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2D01A-04A5-43A4-93E6-6B75466DABF4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AE32FA-6FCD-48F4-8EDC-BEC5FA9B0C30}">
      <dgm:prSet custT="1"/>
      <dgm:spPr/>
      <dgm:t>
        <a:bodyPr/>
        <a:lstStyle/>
        <a:p>
          <a:r>
            <a:rPr lang="es-ES" sz="1400"/>
            <a:t>Copiar el contenido de la carpeta en el disco C:</a:t>
          </a:r>
          <a:endParaRPr lang="en-US" sz="1400"/>
        </a:p>
      </dgm:t>
    </dgm:pt>
    <dgm:pt modelId="{D736750B-0959-42FB-9AEA-83188C6EDA5A}" type="parTrans" cxnId="{E4B9BBDE-6DD8-4F65-AB2B-54053CFFFDB1}">
      <dgm:prSet/>
      <dgm:spPr/>
      <dgm:t>
        <a:bodyPr/>
        <a:lstStyle/>
        <a:p>
          <a:endParaRPr lang="en-US"/>
        </a:p>
      </dgm:t>
    </dgm:pt>
    <dgm:pt modelId="{7DC68C94-57EB-47C3-9FC5-135AFEE7EC33}" type="sibTrans" cxnId="{E4B9BBDE-6DD8-4F65-AB2B-54053CFFFDB1}">
      <dgm:prSet/>
      <dgm:spPr/>
      <dgm:t>
        <a:bodyPr/>
        <a:lstStyle/>
        <a:p>
          <a:endParaRPr lang="en-US"/>
        </a:p>
      </dgm:t>
    </dgm:pt>
    <dgm:pt modelId="{BE0348BD-1809-42D1-9E33-627FE635E68B}">
      <dgm:prSet custT="1"/>
      <dgm:spPr/>
      <dgm:t>
        <a:bodyPr/>
        <a:lstStyle/>
        <a:p>
          <a:pPr algn="just"/>
          <a:r>
            <a:rPr lang="es-ES" sz="1400" dirty="0"/>
            <a:t>Para correr </a:t>
          </a:r>
          <a:r>
            <a:rPr lang="es-ES" sz="1400" dirty="0" err="1"/>
            <a:t>sqlite</a:t>
          </a:r>
          <a:r>
            <a:rPr lang="es-ES" sz="1400" dirty="0"/>
            <a:t> es necesario hacerlo desde consola (preferiblemente usando </a:t>
          </a:r>
          <a:r>
            <a:rPr lang="es-ES" sz="1400" dirty="0" err="1"/>
            <a:t>Power</a:t>
          </a:r>
          <a:r>
            <a:rPr lang="es-ES" sz="1400" dirty="0"/>
            <a:t> Shell); abrir PS en la misma carpeta en la que se copio el contenido del paso anterior. Estando en la carpeta, solo basta escribir sqlite3 y ya estaremos en el entorno del programa. </a:t>
          </a:r>
          <a:endParaRPr lang="en-US" sz="1400" dirty="0"/>
        </a:p>
      </dgm:t>
    </dgm:pt>
    <dgm:pt modelId="{E52D5A9B-64F1-4F0E-89D2-E8DE5A57DA78}" type="parTrans" cxnId="{77EBF838-D9D8-4B50-B085-208BD5B4EA94}">
      <dgm:prSet/>
      <dgm:spPr/>
      <dgm:t>
        <a:bodyPr/>
        <a:lstStyle/>
        <a:p>
          <a:endParaRPr lang="en-US"/>
        </a:p>
      </dgm:t>
    </dgm:pt>
    <dgm:pt modelId="{9EAFF9D4-142B-4565-BD76-C9315E33FB32}" type="sibTrans" cxnId="{77EBF838-D9D8-4B50-B085-208BD5B4EA94}">
      <dgm:prSet/>
      <dgm:spPr/>
      <dgm:t>
        <a:bodyPr/>
        <a:lstStyle/>
        <a:p>
          <a:endParaRPr lang="en-US"/>
        </a:p>
      </dgm:t>
    </dgm:pt>
    <dgm:pt modelId="{47913A0C-C5A6-4297-AEDA-55B4AB42F726}">
      <dgm:prSet/>
      <dgm:spPr/>
      <dgm:t>
        <a:bodyPr/>
        <a:lstStyle/>
        <a:p>
          <a:r>
            <a:rPr lang="es-ES"/>
            <a:t>Para facilitar su acceso desde cualquier parte, agregar sqlite3 al las variables de entorno en la secuencia Path de Windows.</a:t>
          </a:r>
          <a:endParaRPr lang="en-US"/>
        </a:p>
      </dgm:t>
    </dgm:pt>
    <dgm:pt modelId="{413D55EB-713E-483A-8D67-F53DA8D290D3}" type="parTrans" cxnId="{DCE80055-24F1-40B0-8414-A17F81E371ED}">
      <dgm:prSet/>
      <dgm:spPr/>
      <dgm:t>
        <a:bodyPr/>
        <a:lstStyle/>
        <a:p>
          <a:endParaRPr lang="en-US"/>
        </a:p>
      </dgm:t>
    </dgm:pt>
    <dgm:pt modelId="{077E0122-7CE4-40B0-9D31-25C721D21F45}" type="sibTrans" cxnId="{DCE80055-24F1-40B0-8414-A17F81E371ED}">
      <dgm:prSet/>
      <dgm:spPr/>
      <dgm:t>
        <a:bodyPr/>
        <a:lstStyle/>
        <a:p>
          <a:endParaRPr lang="en-US"/>
        </a:p>
      </dgm:t>
    </dgm:pt>
    <dgm:pt modelId="{BCE957F7-C317-4452-9FEF-DC86DDDFBBEE}">
      <dgm:prSet/>
      <dgm:spPr/>
      <dgm:t>
        <a:bodyPr/>
        <a:lstStyle/>
        <a:p>
          <a:r>
            <a:rPr lang="es-ES"/>
            <a:t>Sqlite puede usarse a través de consola, pero suele ser bastante difícil de manejar por falta de un entorno grafico.</a:t>
          </a:r>
          <a:endParaRPr lang="en-US"/>
        </a:p>
      </dgm:t>
    </dgm:pt>
    <dgm:pt modelId="{C6420B39-C54E-4D3F-B9FB-A01DFA9F98C5}" type="parTrans" cxnId="{DEB81971-E43D-4586-8507-DE63A8C673EA}">
      <dgm:prSet/>
      <dgm:spPr/>
      <dgm:t>
        <a:bodyPr/>
        <a:lstStyle/>
        <a:p>
          <a:endParaRPr lang="en-US"/>
        </a:p>
      </dgm:t>
    </dgm:pt>
    <dgm:pt modelId="{E89C08E6-8EED-4E30-9D6A-8BF0DA211F8C}" type="sibTrans" cxnId="{DEB81971-E43D-4586-8507-DE63A8C673EA}">
      <dgm:prSet/>
      <dgm:spPr/>
      <dgm:t>
        <a:bodyPr/>
        <a:lstStyle/>
        <a:p>
          <a:endParaRPr lang="en-US"/>
        </a:p>
      </dgm:t>
    </dgm:pt>
    <dgm:pt modelId="{1200A781-AEB2-446B-AD2D-BC817609DC7C}" type="pres">
      <dgm:prSet presAssocID="{5FA2D01A-04A5-43A4-93E6-6B75466DABF4}" presName="outerComposite" presStyleCnt="0">
        <dgm:presLayoutVars>
          <dgm:chMax val="5"/>
          <dgm:dir/>
          <dgm:resizeHandles val="exact"/>
        </dgm:presLayoutVars>
      </dgm:prSet>
      <dgm:spPr/>
    </dgm:pt>
    <dgm:pt modelId="{10BE6A49-CE08-4DD9-8A87-4E2927B09AB4}" type="pres">
      <dgm:prSet presAssocID="{5FA2D01A-04A5-43A4-93E6-6B75466DABF4}" presName="dummyMaxCanvas" presStyleCnt="0">
        <dgm:presLayoutVars/>
      </dgm:prSet>
      <dgm:spPr/>
    </dgm:pt>
    <dgm:pt modelId="{46AE72FF-FEDA-4B70-8F54-DF6A609D8494}" type="pres">
      <dgm:prSet presAssocID="{5FA2D01A-04A5-43A4-93E6-6B75466DABF4}" presName="FourNodes_1" presStyleLbl="node1" presStyleIdx="0" presStyleCnt="4">
        <dgm:presLayoutVars>
          <dgm:bulletEnabled val="1"/>
        </dgm:presLayoutVars>
      </dgm:prSet>
      <dgm:spPr/>
    </dgm:pt>
    <dgm:pt modelId="{91306246-5F35-4F0E-B329-E8C669B87A9E}" type="pres">
      <dgm:prSet presAssocID="{5FA2D01A-04A5-43A4-93E6-6B75466DABF4}" presName="FourNodes_2" presStyleLbl="node1" presStyleIdx="1" presStyleCnt="4" custScaleX="113447" custScaleY="130959">
        <dgm:presLayoutVars>
          <dgm:bulletEnabled val="1"/>
        </dgm:presLayoutVars>
      </dgm:prSet>
      <dgm:spPr/>
    </dgm:pt>
    <dgm:pt modelId="{39BA950E-619D-4DB9-937B-1596A5488585}" type="pres">
      <dgm:prSet presAssocID="{5FA2D01A-04A5-43A4-93E6-6B75466DABF4}" presName="FourNodes_3" presStyleLbl="node1" presStyleIdx="2" presStyleCnt="4">
        <dgm:presLayoutVars>
          <dgm:bulletEnabled val="1"/>
        </dgm:presLayoutVars>
      </dgm:prSet>
      <dgm:spPr/>
    </dgm:pt>
    <dgm:pt modelId="{2C144FDF-F190-4F83-A935-E958247A05A6}" type="pres">
      <dgm:prSet presAssocID="{5FA2D01A-04A5-43A4-93E6-6B75466DABF4}" presName="FourNodes_4" presStyleLbl="node1" presStyleIdx="3" presStyleCnt="4">
        <dgm:presLayoutVars>
          <dgm:bulletEnabled val="1"/>
        </dgm:presLayoutVars>
      </dgm:prSet>
      <dgm:spPr/>
    </dgm:pt>
    <dgm:pt modelId="{2E79A1C4-D463-4994-B074-269A85146A1E}" type="pres">
      <dgm:prSet presAssocID="{5FA2D01A-04A5-43A4-93E6-6B75466DABF4}" presName="FourConn_1-2" presStyleLbl="fgAccFollowNode1" presStyleIdx="0" presStyleCnt="3" custLinFactNeighborX="74945" custLinFactNeighborY="-9368">
        <dgm:presLayoutVars>
          <dgm:bulletEnabled val="1"/>
        </dgm:presLayoutVars>
      </dgm:prSet>
      <dgm:spPr/>
    </dgm:pt>
    <dgm:pt modelId="{78626B33-9AAD-42DD-BA92-BD33FBDC8E61}" type="pres">
      <dgm:prSet presAssocID="{5FA2D01A-04A5-43A4-93E6-6B75466DABF4}" presName="FourConn_2-3" presStyleLbl="fgAccFollowNode1" presStyleIdx="1" presStyleCnt="3">
        <dgm:presLayoutVars>
          <dgm:bulletEnabled val="1"/>
        </dgm:presLayoutVars>
      </dgm:prSet>
      <dgm:spPr/>
    </dgm:pt>
    <dgm:pt modelId="{C1D6AB94-56A9-4206-ABC9-6792FE1D2057}" type="pres">
      <dgm:prSet presAssocID="{5FA2D01A-04A5-43A4-93E6-6B75466DABF4}" presName="FourConn_3-4" presStyleLbl="fgAccFollowNode1" presStyleIdx="2" presStyleCnt="3">
        <dgm:presLayoutVars>
          <dgm:bulletEnabled val="1"/>
        </dgm:presLayoutVars>
      </dgm:prSet>
      <dgm:spPr/>
    </dgm:pt>
    <dgm:pt modelId="{E680AEFC-63EB-4935-9EA3-A57155182F33}" type="pres">
      <dgm:prSet presAssocID="{5FA2D01A-04A5-43A4-93E6-6B75466DABF4}" presName="FourNodes_1_text" presStyleLbl="node1" presStyleIdx="3" presStyleCnt="4">
        <dgm:presLayoutVars>
          <dgm:bulletEnabled val="1"/>
        </dgm:presLayoutVars>
      </dgm:prSet>
      <dgm:spPr/>
    </dgm:pt>
    <dgm:pt modelId="{D5D098B7-040F-4C35-AD72-5919C4529009}" type="pres">
      <dgm:prSet presAssocID="{5FA2D01A-04A5-43A4-93E6-6B75466DABF4}" presName="FourNodes_2_text" presStyleLbl="node1" presStyleIdx="3" presStyleCnt="4">
        <dgm:presLayoutVars>
          <dgm:bulletEnabled val="1"/>
        </dgm:presLayoutVars>
      </dgm:prSet>
      <dgm:spPr/>
    </dgm:pt>
    <dgm:pt modelId="{6FB3D35B-A15C-4A42-A976-36D709594282}" type="pres">
      <dgm:prSet presAssocID="{5FA2D01A-04A5-43A4-93E6-6B75466DABF4}" presName="FourNodes_3_text" presStyleLbl="node1" presStyleIdx="3" presStyleCnt="4">
        <dgm:presLayoutVars>
          <dgm:bulletEnabled val="1"/>
        </dgm:presLayoutVars>
      </dgm:prSet>
      <dgm:spPr/>
    </dgm:pt>
    <dgm:pt modelId="{29797F39-7F9B-4A78-8AC6-8C2033632287}" type="pres">
      <dgm:prSet presAssocID="{5FA2D01A-04A5-43A4-93E6-6B75466DABF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FD62D08-D36B-400F-A871-EAB92E97BC50}" type="presOf" srcId="{BCE957F7-C317-4452-9FEF-DC86DDDFBBEE}" destId="{29797F39-7F9B-4A78-8AC6-8C2033632287}" srcOrd="1" destOrd="0" presId="urn:microsoft.com/office/officeart/2005/8/layout/vProcess5"/>
    <dgm:cxn modelId="{1E19AC0C-D559-43A6-8CE2-995D33100455}" type="presOf" srcId="{BE0348BD-1809-42D1-9E33-627FE635E68B}" destId="{91306246-5F35-4F0E-B329-E8C669B87A9E}" srcOrd="0" destOrd="0" presId="urn:microsoft.com/office/officeart/2005/8/layout/vProcess5"/>
    <dgm:cxn modelId="{E49C8B13-24C1-44B8-8D05-BA660EE2BD72}" type="presOf" srcId="{7DC68C94-57EB-47C3-9FC5-135AFEE7EC33}" destId="{2E79A1C4-D463-4994-B074-269A85146A1E}" srcOrd="0" destOrd="0" presId="urn:microsoft.com/office/officeart/2005/8/layout/vProcess5"/>
    <dgm:cxn modelId="{77EBF838-D9D8-4B50-B085-208BD5B4EA94}" srcId="{5FA2D01A-04A5-43A4-93E6-6B75466DABF4}" destId="{BE0348BD-1809-42D1-9E33-627FE635E68B}" srcOrd="1" destOrd="0" parTransId="{E52D5A9B-64F1-4F0E-89D2-E8DE5A57DA78}" sibTransId="{9EAFF9D4-142B-4565-BD76-C9315E33FB32}"/>
    <dgm:cxn modelId="{08C6C362-94F8-4652-B401-AD776512305F}" type="presOf" srcId="{5FA2D01A-04A5-43A4-93E6-6B75466DABF4}" destId="{1200A781-AEB2-446B-AD2D-BC817609DC7C}" srcOrd="0" destOrd="0" presId="urn:microsoft.com/office/officeart/2005/8/layout/vProcess5"/>
    <dgm:cxn modelId="{2CE02148-7131-4E69-9FD7-5CC9E23551C6}" type="presOf" srcId="{BCE957F7-C317-4452-9FEF-DC86DDDFBBEE}" destId="{2C144FDF-F190-4F83-A935-E958247A05A6}" srcOrd="0" destOrd="0" presId="urn:microsoft.com/office/officeart/2005/8/layout/vProcess5"/>
    <dgm:cxn modelId="{CB52D54D-B456-442F-9A99-66813F4E624A}" type="presOf" srcId="{72AE32FA-6FCD-48F4-8EDC-BEC5FA9B0C30}" destId="{46AE72FF-FEDA-4B70-8F54-DF6A609D8494}" srcOrd="0" destOrd="0" presId="urn:microsoft.com/office/officeart/2005/8/layout/vProcess5"/>
    <dgm:cxn modelId="{DEB81971-E43D-4586-8507-DE63A8C673EA}" srcId="{5FA2D01A-04A5-43A4-93E6-6B75466DABF4}" destId="{BCE957F7-C317-4452-9FEF-DC86DDDFBBEE}" srcOrd="3" destOrd="0" parTransId="{C6420B39-C54E-4D3F-B9FB-A01DFA9F98C5}" sibTransId="{E89C08E6-8EED-4E30-9D6A-8BF0DA211F8C}"/>
    <dgm:cxn modelId="{E0FBCA71-26BB-4268-B76C-783186ECDF4A}" type="presOf" srcId="{9EAFF9D4-142B-4565-BD76-C9315E33FB32}" destId="{78626B33-9AAD-42DD-BA92-BD33FBDC8E61}" srcOrd="0" destOrd="0" presId="urn:microsoft.com/office/officeart/2005/8/layout/vProcess5"/>
    <dgm:cxn modelId="{DCE80055-24F1-40B0-8414-A17F81E371ED}" srcId="{5FA2D01A-04A5-43A4-93E6-6B75466DABF4}" destId="{47913A0C-C5A6-4297-AEDA-55B4AB42F726}" srcOrd="2" destOrd="0" parTransId="{413D55EB-713E-483A-8D67-F53DA8D290D3}" sibTransId="{077E0122-7CE4-40B0-9D31-25C721D21F45}"/>
    <dgm:cxn modelId="{69A6D695-913C-44A8-BFBC-B83D29846A8E}" type="presOf" srcId="{47913A0C-C5A6-4297-AEDA-55B4AB42F726}" destId="{39BA950E-619D-4DB9-937B-1596A5488585}" srcOrd="0" destOrd="0" presId="urn:microsoft.com/office/officeart/2005/8/layout/vProcess5"/>
    <dgm:cxn modelId="{C24332AA-0C5C-4E23-8836-D9EB66165761}" type="presOf" srcId="{72AE32FA-6FCD-48F4-8EDC-BEC5FA9B0C30}" destId="{E680AEFC-63EB-4935-9EA3-A57155182F33}" srcOrd="1" destOrd="0" presId="urn:microsoft.com/office/officeart/2005/8/layout/vProcess5"/>
    <dgm:cxn modelId="{35657FBB-2A5D-46F5-B1DB-FDECADBE6F05}" type="presOf" srcId="{077E0122-7CE4-40B0-9D31-25C721D21F45}" destId="{C1D6AB94-56A9-4206-ABC9-6792FE1D2057}" srcOrd="0" destOrd="0" presId="urn:microsoft.com/office/officeart/2005/8/layout/vProcess5"/>
    <dgm:cxn modelId="{B77AE1DA-AFCC-41F3-8FAD-ED1341C43CD8}" type="presOf" srcId="{47913A0C-C5A6-4297-AEDA-55B4AB42F726}" destId="{6FB3D35B-A15C-4A42-A976-36D709594282}" srcOrd="1" destOrd="0" presId="urn:microsoft.com/office/officeart/2005/8/layout/vProcess5"/>
    <dgm:cxn modelId="{E4B9BBDE-6DD8-4F65-AB2B-54053CFFFDB1}" srcId="{5FA2D01A-04A5-43A4-93E6-6B75466DABF4}" destId="{72AE32FA-6FCD-48F4-8EDC-BEC5FA9B0C30}" srcOrd="0" destOrd="0" parTransId="{D736750B-0959-42FB-9AEA-83188C6EDA5A}" sibTransId="{7DC68C94-57EB-47C3-9FC5-135AFEE7EC33}"/>
    <dgm:cxn modelId="{88A172E7-98E1-4800-BA44-244E50E581A4}" type="presOf" srcId="{BE0348BD-1809-42D1-9E33-627FE635E68B}" destId="{D5D098B7-040F-4C35-AD72-5919C4529009}" srcOrd="1" destOrd="0" presId="urn:microsoft.com/office/officeart/2005/8/layout/vProcess5"/>
    <dgm:cxn modelId="{1FEB7200-A6EF-44D5-9101-639517FF3DD3}" type="presParOf" srcId="{1200A781-AEB2-446B-AD2D-BC817609DC7C}" destId="{10BE6A49-CE08-4DD9-8A87-4E2927B09AB4}" srcOrd="0" destOrd="0" presId="urn:microsoft.com/office/officeart/2005/8/layout/vProcess5"/>
    <dgm:cxn modelId="{DAFF2E12-3F43-4D89-867C-E0BDE968E1CF}" type="presParOf" srcId="{1200A781-AEB2-446B-AD2D-BC817609DC7C}" destId="{46AE72FF-FEDA-4B70-8F54-DF6A609D8494}" srcOrd="1" destOrd="0" presId="urn:microsoft.com/office/officeart/2005/8/layout/vProcess5"/>
    <dgm:cxn modelId="{0EACD4DC-CEA5-408D-A11F-AD310FBD6BEE}" type="presParOf" srcId="{1200A781-AEB2-446B-AD2D-BC817609DC7C}" destId="{91306246-5F35-4F0E-B329-E8C669B87A9E}" srcOrd="2" destOrd="0" presId="urn:microsoft.com/office/officeart/2005/8/layout/vProcess5"/>
    <dgm:cxn modelId="{EEA6A009-99B3-4197-9AF9-ACF7376C06C8}" type="presParOf" srcId="{1200A781-AEB2-446B-AD2D-BC817609DC7C}" destId="{39BA950E-619D-4DB9-937B-1596A5488585}" srcOrd="3" destOrd="0" presId="urn:microsoft.com/office/officeart/2005/8/layout/vProcess5"/>
    <dgm:cxn modelId="{3AC82724-206F-4ABF-AC2E-292DD57A3D41}" type="presParOf" srcId="{1200A781-AEB2-446B-AD2D-BC817609DC7C}" destId="{2C144FDF-F190-4F83-A935-E958247A05A6}" srcOrd="4" destOrd="0" presId="urn:microsoft.com/office/officeart/2005/8/layout/vProcess5"/>
    <dgm:cxn modelId="{84EB9588-3DA5-44AA-9FC7-4EDA757F3C0B}" type="presParOf" srcId="{1200A781-AEB2-446B-AD2D-BC817609DC7C}" destId="{2E79A1C4-D463-4994-B074-269A85146A1E}" srcOrd="5" destOrd="0" presId="urn:microsoft.com/office/officeart/2005/8/layout/vProcess5"/>
    <dgm:cxn modelId="{1B44F49E-54F0-4D77-8D28-BFE3A515B058}" type="presParOf" srcId="{1200A781-AEB2-446B-AD2D-BC817609DC7C}" destId="{78626B33-9AAD-42DD-BA92-BD33FBDC8E61}" srcOrd="6" destOrd="0" presId="urn:microsoft.com/office/officeart/2005/8/layout/vProcess5"/>
    <dgm:cxn modelId="{8A6578E8-8649-4110-B999-E640DE49E7A3}" type="presParOf" srcId="{1200A781-AEB2-446B-AD2D-BC817609DC7C}" destId="{C1D6AB94-56A9-4206-ABC9-6792FE1D2057}" srcOrd="7" destOrd="0" presId="urn:microsoft.com/office/officeart/2005/8/layout/vProcess5"/>
    <dgm:cxn modelId="{91EEBD71-0010-4ABF-AAAD-F4129C91A16F}" type="presParOf" srcId="{1200A781-AEB2-446B-AD2D-BC817609DC7C}" destId="{E680AEFC-63EB-4935-9EA3-A57155182F33}" srcOrd="8" destOrd="0" presId="urn:microsoft.com/office/officeart/2005/8/layout/vProcess5"/>
    <dgm:cxn modelId="{FD1894F0-B74F-470F-9F00-8C8F79ED1F34}" type="presParOf" srcId="{1200A781-AEB2-446B-AD2D-BC817609DC7C}" destId="{D5D098B7-040F-4C35-AD72-5919C4529009}" srcOrd="9" destOrd="0" presId="urn:microsoft.com/office/officeart/2005/8/layout/vProcess5"/>
    <dgm:cxn modelId="{4F4B657A-D145-45DE-B3CC-AB025C16485F}" type="presParOf" srcId="{1200A781-AEB2-446B-AD2D-BC817609DC7C}" destId="{6FB3D35B-A15C-4A42-A976-36D709594282}" srcOrd="10" destOrd="0" presId="urn:microsoft.com/office/officeart/2005/8/layout/vProcess5"/>
    <dgm:cxn modelId="{011B88B9-B8BF-4692-8D33-982559050B35}" type="presParOf" srcId="{1200A781-AEB2-446B-AD2D-BC817609DC7C}" destId="{29797F39-7F9B-4A78-8AC6-8C203363228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E72FF-FEDA-4B70-8F54-DF6A609D8494}">
      <dsp:nvSpPr>
        <dsp:cNvPr id="0" name=""/>
        <dsp:cNvSpPr/>
      </dsp:nvSpPr>
      <dsp:spPr>
        <a:xfrm>
          <a:off x="0" y="0"/>
          <a:ext cx="7192891" cy="798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Copiar el contenido de la carpeta en el disco C:</a:t>
          </a:r>
          <a:endParaRPr lang="en-US" sz="1400" kern="1200"/>
        </a:p>
      </dsp:txBody>
      <dsp:txXfrm>
        <a:off x="23395" y="23395"/>
        <a:ext cx="6263482" cy="751959"/>
      </dsp:txXfrm>
    </dsp:sp>
    <dsp:sp modelId="{91306246-5F35-4F0E-B329-E8C669B87A9E}">
      <dsp:nvSpPr>
        <dsp:cNvPr id="0" name=""/>
        <dsp:cNvSpPr/>
      </dsp:nvSpPr>
      <dsp:spPr>
        <a:xfrm>
          <a:off x="118790" y="820334"/>
          <a:ext cx="8160119" cy="1046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18144"/>
                <a:satOff val="-2633"/>
                <a:lumOff val="-58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2918144"/>
                <a:satOff val="-2633"/>
                <a:lumOff val="-587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Para correr </a:t>
          </a:r>
          <a:r>
            <a:rPr lang="es-ES" sz="1400" kern="1200" dirty="0" err="1"/>
            <a:t>sqlite</a:t>
          </a:r>
          <a:r>
            <a:rPr lang="es-ES" sz="1400" kern="1200" dirty="0"/>
            <a:t> es necesario hacerlo desde consola (preferiblemente usando </a:t>
          </a:r>
          <a:r>
            <a:rPr lang="es-ES" sz="1400" kern="1200" dirty="0" err="1"/>
            <a:t>Power</a:t>
          </a:r>
          <a:r>
            <a:rPr lang="es-ES" sz="1400" kern="1200" dirty="0"/>
            <a:t> Shell); abrir PS en la misma carpeta en la que se copio el contenido del paso anterior. Estando en la carpeta, solo basta escribir sqlite3 y ya estaremos en el entorno del programa. </a:t>
          </a:r>
          <a:endParaRPr lang="en-US" sz="1400" kern="1200" dirty="0"/>
        </a:p>
      </dsp:txBody>
      <dsp:txXfrm>
        <a:off x="149427" y="850971"/>
        <a:ext cx="6826432" cy="984760"/>
      </dsp:txXfrm>
    </dsp:sp>
    <dsp:sp modelId="{39BA950E-619D-4DB9-937B-1596A5488585}">
      <dsp:nvSpPr>
        <dsp:cNvPr id="0" name=""/>
        <dsp:cNvSpPr/>
      </dsp:nvSpPr>
      <dsp:spPr>
        <a:xfrm>
          <a:off x="1195818" y="1887953"/>
          <a:ext cx="7192891" cy="798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836287"/>
                <a:satOff val="-5267"/>
                <a:lumOff val="-1175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5836287"/>
                <a:satOff val="-5267"/>
                <a:lumOff val="-1175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Para facilitar su acceso desde cualquier parte, agregar sqlite3 al las variables de entorno en la secuencia Path de Windows.</a:t>
          </a:r>
          <a:endParaRPr lang="en-US" sz="1500" kern="1200"/>
        </a:p>
      </dsp:txBody>
      <dsp:txXfrm>
        <a:off x="1219213" y="1911348"/>
        <a:ext cx="6033500" cy="751959"/>
      </dsp:txXfrm>
    </dsp:sp>
    <dsp:sp modelId="{2C144FDF-F190-4F83-A935-E958247A05A6}">
      <dsp:nvSpPr>
        <dsp:cNvPr id="0" name=""/>
        <dsp:cNvSpPr/>
      </dsp:nvSpPr>
      <dsp:spPr>
        <a:xfrm>
          <a:off x="1798222" y="2831930"/>
          <a:ext cx="7192891" cy="7987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754431"/>
                <a:satOff val="-7900"/>
                <a:lumOff val="-176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8754431"/>
                <a:satOff val="-7900"/>
                <a:lumOff val="-1762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Sqlite puede usarse a través de consola, pero suele ser bastante difícil de manejar por falta de un entorno grafico.</a:t>
          </a:r>
          <a:endParaRPr lang="en-US" sz="1500" kern="1200"/>
        </a:p>
      </dsp:txBody>
      <dsp:txXfrm>
        <a:off x="1821617" y="2855325"/>
        <a:ext cx="6024509" cy="751959"/>
      </dsp:txXfrm>
    </dsp:sp>
    <dsp:sp modelId="{2E79A1C4-D463-4994-B074-269A85146A1E}">
      <dsp:nvSpPr>
        <dsp:cNvPr id="0" name=""/>
        <dsp:cNvSpPr/>
      </dsp:nvSpPr>
      <dsp:spPr>
        <a:xfrm>
          <a:off x="7062808" y="563132"/>
          <a:ext cx="519187" cy="519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179625" y="563132"/>
        <a:ext cx="285553" cy="390688"/>
      </dsp:txXfrm>
    </dsp:sp>
    <dsp:sp modelId="{78626B33-9AAD-42DD-BA92-BD33FBDC8E61}">
      <dsp:nvSpPr>
        <dsp:cNvPr id="0" name=""/>
        <dsp:cNvSpPr/>
      </dsp:nvSpPr>
      <dsp:spPr>
        <a:xfrm>
          <a:off x="7276108" y="1555746"/>
          <a:ext cx="519187" cy="519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916723"/>
            <a:satOff val="-2883"/>
            <a:lumOff val="-35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4916723"/>
              <a:satOff val="-2883"/>
              <a:lumOff val="-3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392925" y="1555746"/>
        <a:ext cx="285553" cy="390688"/>
      </dsp:txXfrm>
    </dsp:sp>
    <dsp:sp modelId="{C1D6AB94-56A9-4206-ABC9-6792FE1D2057}">
      <dsp:nvSpPr>
        <dsp:cNvPr id="0" name=""/>
        <dsp:cNvSpPr/>
      </dsp:nvSpPr>
      <dsp:spPr>
        <a:xfrm>
          <a:off x="7869522" y="2499723"/>
          <a:ext cx="519187" cy="519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833447"/>
            <a:satOff val="-5766"/>
            <a:lumOff val="-71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9833447"/>
              <a:satOff val="-5766"/>
              <a:lumOff val="-7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986339" y="2499723"/>
        <a:ext cx="285553" cy="390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52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1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472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53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86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15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08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7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2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1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83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d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155B6-9EC9-4909-B12A-EADC3A250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4" b="3677"/>
          <a:stretch/>
        </p:blipFill>
        <p:spPr>
          <a:xfrm>
            <a:off x="0" y="0"/>
            <a:ext cx="1219200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6C3B32-2979-41C2-A574-5C58F002D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s-ES" dirty="0">
                <a:solidFill>
                  <a:srgbClr val="FF0000"/>
                </a:solidFill>
              </a:rPr>
              <a:t>Tópicos básicos de </a:t>
            </a:r>
            <a:r>
              <a:rPr lang="es-ES" dirty="0" err="1">
                <a:solidFill>
                  <a:srgbClr val="FF0000"/>
                </a:solidFill>
              </a:rPr>
              <a:t>sql</a:t>
            </a:r>
            <a:r>
              <a:rPr lang="es-ES" dirty="0">
                <a:solidFill>
                  <a:srgbClr val="FF0000"/>
                </a:solidFill>
              </a:rPr>
              <a:t> para data </a:t>
            </a:r>
            <a:r>
              <a:rPr lang="es-ES" dirty="0" err="1">
                <a:solidFill>
                  <a:srgbClr val="FF0000"/>
                </a:solidFill>
              </a:rPr>
              <a:t>science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usando </a:t>
            </a:r>
            <a:r>
              <a:rPr lang="es-ES" dirty="0" err="1">
                <a:solidFill>
                  <a:srgbClr val="FF0000"/>
                </a:solidFill>
              </a:rPr>
              <a:t>sqlite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663E46-D965-457E-A625-5AFA1F618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endParaRPr lang="es-C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F0BF6-3FB2-44A2-A229-DFCCD039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93" y="396380"/>
            <a:ext cx="8534400" cy="1507067"/>
          </a:xfrm>
        </p:spPr>
        <p:txBody>
          <a:bodyPr>
            <a:noAutofit/>
          </a:bodyPr>
          <a:lstStyle/>
          <a:p>
            <a:r>
              <a:rPr lang="es-ES" sz="4400" dirty="0"/>
              <a:t>PRIMEROS PASOS: INSTALANDO SQLITE3</a:t>
            </a:r>
            <a:endParaRPr lang="es-CO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290B3-7FD6-42AD-9950-163CAAA7C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307" y="1903447"/>
            <a:ext cx="10233800" cy="1024579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Para descargar la versión mas actualizada, ver en: </a:t>
            </a:r>
            <a:r>
              <a:rPr lang="es-CO" sz="2400" dirty="0">
                <a:highlight>
                  <a:srgbClr val="FFFF00"/>
                </a:highlight>
                <a:hlinkClick r:id="rId2"/>
              </a:rPr>
              <a:t>SQLite </a:t>
            </a:r>
            <a:r>
              <a:rPr lang="es-CO" sz="2400" dirty="0" err="1">
                <a:highlight>
                  <a:srgbClr val="FFFF00"/>
                </a:highlight>
                <a:hlinkClick r:id="rId2"/>
              </a:rPr>
              <a:t>Download</a:t>
            </a:r>
            <a:r>
              <a:rPr lang="es-CO" sz="2400" dirty="0">
                <a:highlight>
                  <a:srgbClr val="FFFF00"/>
                </a:highlight>
                <a:hlinkClick r:id="rId2"/>
              </a:rPr>
              <a:t> Page</a:t>
            </a:r>
            <a:endParaRPr lang="es-CO" sz="2400" dirty="0">
              <a:highlight>
                <a:srgbClr val="FFFF00"/>
              </a:highligh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67FAEB-4936-4B46-B342-C5A2AEB1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89" y="3046070"/>
            <a:ext cx="10154235" cy="277804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542324-48AE-49E1-A590-D6161A32B7C8}"/>
              </a:ext>
            </a:extLst>
          </p:cNvPr>
          <p:cNvSpPr/>
          <p:nvPr/>
        </p:nvSpPr>
        <p:spPr>
          <a:xfrm>
            <a:off x="1061306" y="5001156"/>
            <a:ext cx="10194017" cy="822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26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BBD06B-552C-4DF7-9E19-C5617573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891AF-48EE-430B-83AD-42D896CB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86" y="5181599"/>
            <a:ext cx="8707922" cy="839821"/>
          </a:xfrm>
        </p:spPr>
        <p:txBody>
          <a:bodyPr anchor="b">
            <a:normAutofit/>
          </a:bodyPr>
          <a:lstStyle/>
          <a:p>
            <a:r>
              <a:rPr lang="es-ES" sz="3200">
                <a:solidFill>
                  <a:srgbClr val="FFFFFF"/>
                </a:solidFill>
              </a:rPr>
              <a:t>PRIMEROS PASOS: INSTALANDO SQLITE3</a:t>
            </a:r>
            <a:endParaRPr lang="es-CO" sz="3200">
              <a:solidFill>
                <a:srgbClr val="FFFFFF"/>
              </a:solidFill>
            </a:endParaRPr>
          </a:p>
        </p:txBody>
      </p:sp>
      <p:sp useBgFill="1"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1D27B411-D85B-4FEE-8EF5-0726CC104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99" y="620722"/>
            <a:ext cx="9805929" cy="4418206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C33B52-966B-48AB-B150-0703D341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15605B8-360E-48F8-8236-1D79EF8EB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3977D2-0245-428A-8353-C7231D91E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420A79-B7F1-42B2-8A65-7F990211A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944D0E-1FE0-47ED-9362-B7A1560D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A66304-0B88-40BA-A57C-226AA50D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6017500-03DD-4358-AFE4-A9E235B6E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915411"/>
              </p:ext>
            </p:extLst>
          </p:nvPr>
        </p:nvGraphicFramePr>
        <p:xfrm>
          <a:off x="1098550" y="1096964"/>
          <a:ext cx="8991114" cy="363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015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E144D-A5A1-4C29-8020-3A05EE44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56" y="4866711"/>
            <a:ext cx="8534400" cy="1507067"/>
          </a:xfrm>
        </p:spPr>
        <p:txBody>
          <a:bodyPr>
            <a:normAutofit/>
          </a:bodyPr>
          <a:lstStyle/>
          <a:p>
            <a:r>
              <a:rPr lang="es-ES"/>
              <a:t>DB Browser como entorno grafico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1180EA-166A-470A-A159-1F608E4B9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"/>
          <a:stretch/>
        </p:blipFill>
        <p:spPr>
          <a:xfrm>
            <a:off x="762056" y="339375"/>
            <a:ext cx="5412801" cy="436442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ECC25-76E1-4C5F-8B8F-38A87E18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s-ES"/>
              <a:t>Para descargarlo ir a </a:t>
            </a:r>
            <a:r>
              <a:rPr lang="es-CO">
                <a:highlight>
                  <a:srgbClr val="FFFF00"/>
                </a:highlight>
                <a:hlinkClick r:id="rId3"/>
              </a:rPr>
              <a:t>Downloads - DB Browser for SQLite (sqlitebrowser.org)</a:t>
            </a:r>
            <a:endParaRPr lang="es-CO">
              <a:highlight>
                <a:srgbClr val="FFFF00"/>
              </a:highlight>
            </a:endParaRPr>
          </a:p>
          <a:p>
            <a:r>
              <a:rPr lang="es-CO"/>
              <a:t>Descargar el Standard Installer según el sistema que se maneje.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733458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168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Sector</vt:lpstr>
      <vt:lpstr>Tópicos básicos de sql para data science usando sqlite</vt:lpstr>
      <vt:lpstr>PRIMEROS PASOS: INSTALANDO SQLITE3</vt:lpstr>
      <vt:lpstr>PRIMEROS PASOS: INSTALANDO SQLITE3</vt:lpstr>
      <vt:lpstr>DB Browser como entorno grafico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básicos de sql para data science usando sqlite</dc:title>
  <dc:creator>BELISARIO MARTINEZ ROBAYO</dc:creator>
  <cp:lastModifiedBy>BELISARIO MARTINEZ ROBAYO</cp:lastModifiedBy>
  <cp:revision>5</cp:revision>
  <dcterms:created xsi:type="dcterms:W3CDTF">2020-11-30T15:44:29Z</dcterms:created>
  <dcterms:modified xsi:type="dcterms:W3CDTF">2020-11-30T16:33:10Z</dcterms:modified>
</cp:coreProperties>
</file>