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5F4E3-5F0A-4BD4-A141-3C5F475BABE7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DEDE29A-2BD3-4792-BF00-775A82E8CE3C}">
      <dgm:prSet/>
      <dgm:spPr/>
      <dgm:t>
        <a:bodyPr/>
        <a:lstStyle/>
        <a:p>
          <a:r>
            <a:rPr lang="es-CO"/>
            <a:t>YYYY-MM-DD</a:t>
          </a:r>
          <a:endParaRPr lang="en-US"/>
        </a:p>
      </dgm:t>
    </dgm:pt>
    <dgm:pt modelId="{330052BB-9632-41D5-A6E9-49C45CE7C242}" type="parTrans" cxnId="{0733E94F-1570-48FD-8B39-E76C4612237E}">
      <dgm:prSet/>
      <dgm:spPr/>
      <dgm:t>
        <a:bodyPr/>
        <a:lstStyle/>
        <a:p>
          <a:endParaRPr lang="en-US"/>
        </a:p>
      </dgm:t>
    </dgm:pt>
    <dgm:pt modelId="{72BF0C0A-534F-463C-AFF2-AE1295551758}" type="sibTrans" cxnId="{0733E94F-1570-48FD-8B39-E76C4612237E}">
      <dgm:prSet/>
      <dgm:spPr/>
      <dgm:t>
        <a:bodyPr/>
        <a:lstStyle/>
        <a:p>
          <a:endParaRPr lang="en-US"/>
        </a:p>
      </dgm:t>
    </dgm:pt>
    <dgm:pt modelId="{D5CCCC03-59FF-46F0-B52D-6FA1C780E715}">
      <dgm:prSet/>
      <dgm:spPr/>
      <dgm:t>
        <a:bodyPr/>
        <a:lstStyle/>
        <a:p>
          <a:r>
            <a:rPr lang="es-CO"/>
            <a:t>YYYY-MM-DD HH:MI</a:t>
          </a:r>
          <a:endParaRPr lang="en-US"/>
        </a:p>
      </dgm:t>
    </dgm:pt>
    <dgm:pt modelId="{DC3C6DAE-0F08-43FB-895F-AB8F149A0C63}" type="parTrans" cxnId="{7DEBCCA4-68F7-40F7-86F5-F77F7F48B9AD}">
      <dgm:prSet/>
      <dgm:spPr/>
      <dgm:t>
        <a:bodyPr/>
        <a:lstStyle/>
        <a:p>
          <a:endParaRPr lang="en-US"/>
        </a:p>
      </dgm:t>
    </dgm:pt>
    <dgm:pt modelId="{A2E0561F-914F-4028-8941-138BC087E3EE}" type="sibTrans" cxnId="{7DEBCCA4-68F7-40F7-86F5-F77F7F48B9AD}">
      <dgm:prSet/>
      <dgm:spPr/>
      <dgm:t>
        <a:bodyPr/>
        <a:lstStyle/>
        <a:p>
          <a:endParaRPr lang="en-US"/>
        </a:p>
      </dgm:t>
    </dgm:pt>
    <dgm:pt modelId="{B45B41E9-716D-4E34-9574-CE01D17FDE7B}">
      <dgm:prSet/>
      <dgm:spPr/>
      <dgm:t>
        <a:bodyPr/>
        <a:lstStyle/>
        <a:p>
          <a:r>
            <a:rPr lang="es-CO"/>
            <a:t>YYYY-MM-DD HH:MI:SS</a:t>
          </a:r>
          <a:endParaRPr lang="en-US"/>
        </a:p>
      </dgm:t>
    </dgm:pt>
    <dgm:pt modelId="{D9EE547A-9FA6-4C8C-A224-987B61D7CC0F}" type="parTrans" cxnId="{A955B2D2-E481-4361-83DD-1E52E9A5584E}">
      <dgm:prSet/>
      <dgm:spPr/>
      <dgm:t>
        <a:bodyPr/>
        <a:lstStyle/>
        <a:p>
          <a:endParaRPr lang="en-US"/>
        </a:p>
      </dgm:t>
    </dgm:pt>
    <dgm:pt modelId="{8199FD52-E86F-4A21-86DA-04B8B7468994}" type="sibTrans" cxnId="{A955B2D2-E481-4361-83DD-1E52E9A5584E}">
      <dgm:prSet/>
      <dgm:spPr/>
      <dgm:t>
        <a:bodyPr/>
        <a:lstStyle/>
        <a:p>
          <a:endParaRPr lang="en-US"/>
        </a:p>
      </dgm:t>
    </dgm:pt>
    <dgm:pt modelId="{0E19B6D4-9B25-4D7D-B21C-AA1D2D8A5E59}">
      <dgm:prSet/>
      <dgm:spPr/>
      <dgm:t>
        <a:bodyPr/>
        <a:lstStyle/>
        <a:p>
          <a:r>
            <a:rPr lang="es-CO"/>
            <a:t>YYYY-MM-DD HH:MI:SS.SSS</a:t>
          </a:r>
          <a:endParaRPr lang="en-US"/>
        </a:p>
      </dgm:t>
    </dgm:pt>
    <dgm:pt modelId="{3F0F8B54-A537-4A81-A193-CDE4D03E3FE9}" type="parTrans" cxnId="{77E7C2D3-C2EC-4A35-A3AB-F243F670867B}">
      <dgm:prSet/>
      <dgm:spPr/>
      <dgm:t>
        <a:bodyPr/>
        <a:lstStyle/>
        <a:p>
          <a:endParaRPr lang="en-US"/>
        </a:p>
      </dgm:t>
    </dgm:pt>
    <dgm:pt modelId="{E34E34C8-E2D2-4D25-B73E-67CD77A0CBF3}" type="sibTrans" cxnId="{77E7C2D3-C2EC-4A35-A3AB-F243F670867B}">
      <dgm:prSet/>
      <dgm:spPr/>
      <dgm:t>
        <a:bodyPr/>
        <a:lstStyle/>
        <a:p>
          <a:endParaRPr lang="en-US"/>
        </a:p>
      </dgm:t>
    </dgm:pt>
    <dgm:pt modelId="{028C945E-6C48-45D2-81C5-4EDBA30BE395}">
      <dgm:prSet/>
      <dgm:spPr/>
      <dgm:t>
        <a:bodyPr/>
        <a:lstStyle/>
        <a:p>
          <a:r>
            <a:rPr lang="es-CO"/>
            <a:t>YYYY-MM-DDTHH:MI</a:t>
          </a:r>
          <a:endParaRPr lang="en-US"/>
        </a:p>
      </dgm:t>
    </dgm:pt>
    <dgm:pt modelId="{EEEC4CCE-FFB2-4705-80FB-2E95A4FCE253}" type="parTrans" cxnId="{0E58FF27-EB0A-4B3B-8A45-0FE8A5759389}">
      <dgm:prSet/>
      <dgm:spPr/>
      <dgm:t>
        <a:bodyPr/>
        <a:lstStyle/>
        <a:p>
          <a:endParaRPr lang="en-US"/>
        </a:p>
      </dgm:t>
    </dgm:pt>
    <dgm:pt modelId="{8B57304D-082B-40A7-A46A-E002095B3360}" type="sibTrans" cxnId="{0E58FF27-EB0A-4B3B-8A45-0FE8A5759389}">
      <dgm:prSet/>
      <dgm:spPr/>
      <dgm:t>
        <a:bodyPr/>
        <a:lstStyle/>
        <a:p>
          <a:endParaRPr lang="en-US"/>
        </a:p>
      </dgm:t>
    </dgm:pt>
    <dgm:pt modelId="{6C44F526-7BEC-41B1-A73F-2C03F4C6D29A}">
      <dgm:prSet/>
      <dgm:spPr/>
      <dgm:t>
        <a:bodyPr/>
        <a:lstStyle/>
        <a:p>
          <a:r>
            <a:rPr lang="es-CO"/>
            <a:t>YYYY-MM-DDTHH:MI:SS</a:t>
          </a:r>
          <a:endParaRPr lang="en-US"/>
        </a:p>
      </dgm:t>
    </dgm:pt>
    <dgm:pt modelId="{19E28414-79D8-4DEC-92C9-C91D89D0D761}" type="parTrans" cxnId="{83F0EAF0-6FF7-4089-8F28-55056F208F8D}">
      <dgm:prSet/>
      <dgm:spPr/>
      <dgm:t>
        <a:bodyPr/>
        <a:lstStyle/>
        <a:p>
          <a:endParaRPr lang="en-US"/>
        </a:p>
      </dgm:t>
    </dgm:pt>
    <dgm:pt modelId="{FC09A812-EAB1-49C9-9DA1-6EA004959F84}" type="sibTrans" cxnId="{83F0EAF0-6FF7-4089-8F28-55056F208F8D}">
      <dgm:prSet/>
      <dgm:spPr/>
      <dgm:t>
        <a:bodyPr/>
        <a:lstStyle/>
        <a:p>
          <a:endParaRPr lang="en-US"/>
        </a:p>
      </dgm:t>
    </dgm:pt>
    <dgm:pt modelId="{1B3BFF24-6F93-4679-B539-7BD91FAA3C33}">
      <dgm:prSet/>
      <dgm:spPr/>
      <dgm:t>
        <a:bodyPr/>
        <a:lstStyle/>
        <a:p>
          <a:r>
            <a:rPr lang="es-CO" dirty="0"/>
            <a:t>YYYY-MM-DDTHH:MM:SS.SSS</a:t>
          </a:r>
          <a:endParaRPr lang="en-US" dirty="0"/>
        </a:p>
      </dgm:t>
    </dgm:pt>
    <dgm:pt modelId="{D0DA66E6-D1C2-4295-85ED-0098145C4076}" type="parTrans" cxnId="{1D1AA0FC-8494-4AE6-8D33-EBC23D162FE8}">
      <dgm:prSet/>
      <dgm:spPr/>
      <dgm:t>
        <a:bodyPr/>
        <a:lstStyle/>
        <a:p>
          <a:endParaRPr lang="en-US"/>
        </a:p>
      </dgm:t>
    </dgm:pt>
    <dgm:pt modelId="{BEDFF5F7-39E9-4ADB-A27E-4811506FD827}" type="sibTrans" cxnId="{1D1AA0FC-8494-4AE6-8D33-EBC23D162FE8}">
      <dgm:prSet/>
      <dgm:spPr/>
      <dgm:t>
        <a:bodyPr/>
        <a:lstStyle/>
        <a:p>
          <a:endParaRPr lang="en-US"/>
        </a:p>
      </dgm:t>
    </dgm:pt>
    <dgm:pt modelId="{679FABD5-BDA5-4048-B876-653757DC74AB}">
      <dgm:prSet/>
      <dgm:spPr/>
      <dgm:t>
        <a:bodyPr/>
        <a:lstStyle/>
        <a:p>
          <a:r>
            <a:rPr lang="es-CO"/>
            <a:t>HH:MM</a:t>
          </a:r>
          <a:endParaRPr lang="en-US"/>
        </a:p>
      </dgm:t>
    </dgm:pt>
    <dgm:pt modelId="{1B375EFE-09BE-477E-8DCF-1B3D4417ACED}" type="parTrans" cxnId="{3818CCB8-4805-4B84-823A-18B60E51F328}">
      <dgm:prSet/>
      <dgm:spPr/>
      <dgm:t>
        <a:bodyPr/>
        <a:lstStyle/>
        <a:p>
          <a:endParaRPr lang="en-US"/>
        </a:p>
      </dgm:t>
    </dgm:pt>
    <dgm:pt modelId="{1647C932-152E-4061-A75D-AC95E8A48634}" type="sibTrans" cxnId="{3818CCB8-4805-4B84-823A-18B60E51F328}">
      <dgm:prSet/>
      <dgm:spPr/>
      <dgm:t>
        <a:bodyPr/>
        <a:lstStyle/>
        <a:p>
          <a:endParaRPr lang="en-US"/>
        </a:p>
      </dgm:t>
    </dgm:pt>
    <dgm:pt modelId="{D8A4D560-2797-40C1-9F66-9A2335ADBF30}">
      <dgm:prSet/>
      <dgm:spPr/>
      <dgm:t>
        <a:bodyPr/>
        <a:lstStyle/>
        <a:p>
          <a:r>
            <a:rPr lang="es-CO"/>
            <a:t>HH:MM:SS</a:t>
          </a:r>
          <a:endParaRPr lang="en-US"/>
        </a:p>
      </dgm:t>
    </dgm:pt>
    <dgm:pt modelId="{3ACCF488-5C1F-4E88-9B88-EDCB814415F7}" type="parTrans" cxnId="{6FE96EFB-1B83-4394-A2E1-D6919AA71E9B}">
      <dgm:prSet/>
      <dgm:spPr/>
      <dgm:t>
        <a:bodyPr/>
        <a:lstStyle/>
        <a:p>
          <a:endParaRPr lang="en-US"/>
        </a:p>
      </dgm:t>
    </dgm:pt>
    <dgm:pt modelId="{C586FBCC-63F5-435A-B412-BE2821B88E3A}" type="sibTrans" cxnId="{6FE96EFB-1B83-4394-A2E1-D6919AA71E9B}">
      <dgm:prSet/>
      <dgm:spPr/>
      <dgm:t>
        <a:bodyPr/>
        <a:lstStyle/>
        <a:p>
          <a:endParaRPr lang="en-US"/>
        </a:p>
      </dgm:t>
    </dgm:pt>
    <dgm:pt modelId="{1C4D064C-3E31-47AB-89C8-E631B310A210}">
      <dgm:prSet/>
      <dgm:spPr/>
      <dgm:t>
        <a:bodyPr/>
        <a:lstStyle/>
        <a:p>
          <a:r>
            <a:rPr lang="es-CO"/>
            <a:t>HH:MM:SS.SSS</a:t>
          </a:r>
          <a:endParaRPr lang="en-US"/>
        </a:p>
      </dgm:t>
    </dgm:pt>
    <dgm:pt modelId="{84718193-2C77-4CF9-9682-C7FAAC29E9D4}" type="parTrans" cxnId="{D35D19CA-F7D6-4A83-B358-8A89AC13A11C}">
      <dgm:prSet/>
      <dgm:spPr/>
      <dgm:t>
        <a:bodyPr/>
        <a:lstStyle/>
        <a:p>
          <a:endParaRPr lang="en-US"/>
        </a:p>
      </dgm:t>
    </dgm:pt>
    <dgm:pt modelId="{6FAE341C-0136-4DF1-8E58-A6C191DC988A}" type="sibTrans" cxnId="{D35D19CA-F7D6-4A83-B358-8A89AC13A11C}">
      <dgm:prSet/>
      <dgm:spPr/>
      <dgm:t>
        <a:bodyPr/>
        <a:lstStyle/>
        <a:p>
          <a:endParaRPr lang="en-US"/>
        </a:p>
      </dgm:t>
    </dgm:pt>
    <dgm:pt modelId="{3402C2AB-A17B-4527-8D90-551956F8A381}" type="pres">
      <dgm:prSet presAssocID="{16B5F4E3-5F0A-4BD4-A141-3C5F475BABE7}" presName="diagram" presStyleCnt="0">
        <dgm:presLayoutVars>
          <dgm:dir/>
          <dgm:resizeHandles val="exact"/>
        </dgm:presLayoutVars>
      </dgm:prSet>
      <dgm:spPr/>
    </dgm:pt>
    <dgm:pt modelId="{244C580A-3013-49A5-8658-1B3DFC9CE3E2}" type="pres">
      <dgm:prSet presAssocID="{3DEDE29A-2BD3-4792-BF00-775A82E8CE3C}" presName="node" presStyleLbl="node1" presStyleIdx="0" presStyleCnt="10">
        <dgm:presLayoutVars>
          <dgm:bulletEnabled val="1"/>
        </dgm:presLayoutVars>
      </dgm:prSet>
      <dgm:spPr/>
    </dgm:pt>
    <dgm:pt modelId="{0BE79351-6D38-420E-946F-ADD9F763D33F}" type="pres">
      <dgm:prSet presAssocID="{72BF0C0A-534F-463C-AFF2-AE1295551758}" presName="sibTrans" presStyleCnt="0"/>
      <dgm:spPr/>
    </dgm:pt>
    <dgm:pt modelId="{452A457E-6376-45B9-843A-AA20E71DB330}" type="pres">
      <dgm:prSet presAssocID="{D5CCCC03-59FF-46F0-B52D-6FA1C780E715}" presName="node" presStyleLbl="node1" presStyleIdx="1" presStyleCnt="10">
        <dgm:presLayoutVars>
          <dgm:bulletEnabled val="1"/>
        </dgm:presLayoutVars>
      </dgm:prSet>
      <dgm:spPr/>
    </dgm:pt>
    <dgm:pt modelId="{CA70E510-2182-47B3-8B5B-5D4F6029BAED}" type="pres">
      <dgm:prSet presAssocID="{A2E0561F-914F-4028-8941-138BC087E3EE}" presName="sibTrans" presStyleCnt="0"/>
      <dgm:spPr/>
    </dgm:pt>
    <dgm:pt modelId="{4997933A-513F-4809-85DE-95CA7408D521}" type="pres">
      <dgm:prSet presAssocID="{B45B41E9-716D-4E34-9574-CE01D17FDE7B}" presName="node" presStyleLbl="node1" presStyleIdx="2" presStyleCnt="10">
        <dgm:presLayoutVars>
          <dgm:bulletEnabled val="1"/>
        </dgm:presLayoutVars>
      </dgm:prSet>
      <dgm:spPr/>
    </dgm:pt>
    <dgm:pt modelId="{2D230694-C336-449D-9CB6-A3D36A572088}" type="pres">
      <dgm:prSet presAssocID="{8199FD52-E86F-4A21-86DA-04B8B7468994}" presName="sibTrans" presStyleCnt="0"/>
      <dgm:spPr/>
    </dgm:pt>
    <dgm:pt modelId="{DFF2568C-578C-4B43-8F8C-C87DDD823D72}" type="pres">
      <dgm:prSet presAssocID="{0E19B6D4-9B25-4D7D-B21C-AA1D2D8A5E59}" presName="node" presStyleLbl="node1" presStyleIdx="3" presStyleCnt="10">
        <dgm:presLayoutVars>
          <dgm:bulletEnabled val="1"/>
        </dgm:presLayoutVars>
      </dgm:prSet>
      <dgm:spPr/>
    </dgm:pt>
    <dgm:pt modelId="{8118FCE1-084A-4706-B0E1-0373A8D255A8}" type="pres">
      <dgm:prSet presAssocID="{E34E34C8-E2D2-4D25-B73E-67CD77A0CBF3}" presName="sibTrans" presStyleCnt="0"/>
      <dgm:spPr/>
    </dgm:pt>
    <dgm:pt modelId="{D7351279-0EC0-4070-B03E-DFE96FACA314}" type="pres">
      <dgm:prSet presAssocID="{028C945E-6C48-45D2-81C5-4EDBA30BE395}" presName="node" presStyleLbl="node1" presStyleIdx="4" presStyleCnt="10">
        <dgm:presLayoutVars>
          <dgm:bulletEnabled val="1"/>
        </dgm:presLayoutVars>
      </dgm:prSet>
      <dgm:spPr/>
    </dgm:pt>
    <dgm:pt modelId="{E6DE9247-9585-4FC3-8D5D-41AF056B7AD2}" type="pres">
      <dgm:prSet presAssocID="{8B57304D-082B-40A7-A46A-E002095B3360}" presName="sibTrans" presStyleCnt="0"/>
      <dgm:spPr/>
    </dgm:pt>
    <dgm:pt modelId="{F822AC43-2A7D-4112-AC31-7804006E95AD}" type="pres">
      <dgm:prSet presAssocID="{6C44F526-7BEC-41B1-A73F-2C03F4C6D29A}" presName="node" presStyleLbl="node1" presStyleIdx="5" presStyleCnt="10">
        <dgm:presLayoutVars>
          <dgm:bulletEnabled val="1"/>
        </dgm:presLayoutVars>
      </dgm:prSet>
      <dgm:spPr/>
    </dgm:pt>
    <dgm:pt modelId="{703E8B8E-7C78-4BA1-B06D-AB99C362745F}" type="pres">
      <dgm:prSet presAssocID="{FC09A812-EAB1-49C9-9DA1-6EA004959F84}" presName="sibTrans" presStyleCnt="0"/>
      <dgm:spPr/>
    </dgm:pt>
    <dgm:pt modelId="{108D16F8-5CFC-4F4C-B647-1F0C7AD93CF5}" type="pres">
      <dgm:prSet presAssocID="{1B3BFF24-6F93-4679-B539-7BD91FAA3C33}" presName="node" presStyleLbl="node1" presStyleIdx="6" presStyleCnt="10">
        <dgm:presLayoutVars>
          <dgm:bulletEnabled val="1"/>
        </dgm:presLayoutVars>
      </dgm:prSet>
      <dgm:spPr/>
    </dgm:pt>
    <dgm:pt modelId="{1D61B794-9079-46E8-BA92-08DAA973F3D4}" type="pres">
      <dgm:prSet presAssocID="{BEDFF5F7-39E9-4ADB-A27E-4811506FD827}" presName="sibTrans" presStyleCnt="0"/>
      <dgm:spPr/>
    </dgm:pt>
    <dgm:pt modelId="{156851E4-21CC-4A2F-B8FF-EC239C858F67}" type="pres">
      <dgm:prSet presAssocID="{679FABD5-BDA5-4048-B876-653757DC74AB}" presName="node" presStyleLbl="node1" presStyleIdx="7" presStyleCnt="10">
        <dgm:presLayoutVars>
          <dgm:bulletEnabled val="1"/>
        </dgm:presLayoutVars>
      </dgm:prSet>
      <dgm:spPr/>
    </dgm:pt>
    <dgm:pt modelId="{16B93831-1928-4BCE-A354-7B6D8F61336C}" type="pres">
      <dgm:prSet presAssocID="{1647C932-152E-4061-A75D-AC95E8A48634}" presName="sibTrans" presStyleCnt="0"/>
      <dgm:spPr/>
    </dgm:pt>
    <dgm:pt modelId="{29583750-E347-482A-9504-6BD9C7EC9379}" type="pres">
      <dgm:prSet presAssocID="{D8A4D560-2797-40C1-9F66-9A2335ADBF30}" presName="node" presStyleLbl="node1" presStyleIdx="8" presStyleCnt="10">
        <dgm:presLayoutVars>
          <dgm:bulletEnabled val="1"/>
        </dgm:presLayoutVars>
      </dgm:prSet>
      <dgm:spPr/>
    </dgm:pt>
    <dgm:pt modelId="{05F323B5-5874-41B9-95FE-6D384709A25B}" type="pres">
      <dgm:prSet presAssocID="{C586FBCC-63F5-435A-B412-BE2821B88E3A}" presName="sibTrans" presStyleCnt="0"/>
      <dgm:spPr/>
    </dgm:pt>
    <dgm:pt modelId="{D16C8200-05D3-40A0-97FD-AF8DC8834066}" type="pres">
      <dgm:prSet presAssocID="{1C4D064C-3E31-47AB-89C8-E631B310A210}" presName="node" presStyleLbl="node1" presStyleIdx="9" presStyleCnt="10">
        <dgm:presLayoutVars>
          <dgm:bulletEnabled val="1"/>
        </dgm:presLayoutVars>
      </dgm:prSet>
      <dgm:spPr/>
    </dgm:pt>
  </dgm:ptLst>
  <dgm:cxnLst>
    <dgm:cxn modelId="{5DD2C700-ED07-4B15-93C0-EFFDCCBC5392}" type="presOf" srcId="{6C44F526-7BEC-41B1-A73F-2C03F4C6D29A}" destId="{F822AC43-2A7D-4112-AC31-7804006E95AD}" srcOrd="0" destOrd="0" presId="urn:microsoft.com/office/officeart/2005/8/layout/default"/>
    <dgm:cxn modelId="{DFE14B15-7F1F-41DE-BC9F-80ED5EBE96F5}" type="presOf" srcId="{16B5F4E3-5F0A-4BD4-A141-3C5F475BABE7}" destId="{3402C2AB-A17B-4527-8D90-551956F8A381}" srcOrd="0" destOrd="0" presId="urn:microsoft.com/office/officeart/2005/8/layout/default"/>
    <dgm:cxn modelId="{035F1418-D782-4FF7-808A-FB067A0CCE9A}" type="presOf" srcId="{028C945E-6C48-45D2-81C5-4EDBA30BE395}" destId="{D7351279-0EC0-4070-B03E-DFE96FACA314}" srcOrd="0" destOrd="0" presId="urn:microsoft.com/office/officeart/2005/8/layout/default"/>
    <dgm:cxn modelId="{E458C71F-28D5-41E0-8A1F-0F1A4E8D1CDE}" type="presOf" srcId="{B45B41E9-716D-4E34-9574-CE01D17FDE7B}" destId="{4997933A-513F-4809-85DE-95CA7408D521}" srcOrd="0" destOrd="0" presId="urn:microsoft.com/office/officeart/2005/8/layout/default"/>
    <dgm:cxn modelId="{A6D20824-7A83-4F6B-BBED-18E176370CBD}" type="presOf" srcId="{D5CCCC03-59FF-46F0-B52D-6FA1C780E715}" destId="{452A457E-6376-45B9-843A-AA20E71DB330}" srcOrd="0" destOrd="0" presId="urn:microsoft.com/office/officeart/2005/8/layout/default"/>
    <dgm:cxn modelId="{0E58FF27-EB0A-4B3B-8A45-0FE8A5759389}" srcId="{16B5F4E3-5F0A-4BD4-A141-3C5F475BABE7}" destId="{028C945E-6C48-45D2-81C5-4EDBA30BE395}" srcOrd="4" destOrd="0" parTransId="{EEEC4CCE-FFB2-4705-80FB-2E95A4FCE253}" sibTransId="{8B57304D-082B-40A7-A46A-E002095B3360}"/>
    <dgm:cxn modelId="{BC0B0466-2BE8-4FC9-95F2-EA043D80DA19}" type="presOf" srcId="{0E19B6D4-9B25-4D7D-B21C-AA1D2D8A5E59}" destId="{DFF2568C-578C-4B43-8F8C-C87DDD823D72}" srcOrd="0" destOrd="0" presId="urn:microsoft.com/office/officeart/2005/8/layout/default"/>
    <dgm:cxn modelId="{0733E94F-1570-48FD-8B39-E76C4612237E}" srcId="{16B5F4E3-5F0A-4BD4-A141-3C5F475BABE7}" destId="{3DEDE29A-2BD3-4792-BF00-775A82E8CE3C}" srcOrd="0" destOrd="0" parTransId="{330052BB-9632-41D5-A6E9-49C45CE7C242}" sibTransId="{72BF0C0A-534F-463C-AFF2-AE1295551758}"/>
    <dgm:cxn modelId="{22A0A950-3559-4A78-B73E-2FE55E76670C}" type="presOf" srcId="{3DEDE29A-2BD3-4792-BF00-775A82E8CE3C}" destId="{244C580A-3013-49A5-8658-1B3DFC9CE3E2}" srcOrd="0" destOrd="0" presId="urn:microsoft.com/office/officeart/2005/8/layout/default"/>
    <dgm:cxn modelId="{32826371-1151-400D-A40D-B2EB67480F50}" type="presOf" srcId="{1C4D064C-3E31-47AB-89C8-E631B310A210}" destId="{D16C8200-05D3-40A0-97FD-AF8DC8834066}" srcOrd="0" destOrd="0" presId="urn:microsoft.com/office/officeart/2005/8/layout/default"/>
    <dgm:cxn modelId="{C1E4B159-757B-4BD7-AE57-0C4F18E036B3}" type="presOf" srcId="{1B3BFF24-6F93-4679-B539-7BD91FAA3C33}" destId="{108D16F8-5CFC-4F4C-B647-1F0C7AD93CF5}" srcOrd="0" destOrd="0" presId="urn:microsoft.com/office/officeart/2005/8/layout/default"/>
    <dgm:cxn modelId="{7DEBCCA4-68F7-40F7-86F5-F77F7F48B9AD}" srcId="{16B5F4E3-5F0A-4BD4-A141-3C5F475BABE7}" destId="{D5CCCC03-59FF-46F0-B52D-6FA1C780E715}" srcOrd="1" destOrd="0" parTransId="{DC3C6DAE-0F08-43FB-895F-AB8F149A0C63}" sibTransId="{A2E0561F-914F-4028-8941-138BC087E3EE}"/>
    <dgm:cxn modelId="{6AD7DFA7-E424-420C-B4C6-0E829951A31C}" type="presOf" srcId="{679FABD5-BDA5-4048-B876-653757DC74AB}" destId="{156851E4-21CC-4A2F-B8FF-EC239C858F67}" srcOrd="0" destOrd="0" presId="urn:microsoft.com/office/officeart/2005/8/layout/default"/>
    <dgm:cxn modelId="{3818CCB8-4805-4B84-823A-18B60E51F328}" srcId="{16B5F4E3-5F0A-4BD4-A141-3C5F475BABE7}" destId="{679FABD5-BDA5-4048-B876-653757DC74AB}" srcOrd="7" destOrd="0" parTransId="{1B375EFE-09BE-477E-8DCF-1B3D4417ACED}" sibTransId="{1647C932-152E-4061-A75D-AC95E8A48634}"/>
    <dgm:cxn modelId="{D35D19CA-F7D6-4A83-B358-8A89AC13A11C}" srcId="{16B5F4E3-5F0A-4BD4-A141-3C5F475BABE7}" destId="{1C4D064C-3E31-47AB-89C8-E631B310A210}" srcOrd="9" destOrd="0" parTransId="{84718193-2C77-4CF9-9682-C7FAAC29E9D4}" sibTransId="{6FAE341C-0136-4DF1-8E58-A6C191DC988A}"/>
    <dgm:cxn modelId="{A955B2D2-E481-4361-83DD-1E52E9A5584E}" srcId="{16B5F4E3-5F0A-4BD4-A141-3C5F475BABE7}" destId="{B45B41E9-716D-4E34-9574-CE01D17FDE7B}" srcOrd="2" destOrd="0" parTransId="{D9EE547A-9FA6-4C8C-A224-987B61D7CC0F}" sibTransId="{8199FD52-E86F-4A21-86DA-04B8B7468994}"/>
    <dgm:cxn modelId="{77E7C2D3-C2EC-4A35-A3AB-F243F670867B}" srcId="{16B5F4E3-5F0A-4BD4-A141-3C5F475BABE7}" destId="{0E19B6D4-9B25-4D7D-B21C-AA1D2D8A5E59}" srcOrd="3" destOrd="0" parTransId="{3F0F8B54-A537-4A81-A193-CDE4D03E3FE9}" sibTransId="{E34E34C8-E2D2-4D25-B73E-67CD77A0CBF3}"/>
    <dgm:cxn modelId="{9E6A4BD9-82B0-46A2-B255-F548DCB99388}" type="presOf" srcId="{D8A4D560-2797-40C1-9F66-9A2335ADBF30}" destId="{29583750-E347-482A-9504-6BD9C7EC9379}" srcOrd="0" destOrd="0" presId="urn:microsoft.com/office/officeart/2005/8/layout/default"/>
    <dgm:cxn modelId="{83F0EAF0-6FF7-4089-8F28-55056F208F8D}" srcId="{16B5F4E3-5F0A-4BD4-A141-3C5F475BABE7}" destId="{6C44F526-7BEC-41B1-A73F-2C03F4C6D29A}" srcOrd="5" destOrd="0" parTransId="{19E28414-79D8-4DEC-92C9-C91D89D0D761}" sibTransId="{FC09A812-EAB1-49C9-9DA1-6EA004959F84}"/>
    <dgm:cxn modelId="{6FE96EFB-1B83-4394-A2E1-D6919AA71E9B}" srcId="{16B5F4E3-5F0A-4BD4-A141-3C5F475BABE7}" destId="{D8A4D560-2797-40C1-9F66-9A2335ADBF30}" srcOrd="8" destOrd="0" parTransId="{3ACCF488-5C1F-4E88-9B88-EDCB814415F7}" sibTransId="{C586FBCC-63F5-435A-B412-BE2821B88E3A}"/>
    <dgm:cxn modelId="{1D1AA0FC-8494-4AE6-8D33-EBC23D162FE8}" srcId="{16B5F4E3-5F0A-4BD4-A141-3C5F475BABE7}" destId="{1B3BFF24-6F93-4679-B539-7BD91FAA3C33}" srcOrd="6" destOrd="0" parTransId="{D0DA66E6-D1C2-4295-85ED-0098145C4076}" sibTransId="{BEDFF5F7-39E9-4ADB-A27E-4811506FD827}"/>
    <dgm:cxn modelId="{C4AB6A66-55B3-4972-9AC4-A95B44A03AC4}" type="presParOf" srcId="{3402C2AB-A17B-4527-8D90-551956F8A381}" destId="{244C580A-3013-49A5-8658-1B3DFC9CE3E2}" srcOrd="0" destOrd="0" presId="urn:microsoft.com/office/officeart/2005/8/layout/default"/>
    <dgm:cxn modelId="{26685419-2877-43B6-A68E-6F1DEA766DB7}" type="presParOf" srcId="{3402C2AB-A17B-4527-8D90-551956F8A381}" destId="{0BE79351-6D38-420E-946F-ADD9F763D33F}" srcOrd="1" destOrd="0" presId="urn:microsoft.com/office/officeart/2005/8/layout/default"/>
    <dgm:cxn modelId="{2B3D781C-E1E3-471A-BE97-5BC698DA8EBB}" type="presParOf" srcId="{3402C2AB-A17B-4527-8D90-551956F8A381}" destId="{452A457E-6376-45B9-843A-AA20E71DB330}" srcOrd="2" destOrd="0" presId="urn:microsoft.com/office/officeart/2005/8/layout/default"/>
    <dgm:cxn modelId="{E02CA60E-F262-435B-9D46-9E99338F5C44}" type="presParOf" srcId="{3402C2AB-A17B-4527-8D90-551956F8A381}" destId="{CA70E510-2182-47B3-8B5B-5D4F6029BAED}" srcOrd="3" destOrd="0" presId="urn:microsoft.com/office/officeart/2005/8/layout/default"/>
    <dgm:cxn modelId="{17262339-7799-4811-B773-A2A976EF6B34}" type="presParOf" srcId="{3402C2AB-A17B-4527-8D90-551956F8A381}" destId="{4997933A-513F-4809-85DE-95CA7408D521}" srcOrd="4" destOrd="0" presId="urn:microsoft.com/office/officeart/2005/8/layout/default"/>
    <dgm:cxn modelId="{C040CAC8-26A5-4C8C-9B6C-E891E765BB8C}" type="presParOf" srcId="{3402C2AB-A17B-4527-8D90-551956F8A381}" destId="{2D230694-C336-449D-9CB6-A3D36A572088}" srcOrd="5" destOrd="0" presId="urn:microsoft.com/office/officeart/2005/8/layout/default"/>
    <dgm:cxn modelId="{7520461B-AAF5-483D-99C6-4117C68BF41D}" type="presParOf" srcId="{3402C2AB-A17B-4527-8D90-551956F8A381}" destId="{DFF2568C-578C-4B43-8F8C-C87DDD823D72}" srcOrd="6" destOrd="0" presId="urn:microsoft.com/office/officeart/2005/8/layout/default"/>
    <dgm:cxn modelId="{19EC5D95-8B17-4CB0-81F7-679894477040}" type="presParOf" srcId="{3402C2AB-A17B-4527-8D90-551956F8A381}" destId="{8118FCE1-084A-4706-B0E1-0373A8D255A8}" srcOrd="7" destOrd="0" presId="urn:microsoft.com/office/officeart/2005/8/layout/default"/>
    <dgm:cxn modelId="{6B6C491C-CE5B-428A-B1F0-0356D7B97976}" type="presParOf" srcId="{3402C2AB-A17B-4527-8D90-551956F8A381}" destId="{D7351279-0EC0-4070-B03E-DFE96FACA314}" srcOrd="8" destOrd="0" presId="urn:microsoft.com/office/officeart/2005/8/layout/default"/>
    <dgm:cxn modelId="{B3C71ADB-AA06-413C-8A84-A5E74A53E656}" type="presParOf" srcId="{3402C2AB-A17B-4527-8D90-551956F8A381}" destId="{E6DE9247-9585-4FC3-8D5D-41AF056B7AD2}" srcOrd="9" destOrd="0" presId="urn:microsoft.com/office/officeart/2005/8/layout/default"/>
    <dgm:cxn modelId="{949D12D7-E2A0-47F4-B8DE-DCBBFCEA5D72}" type="presParOf" srcId="{3402C2AB-A17B-4527-8D90-551956F8A381}" destId="{F822AC43-2A7D-4112-AC31-7804006E95AD}" srcOrd="10" destOrd="0" presId="urn:microsoft.com/office/officeart/2005/8/layout/default"/>
    <dgm:cxn modelId="{32676FF9-7942-45CE-9AAC-C00C6B084BFB}" type="presParOf" srcId="{3402C2AB-A17B-4527-8D90-551956F8A381}" destId="{703E8B8E-7C78-4BA1-B06D-AB99C362745F}" srcOrd="11" destOrd="0" presId="urn:microsoft.com/office/officeart/2005/8/layout/default"/>
    <dgm:cxn modelId="{EF721436-29E9-4446-BEDB-123F74743D93}" type="presParOf" srcId="{3402C2AB-A17B-4527-8D90-551956F8A381}" destId="{108D16F8-5CFC-4F4C-B647-1F0C7AD93CF5}" srcOrd="12" destOrd="0" presId="urn:microsoft.com/office/officeart/2005/8/layout/default"/>
    <dgm:cxn modelId="{9092074D-296C-4794-A974-930CA2775AC5}" type="presParOf" srcId="{3402C2AB-A17B-4527-8D90-551956F8A381}" destId="{1D61B794-9079-46E8-BA92-08DAA973F3D4}" srcOrd="13" destOrd="0" presId="urn:microsoft.com/office/officeart/2005/8/layout/default"/>
    <dgm:cxn modelId="{FB9D02AF-B034-4935-8403-B9297FB356DF}" type="presParOf" srcId="{3402C2AB-A17B-4527-8D90-551956F8A381}" destId="{156851E4-21CC-4A2F-B8FF-EC239C858F67}" srcOrd="14" destOrd="0" presId="urn:microsoft.com/office/officeart/2005/8/layout/default"/>
    <dgm:cxn modelId="{28B077F8-17C7-472C-9511-AF06359BF8A7}" type="presParOf" srcId="{3402C2AB-A17B-4527-8D90-551956F8A381}" destId="{16B93831-1928-4BCE-A354-7B6D8F61336C}" srcOrd="15" destOrd="0" presId="urn:microsoft.com/office/officeart/2005/8/layout/default"/>
    <dgm:cxn modelId="{B87E1E3B-8DFE-48E0-B5FF-4CD2175583E9}" type="presParOf" srcId="{3402C2AB-A17B-4527-8D90-551956F8A381}" destId="{29583750-E347-482A-9504-6BD9C7EC9379}" srcOrd="16" destOrd="0" presId="urn:microsoft.com/office/officeart/2005/8/layout/default"/>
    <dgm:cxn modelId="{330A19C2-C7BF-4D12-BE7B-D2DB89CC854A}" type="presParOf" srcId="{3402C2AB-A17B-4527-8D90-551956F8A381}" destId="{05F323B5-5874-41B9-95FE-6D384709A25B}" srcOrd="17" destOrd="0" presId="urn:microsoft.com/office/officeart/2005/8/layout/default"/>
    <dgm:cxn modelId="{A04EE096-FF7E-46CD-9640-945375D5A432}" type="presParOf" srcId="{3402C2AB-A17B-4527-8D90-551956F8A381}" destId="{D16C8200-05D3-40A0-97FD-AF8DC883406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C580A-3013-49A5-8658-1B3DFC9CE3E2}">
      <dsp:nvSpPr>
        <dsp:cNvPr id="0" name=""/>
        <dsp:cNvSpPr/>
      </dsp:nvSpPr>
      <dsp:spPr>
        <a:xfrm>
          <a:off x="343364" y="862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YYYY-MM-DD</a:t>
          </a:r>
          <a:endParaRPr lang="en-US" sz="1700" kern="1200"/>
        </a:p>
      </dsp:txBody>
      <dsp:txXfrm>
        <a:off x="343364" y="862"/>
        <a:ext cx="2027354" cy="1216412"/>
      </dsp:txXfrm>
    </dsp:sp>
    <dsp:sp modelId="{452A457E-6376-45B9-843A-AA20E71DB330}">
      <dsp:nvSpPr>
        <dsp:cNvPr id="0" name=""/>
        <dsp:cNvSpPr/>
      </dsp:nvSpPr>
      <dsp:spPr>
        <a:xfrm>
          <a:off x="2573454" y="862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YYYY-MM-DD HH:MI</a:t>
          </a:r>
          <a:endParaRPr lang="en-US" sz="1700" kern="1200"/>
        </a:p>
      </dsp:txBody>
      <dsp:txXfrm>
        <a:off x="2573454" y="862"/>
        <a:ext cx="2027354" cy="1216412"/>
      </dsp:txXfrm>
    </dsp:sp>
    <dsp:sp modelId="{4997933A-513F-4809-85DE-95CA7408D521}">
      <dsp:nvSpPr>
        <dsp:cNvPr id="0" name=""/>
        <dsp:cNvSpPr/>
      </dsp:nvSpPr>
      <dsp:spPr>
        <a:xfrm>
          <a:off x="4803543" y="862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YYYY-MM-DD HH:MI:SS</a:t>
          </a:r>
          <a:endParaRPr lang="en-US" sz="1700" kern="1200"/>
        </a:p>
      </dsp:txBody>
      <dsp:txXfrm>
        <a:off x="4803543" y="862"/>
        <a:ext cx="2027354" cy="1216412"/>
      </dsp:txXfrm>
    </dsp:sp>
    <dsp:sp modelId="{DFF2568C-578C-4B43-8F8C-C87DDD823D72}">
      <dsp:nvSpPr>
        <dsp:cNvPr id="0" name=""/>
        <dsp:cNvSpPr/>
      </dsp:nvSpPr>
      <dsp:spPr>
        <a:xfrm>
          <a:off x="7033633" y="862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YYYY-MM-DD HH:MI:SS.SSS</a:t>
          </a:r>
          <a:endParaRPr lang="en-US" sz="1700" kern="1200"/>
        </a:p>
      </dsp:txBody>
      <dsp:txXfrm>
        <a:off x="7033633" y="862"/>
        <a:ext cx="2027354" cy="1216412"/>
      </dsp:txXfrm>
    </dsp:sp>
    <dsp:sp modelId="{D7351279-0EC0-4070-B03E-DFE96FACA314}">
      <dsp:nvSpPr>
        <dsp:cNvPr id="0" name=""/>
        <dsp:cNvSpPr/>
      </dsp:nvSpPr>
      <dsp:spPr>
        <a:xfrm>
          <a:off x="343364" y="1420010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YYYY-MM-DDTHH:MI</a:t>
          </a:r>
          <a:endParaRPr lang="en-US" sz="1700" kern="1200"/>
        </a:p>
      </dsp:txBody>
      <dsp:txXfrm>
        <a:off x="343364" y="1420010"/>
        <a:ext cx="2027354" cy="1216412"/>
      </dsp:txXfrm>
    </dsp:sp>
    <dsp:sp modelId="{F822AC43-2A7D-4112-AC31-7804006E95AD}">
      <dsp:nvSpPr>
        <dsp:cNvPr id="0" name=""/>
        <dsp:cNvSpPr/>
      </dsp:nvSpPr>
      <dsp:spPr>
        <a:xfrm>
          <a:off x="2573454" y="1420010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YYYY-MM-DDTHH:MI:SS</a:t>
          </a:r>
          <a:endParaRPr lang="en-US" sz="1700" kern="1200"/>
        </a:p>
      </dsp:txBody>
      <dsp:txXfrm>
        <a:off x="2573454" y="1420010"/>
        <a:ext cx="2027354" cy="1216412"/>
      </dsp:txXfrm>
    </dsp:sp>
    <dsp:sp modelId="{108D16F8-5CFC-4F4C-B647-1F0C7AD93CF5}">
      <dsp:nvSpPr>
        <dsp:cNvPr id="0" name=""/>
        <dsp:cNvSpPr/>
      </dsp:nvSpPr>
      <dsp:spPr>
        <a:xfrm>
          <a:off x="4803543" y="1420010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YYYY-MM-DDTHH:MM:SS.SSS</a:t>
          </a:r>
          <a:endParaRPr lang="en-US" sz="1700" kern="1200" dirty="0"/>
        </a:p>
      </dsp:txBody>
      <dsp:txXfrm>
        <a:off x="4803543" y="1420010"/>
        <a:ext cx="2027354" cy="1216412"/>
      </dsp:txXfrm>
    </dsp:sp>
    <dsp:sp modelId="{156851E4-21CC-4A2F-B8FF-EC239C858F67}">
      <dsp:nvSpPr>
        <dsp:cNvPr id="0" name=""/>
        <dsp:cNvSpPr/>
      </dsp:nvSpPr>
      <dsp:spPr>
        <a:xfrm>
          <a:off x="7033633" y="1420010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HH:MM</a:t>
          </a:r>
          <a:endParaRPr lang="en-US" sz="1700" kern="1200"/>
        </a:p>
      </dsp:txBody>
      <dsp:txXfrm>
        <a:off x="7033633" y="1420010"/>
        <a:ext cx="2027354" cy="1216412"/>
      </dsp:txXfrm>
    </dsp:sp>
    <dsp:sp modelId="{29583750-E347-482A-9504-6BD9C7EC9379}">
      <dsp:nvSpPr>
        <dsp:cNvPr id="0" name=""/>
        <dsp:cNvSpPr/>
      </dsp:nvSpPr>
      <dsp:spPr>
        <a:xfrm>
          <a:off x="2573454" y="2839158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HH:MM:SS</a:t>
          </a:r>
          <a:endParaRPr lang="en-US" sz="1700" kern="1200"/>
        </a:p>
      </dsp:txBody>
      <dsp:txXfrm>
        <a:off x="2573454" y="2839158"/>
        <a:ext cx="2027354" cy="1216412"/>
      </dsp:txXfrm>
    </dsp:sp>
    <dsp:sp modelId="{D16C8200-05D3-40A0-97FD-AF8DC8834066}">
      <dsp:nvSpPr>
        <dsp:cNvPr id="0" name=""/>
        <dsp:cNvSpPr/>
      </dsp:nvSpPr>
      <dsp:spPr>
        <a:xfrm>
          <a:off x="4803543" y="2839158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HH:MM:SS.SSS</a:t>
          </a:r>
          <a:endParaRPr lang="en-US" sz="1700" kern="1200"/>
        </a:p>
      </dsp:txBody>
      <dsp:txXfrm>
        <a:off x="4803543" y="2839158"/>
        <a:ext cx="2027354" cy="1216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6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6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03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63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55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359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203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28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21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30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21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97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30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11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74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32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79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4DF80D-AA0B-4D86-8C4F-650619491FD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249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.org/lang_datefunc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Trabajando con </a:t>
            </a:r>
            <a:r>
              <a:rPr lang="es-ES" dirty="0" err="1">
                <a:latin typeface="Helvetica LT Std" panose="020B0504020202020204" pitchFamily="34" charset="0"/>
              </a:rPr>
              <a:t>Strings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Concatenaciones: Unir dos elementos en uno solo.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SQL server se usa + en vez de ||.</a:t>
            </a: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700174" y="2611877"/>
            <a:ext cx="10039161" cy="31393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/*Concatenando dos elementos*/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s-ES" dirty="0" err="1"/>
              <a:t>FirstName</a:t>
            </a:r>
            <a:r>
              <a:rPr lang="es-ES" dirty="0"/>
              <a:t>, </a:t>
            </a:r>
            <a:r>
              <a:rPr lang="es-ES" dirty="0" err="1"/>
              <a:t>LastName</a:t>
            </a:r>
            <a:r>
              <a:rPr lang="es-ES" dirty="0"/>
              <a:t>, </a:t>
            </a:r>
            <a:r>
              <a:rPr lang="es-ES" dirty="0" err="1"/>
              <a:t>FirstName</a:t>
            </a:r>
            <a:r>
              <a:rPr lang="es-ES" dirty="0"/>
              <a:t> </a:t>
            </a:r>
            <a:r>
              <a:rPr lang="es-ES" dirty="0">
                <a:solidFill>
                  <a:srgbClr val="0066FF"/>
                </a:solidFill>
              </a:rPr>
              <a:t>||</a:t>
            </a:r>
            <a:r>
              <a:rPr lang="es-ES" dirty="0"/>
              <a:t> </a:t>
            </a:r>
            <a:r>
              <a:rPr lang="es-ES" dirty="0" err="1"/>
              <a:t>LastName</a:t>
            </a:r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</a:t>
            </a:r>
            <a:r>
              <a:rPr lang="es-ES" dirty="0"/>
              <a:t> </a:t>
            </a:r>
            <a:r>
              <a:rPr lang="es-ES" dirty="0" err="1"/>
              <a:t>Customer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rgbClr val="00FF00"/>
                </a:solidFill>
              </a:rPr>
              <a:t>/*Concatenando varios elementos*/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s-ES" dirty="0" err="1"/>
              <a:t>FirstName</a:t>
            </a:r>
            <a:r>
              <a:rPr lang="es-ES" dirty="0"/>
              <a:t>, </a:t>
            </a:r>
            <a:r>
              <a:rPr lang="es-ES" dirty="0" err="1"/>
              <a:t>LastName</a:t>
            </a:r>
            <a:r>
              <a:rPr lang="es-ES" dirty="0"/>
              <a:t>, </a:t>
            </a:r>
            <a:r>
              <a:rPr lang="es-ES" dirty="0" err="1"/>
              <a:t>FirstName</a:t>
            </a:r>
            <a:r>
              <a:rPr lang="es-ES" dirty="0"/>
              <a:t> </a:t>
            </a:r>
            <a:r>
              <a:rPr lang="es-ES" dirty="0">
                <a:solidFill>
                  <a:srgbClr val="0066FF"/>
                </a:solidFill>
              </a:rPr>
              <a:t>||</a:t>
            </a:r>
            <a:r>
              <a:rPr lang="es-ES" dirty="0"/>
              <a:t> ‘ ‘ </a:t>
            </a:r>
            <a:r>
              <a:rPr lang="es-ES" dirty="0">
                <a:solidFill>
                  <a:srgbClr val="0066FF"/>
                </a:solidFill>
              </a:rPr>
              <a:t>||</a:t>
            </a:r>
            <a:r>
              <a:rPr lang="es-ES" dirty="0" err="1"/>
              <a:t>LastName</a:t>
            </a:r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</a:t>
            </a:r>
            <a:r>
              <a:rPr lang="es-ES" dirty="0"/>
              <a:t> </a:t>
            </a:r>
            <a:r>
              <a:rPr lang="es-ES" dirty="0" err="1"/>
              <a:t>Customer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4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CASE STATEMENTS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Imita a IF-THEN-ELSE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 ser usadas con SELECT, INSERT, UPDATE y DELETE</a:t>
            </a: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700174" y="2611877"/>
            <a:ext cx="10039161" cy="31393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r>
              <a:rPr lang="en-US" dirty="0">
                <a:solidFill>
                  <a:schemeClr val="tx1"/>
                </a:solidFill>
              </a:rPr>
              <a:t>, FirstName,</a:t>
            </a:r>
          </a:p>
          <a:p>
            <a:r>
              <a:rPr lang="en-US" dirty="0">
                <a:solidFill>
                  <a:srgbClr val="0066FF"/>
                </a:solidFill>
              </a:rPr>
              <a:t>CASE </a:t>
            </a:r>
          </a:p>
          <a:p>
            <a:r>
              <a:rPr lang="en-US" dirty="0">
                <a:solidFill>
                  <a:srgbClr val="0066FF"/>
                </a:solidFill>
              </a:rPr>
              <a:t>	WHEN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r>
              <a:rPr lang="en-US" dirty="0">
                <a:solidFill>
                  <a:schemeClr val="tx1"/>
                </a:solidFill>
              </a:rPr>
              <a:t> &lt; 3 </a:t>
            </a:r>
          </a:p>
          <a:p>
            <a:r>
              <a:rPr lang="en-US" dirty="0">
                <a:solidFill>
                  <a:srgbClr val="0066FF"/>
                </a:solidFill>
              </a:rPr>
              <a:t>		THEN </a:t>
            </a:r>
            <a:r>
              <a:rPr lang="en-US" dirty="0">
                <a:solidFill>
                  <a:schemeClr val="tx1"/>
                </a:solidFill>
              </a:rPr>
              <a:t>'Bajo </a:t>
            </a:r>
            <a:r>
              <a:rPr lang="en-US" dirty="0" err="1">
                <a:solidFill>
                  <a:schemeClr val="tx1"/>
                </a:solidFill>
              </a:rPr>
              <a:t>rango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rgbClr val="0066FF"/>
                </a:solidFill>
              </a:rPr>
              <a:t>	WHEN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r>
              <a:rPr lang="en-US" dirty="0">
                <a:solidFill>
                  <a:schemeClr val="tx1"/>
                </a:solidFill>
              </a:rPr>
              <a:t> &lt; 6</a:t>
            </a:r>
          </a:p>
          <a:p>
            <a:r>
              <a:rPr lang="en-US" dirty="0">
                <a:solidFill>
                  <a:srgbClr val="0066FF"/>
                </a:solidFill>
              </a:rPr>
              <a:t>		THEN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Rango</a:t>
            </a:r>
            <a:r>
              <a:rPr lang="en-US" dirty="0">
                <a:solidFill>
                  <a:schemeClr val="tx1"/>
                </a:solidFill>
              </a:rPr>
              <a:t> medio'</a:t>
            </a:r>
          </a:p>
          <a:p>
            <a:r>
              <a:rPr lang="en-US" dirty="0">
                <a:solidFill>
                  <a:srgbClr val="0066FF"/>
                </a:solidFill>
              </a:rPr>
              <a:t>	WHEN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r>
              <a:rPr lang="en-US" dirty="0">
                <a:solidFill>
                  <a:schemeClr val="tx1"/>
                </a:solidFill>
              </a:rPr>
              <a:t> &lt; 7</a:t>
            </a:r>
          </a:p>
          <a:p>
            <a:r>
              <a:rPr lang="en-US" dirty="0">
                <a:solidFill>
                  <a:srgbClr val="0066FF"/>
                </a:solidFill>
              </a:rPr>
              <a:t>		THEN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Rango</a:t>
            </a:r>
            <a:r>
              <a:rPr lang="en-US" dirty="0">
                <a:solidFill>
                  <a:schemeClr val="tx1"/>
                </a:solidFill>
              </a:rPr>
              <a:t> alto'</a:t>
            </a:r>
          </a:p>
          <a:p>
            <a:r>
              <a:rPr lang="en-US" dirty="0">
                <a:solidFill>
                  <a:srgbClr val="0066FF"/>
                </a:solidFill>
              </a:rPr>
              <a:t>	ELSE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Quien</a:t>
            </a:r>
            <a:r>
              <a:rPr lang="en-US" dirty="0">
                <a:solidFill>
                  <a:schemeClr val="tx1"/>
                </a:solidFill>
              </a:rPr>
              <a:t> sabe'</a:t>
            </a:r>
          </a:p>
          <a:p>
            <a:r>
              <a:rPr lang="en-US" dirty="0">
                <a:solidFill>
                  <a:srgbClr val="0066FF"/>
                </a:solidFill>
              </a:rPr>
              <a:t>	END </a:t>
            </a:r>
            <a:r>
              <a:rPr lang="en-US" dirty="0" err="1">
                <a:solidFill>
                  <a:schemeClr val="tx1"/>
                </a:solidFill>
              </a:rPr>
              <a:t>Estatus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Employee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1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VISTAS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1"/>
            <a:ext cx="11490960" cy="355794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Sirven para crear una vista de una tabla, la cual no es real sino una variable temporal.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 añadir o eliminar columnas sin afectar el esquema. 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usan para encapsular sentencias </a:t>
            </a:r>
            <a:r>
              <a:rPr lang="es-CO" sz="2400" dirty="0" err="1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complejas.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Desaparecen al cer</a:t>
            </a: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rarse la sesión.</a:t>
            </a:r>
          </a:p>
          <a:p>
            <a:pPr marL="0" indent="0">
              <a:lnSpc>
                <a:spcPct val="150000"/>
              </a:lnSpc>
              <a:buNone/>
            </a:pP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1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VISTAS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1"/>
            <a:ext cx="11490960" cy="51630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827AD4-3E3E-4A9A-86DE-4A708762903C}"/>
              </a:ext>
            </a:extLst>
          </p:cNvPr>
          <p:cNvSpPr txBox="1"/>
          <p:nvPr/>
        </p:nvSpPr>
        <p:spPr>
          <a:xfrm>
            <a:off x="534805" y="1859339"/>
            <a:ext cx="10039161" cy="23083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CREATE VIEW </a:t>
            </a:r>
            <a:r>
              <a:rPr lang="en-US" dirty="0" err="1">
                <a:solidFill>
                  <a:schemeClr val="tx1"/>
                </a:solidFill>
              </a:rPr>
              <a:t>prueba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as</a:t>
            </a:r>
          </a:p>
          <a:p>
            <a:r>
              <a:rPr lang="en-US" dirty="0">
                <a:solidFill>
                  <a:srgbClr val="0066FF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rgbClr val="0066FF"/>
                </a:solidFill>
              </a:rPr>
              <a:t> </a:t>
            </a:r>
          </a:p>
          <a:p>
            <a:r>
              <a:rPr lang="en-US" dirty="0">
                <a:solidFill>
                  <a:srgbClr val="0066FF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Artist</a:t>
            </a:r>
          </a:p>
          <a:p>
            <a:r>
              <a:rPr lang="en-US" dirty="0">
                <a:solidFill>
                  <a:srgbClr val="0066FF"/>
                </a:solidFill>
              </a:rPr>
              <a:t>WHERE </a:t>
            </a:r>
            <a:r>
              <a:rPr lang="en-US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rgbClr val="0066FF"/>
                </a:solidFill>
              </a:rPr>
              <a:t> like </a:t>
            </a:r>
            <a:r>
              <a:rPr lang="en-US" dirty="0">
                <a:solidFill>
                  <a:schemeClr val="tx1"/>
                </a:solidFill>
              </a:rPr>
              <a:t>'s%';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*</a:t>
            </a:r>
          </a:p>
          <a:p>
            <a:r>
              <a:rPr lang="en-US" dirty="0">
                <a:solidFill>
                  <a:srgbClr val="0066FF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prueba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7C030A-1F74-496D-824B-77B2EC3EAE82}"/>
              </a:ext>
            </a:extLst>
          </p:cNvPr>
          <p:cNvSpPr txBox="1"/>
          <p:nvPr/>
        </p:nvSpPr>
        <p:spPr>
          <a:xfrm>
            <a:off x="534804" y="4246606"/>
            <a:ext cx="10039161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66FF"/>
                </a:solidFill>
              </a:rPr>
              <a:t>DROP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rgbClr val="0066FF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prueba;</a:t>
            </a:r>
          </a:p>
        </p:txBody>
      </p:sp>
    </p:spTree>
    <p:extLst>
      <p:ext uri="{BB962C8B-B14F-4D97-AF65-F5344CB8AC3E}">
        <p14:creationId xmlns:p14="http://schemas.microsoft.com/office/powerpoint/2010/main" val="41149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Trabajando con </a:t>
            </a:r>
            <a:r>
              <a:rPr lang="es-ES" dirty="0" err="1">
                <a:latin typeface="Helvetica LT Std" panose="020B0504020202020204" pitchFamily="34" charset="0"/>
              </a:rPr>
              <a:t>Strings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228063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Recortando </a:t>
            </a:r>
            <a:r>
              <a:rPr lang="es-CO" sz="2400" dirty="0" err="1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(RTRIM, LTRIM, TRIM)</a:t>
            </a: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700174" y="2495145"/>
            <a:ext cx="10039161" cy="120032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'      ' || </a:t>
            </a:r>
            <a:r>
              <a:rPr lang="es-ES" dirty="0" err="1"/>
              <a:t>FirstName</a:t>
            </a:r>
            <a:r>
              <a:rPr lang="es-ES" dirty="0"/>
              <a:t> ||'     ', </a:t>
            </a:r>
            <a:r>
              <a:rPr lang="es-ES" dirty="0" err="1"/>
              <a:t>trim</a:t>
            </a:r>
            <a:r>
              <a:rPr lang="es-ES" dirty="0"/>
              <a:t>('      ' || </a:t>
            </a:r>
            <a:r>
              <a:rPr lang="es-ES" dirty="0" err="1"/>
              <a:t>FirstName</a:t>
            </a:r>
            <a:r>
              <a:rPr lang="es-ES" dirty="0"/>
              <a:t> ||'     ‘)</a:t>
            </a:r>
          </a:p>
          <a:p>
            <a:r>
              <a:rPr lang="es-ES" dirty="0">
                <a:solidFill>
                  <a:srgbClr val="0066FF"/>
                </a:solidFill>
              </a:rPr>
              <a:t>FROM</a:t>
            </a:r>
            <a:r>
              <a:rPr lang="es-ES" dirty="0"/>
              <a:t> </a:t>
            </a:r>
            <a:r>
              <a:rPr lang="es-ES" dirty="0" err="1"/>
              <a:t>Customer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691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Trabajando con </a:t>
            </a:r>
            <a:r>
              <a:rPr lang="es-ES" dirty="0" err="1">
                <a:latin typeface="Helvetica LT Std" panose="020B0504020202020204" pitchFamily="34" charset="0"/>
              </a:rPr>
              <a:t>Strings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228063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S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ubstrings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: SUBSTR(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string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Xo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#caracteres)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670991" y="2495145"/>
            <a:ext cx="10039161" cy="120032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n-US" dirty="0"/>
              <a:t>FirstName, </a:t>
            </a:r>
            <a:r>
              <a:rPr lang="en-US" dirty="0" err="1"/>
              <a:t>substr</a:t>
            </a:r>
            <a:r>
              <a:rPr lang="en-US" dirty="0"/>
              <a:t>(FirstName, 2, 3)</a:t>
            </a:r>
          </a:p>
          <a:p>
            <a:r>
              <a:rPr lang="es-ES" dirty="0">
                <a:solidFill>
                  <a:srgbClr val="0066FF"/>
                </a:solidFill>
              </a:rPr>
              <a:t>FROM</a:t>
            </a:r>
            <a:r>
              <a:rPr lang="es-ES" dirty="0"/>
              <a:t> </a:t>
            </a:r>
            <a:r>
              <a:rPr lang="es-ES" dirty="0" err="1"/>
              <a:t>Customer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661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Trabajando con </a:t>
            </a:r>
            <a:r>
              <a:rPr lang="es-ES" dirty="0" err="1">
                <a:latin typeface="Helvetica LT Std" panose="020B0504020202020204" pitchFamily="34" charset="0"/>
              </a:rPr>
              <a:t>Strings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228063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Upper</a:t>
            </a:r>
            <a:r>
              <a:rPr lang="es-ES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Lower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700174" y="2495145"/>
            <a:ext cx="10039161" cy="14773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n-US" dirty="0"/>
              <a:t>FirstName, upper(FirstName), lower(FirstName)</a:t>
            </a:r>
          </a:p>
          <a:p>
            <a:endParaRPr lang="en-US" dirty="0"/>
          </a:p>
          <a:p>
            <a:r>
              <a:rPr lang="es-ES" dirty="0">
                <a:solidFill>
                  <a:srgbClr val="0066FF"/>
                </a:solidFill>
              </a:rPr>
              <a:t>FROM</a:t>
            </a:r>
            <a:r>
              <a:rPr lang="es-ES" dirty="0"/>
              <a:t> </a:t>
            </a:r>
            <a:r>
              <a:rPr lang="es-ES" dirty="0" err="1"/>
              <a:t>Customer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590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Trabajando con date and time </a:t>
            </a:r>
            <a:r>
              <a:rPr lang="es-ES" dirty="0" err="1">
                <a:latin typeface="Helvetica LT Std" panose="020B0504020202020204" pitchFamily="34" charset="0"/>
              </a:rPr>
              <a:t>strings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CO" sz="2400" dirty="0">
                <a:highlight>
                  <a:srgbClr val="FFFF00"/>
                </a:highlight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CO" sz="2400" dirty="0">
                <a:effectLst/>
                <a:highlight>
                  <a:srgbClr val="FFFF00"/>
                </a:highlight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 </a:t>
            </a:r>
            <a:r>
              <a:rPr lang="es-CO" sz="2400" dirty="0" err="1">
                <a:effectLst/>
                <a:highlight>
                  <a:srgbClr val="FFFF00"/>
                </a:highlight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Formats</a:t>
            </a:r>
            <a:r>
              <a:rPr lang="es-CO" sz="2400" dirty="0">
                <a:effectLst/>
                <a:highlight>
                  <a:srgbClr val="FFFF00"/>
                </a:highlight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DATE: YYYY-MM-DD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DATETIME: YYYY-MM-DD HH:MI:SS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TIMESTAMP: YYYY-MM-DD HH-MI-SS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Si se tiene un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string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 de la forma ‘2016-12-12’ y se quiere trabajar con DATETIME, no se podrá obtener ningún resultado pues los formatos no coinciden.</a:t>
            </a:r>
          </a:p>
          <a:p>
            <a:pPr marL="0" indent="0">
              <a:lnSpc>
                <a:spcPct val="150000"/>
              </a:lnSpc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66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Trabajando con date and time </a:t>
            </a:r>
            <a:r>
              <a:rPr lang="es-ES" dirty="0" err="1">
                <a:latin typeface="Helvetica LT Std" panose="020B0504020202020204" pitchFamily="34" charset="0"/>
              </a:rPr>
              <a:t>strings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CO" sz="2400" dirty="0">
                <a:highlight>
                  <a:srgbClr val="FFFF00"/>
                </a:highlight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Funciones Date Time de SQLite:</a:t>
            </a:r>
            <a:endParaRPr lang="es-CO" sz="2400" dirty="0">
              <a:effectLst/>
              <a:highlight>
                <a:srgbClr val="FFFF00"/>
              </a:highlight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DATE(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timestring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,…)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TIME(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timestring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,…)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DATETIME(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timestring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,…)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JULIANDAY(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timestring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,…)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STRFTIME(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format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timestring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latin typeface="Helvetica LT Std" panose="020B0504020202020204" pitchFamily="34" charset="0"/>
                <a:cs typeface="Times New Roman" panose="02020603050405020304" pitchFamily="18" charset="0"/>
              </a:rPr>
              <a:t>modifiers</a:t>
            </a:r>
            <a:r>
              <a:rPr lang="es-CO" sz="2400" dirty="0">
                <a:latin typeface="Helvetica LT Std" panose="020B0504020202020204" pitchFamily="34" charset="0"/>
                <a:cs typeface="Times New Roman" panose="02020603050405020304" pitchFamily="18" charset="0"/>
              </a:rPr>
              <a:t>,…)</a:t>
            </a:r>
          </a:p>
          <a:p>
            <a:pPr>
              <a:lnSpc>
                <a:spcPct val="150000"/>
              </a:lnSpc>
            </a:pPr>
            <a:endParaRPr lang="es-CO" sz="2400" dirty="0">
              <a:latin typeface="Helvetica LT Std" panose="020B05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34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>
                <a:latin typeface="Helvetica LT Std" panose="020B0504020202020204" pitchFamily="34" charset="0"/>
              </a:rPr>
              <a:t>Time </a:t>
            </a:r>
            <a:r>
              <a:rPr lang="es-ES" err="1">
                <a:latin typeface="Helvetica LT Std" panose="020B0504020202020204" pitchFamily="34" charset="0"/>
              </a:rPr>
              <a:t>strings</a:t>
            </a:r>
            <a:endParaRPr lang="es-CO">
              <a:latin typeface="Helvetica LT Std" panose="020B0504020202020204" pitchFamily="34" charset="0"/>
            </a:endParaRP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34806ABA-FDFC-43BD-ADA2-98A4ED4D1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01680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28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Trabajando con time </a:t>
            </a:r>
            <a:r>
              <a:rPr lang="es-ES" dirty="0" err="1">
                <a:latin typeface="Helvetica LT Std" panose="020B0504020202020204" pitchFamily="34" charset="0"/>
              </a:rPr>
              <a:t>Strings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228063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Mas es: </a:t>
            </a:r>
            <a:r>
              <a:rPr lang="en-US" dirty="0">
                <a:hlinkClick r:id="rId2"/>
              </a:rPr>
              <a:t>Date And Time Functions (sqlite.org)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661262" y="1835177"/>
            <a:ext cx="10039161" cy="20313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 </a:t>
            </a:r>
            <a:r>
              <a:rPr lang="es-ES" dirty="0">
                <a:solidFill>
                  <a:schemeClr val="tx1"/>
                </a:solidFill>
              </a:rPr>
              <a:t>Fecha</a:t>
            </a:r>
            <a:r>
              <a:rPr lang="es-ES" dirty="0">
                <a:solidFill>
                  <a:srgbClr val="0066FF"/>
                </a:solidFill>
              </a:rPr>
              <a:t>, </a:t>
            </a:r>
            <a:r>
              <a:rPr lang="es-ES" dirty="0" err="1">
                <a:solidFill>
                  <a:srgbClr val="0066FF"/>
                </a:solidFill>
              </a:rPr>
              <a:t>strftime</a:t>
            </a:r>
            <a:r>
              <a:rPr lang="es-ES" dirty="0">
                <a:solidFill>
                  <a:srgbClr val="0066FF"/>
                </a:solidFill>
              </a:rPr>
              <a:t>('%Y', </a:t>
            </a:r>
            <a:r>
              <a:rPr lang="es-ES" dirty="0">
                <a:solidFill>
                  <a:schemeClr val="tx1"/>
                </a:solidFill>
              </a:rPr>
              <a:t>Fecha</a:t>
            </a:r>
            <a:r>
              <a:rPr lang="es-ES" dirty="0">
                <a:solidFill>
                  <a:srgbClr val="0066FF"/>
                </a:solidFill>
              </a:rPr>
              <a:t>) </a:t>
            </a:r>
            <a:r>
              <a:rPr lang="es-ES" dirty="0" err="1">
                <a:solidFill>
                  <a:schemeClr val="tx1"/>
                </a:solidFill>
              </a:rPr>
              <a:t>year</a:t>
            </a:r>
            <a:r>
              <a:rPr lang="es-ES" dirty="0">
                <a:solidFill>
                  <a:srgbClr val="0066FF"/>
                </a:solidFill>
              </a:rPr>
              <a:t>,</a:t>
            </a:r>
          </a:p>
          <a:p>
            <a:endParaRPr lang="es-ES" dirty="0">
              <a:solidFill>
                <a:srgbClr val="0066FF"/>
              </a:solidFill>
            </a:endParaRPr>
          </a:p>
          <a:p>
            <a:r>
              <a:rPr lang="es-ES" dirty="0" err="1">
                <a:solidFill>
                  <a:srgbClr val="0066FF"/>
                </a:solidFill>
              </a:rPr>
              <a:t>strftime</a:t>
            </a:r>
            <a:r>
              <a:rPr lang="es-ES" dirty="0">
                <a:solidFill>
                  <a:srgbClr val="0066FF"/>
                </a:solidFill>
              </a:rPr>
              <a:t>('%m', </a:t>
            </a:r>
            <a:r>
              <a:rPr lang="es-ES" dirty="0">
                <a:solidFill>
                  <a:schemeClr val="tx1"/>
                </a:solidFill>
              </a:rPr>
              <a:t>Fecha</a:t>
            </a:r>
            <a:r>
              <a:rPr lang="es-ES" dirty="0">
                <a:solidFill>
                  <a:srgbClr val="0066FF"/>
                </a:solidFill>
              </a:rPr>
              <a:t>) </a:t>
            </a:r>
            <a:r>
              <a:rPr lang="es-ES" dirty="0" err="1">
                <a:solidFill>
                  <a:schemeClr val="tx1"/>
                </a:solidFill>
              </a:rPr>
              <a:t>month</a:t>
            </a:r>
            <a:r>
              <a:rPr lang="es-ES" dirty="0">
                <a:solidFill>
                  <a:srgbClr val="0066FF"/>
                </a:solidFill>
              </a:rPr>
              <a:t>, </a:t>
            </a:r>
            <a:r>
              <a:rPr lang="es-ES" dirty="0" err="1">
                <a:solidFill>
                  <a:srgbClr val="0066FF"/>
                </a:solidFill>
              </a:rPr>
              <a:t>strftime</a:t>
            </a:r>
            <a:r>
              <a:rPr lang="es-ES" dirty="0">
                <a:solidFill>
                  <a:srgbClr val="0066FF"/>
                </a:solidFill>
              </a:rPr>
              <a:t>('%d', </a:t>
            </a:r>
            <a:r>
              <a:rPr lang="es-ES" dirty="0">
                <a:solidFill>
                  <a:schemeClr val="tx1"/>
                </a:solidFill>
              </a:rPr>
              <a:t>Fecha</a:t>
            </a:r>
            <a:r>
              <a:rPr lang="es-ES" dirty="0">
                <a:solidFill>
                  <a:srgbClr val="0066FF"/>
                </a:solidFill>
              </a:rPr>
              <a:t>) </a:t>
            </a:r>
            <a:r>
              <a:rPr lang="es-ES" dirty="0" err="1">
                <a:solidFill>
                  <a:schemeClr val="tx1"/>
                </a:solidFill>
              </a:rPr>
              <a:t>day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rgbClr val="0066FF"/>
              </a:solidFill>
            </a:endParaRPr>
          </a:p>
          <a:p>
            <a:r>
              <a:rPr lang="es-ES" dirty="0">
                <a:solidFill>
                  <a:srgbClr val="0066FF"/>
                </a:solidFill>
              </a:rPr>
              <a:t>FROM </a:t>
            </a:r>
            <a:r>
              <a:rPr lang="es-ES" dirty="0" err="1">
                <a:solidFill>
                  <a:schemeClr val="tx1"/>
                </a:solidFill>
              </a:rPr>
              <a:t>prinmera</a:t>
            </a:r>
            <a:endParaRPr lang="es-ES" dirty="0">
              <a:solidFill>
                <a:schemeClr val="tx1"/>
              </a:solidFill>
            </a:endParaRPr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8E2F24-5302-433F-B0F2-817CF38BD8E8}"/>
              </a:ext>
            </a:extLst>
          </p:cNvPr>
          <p:cNvSpPr txBox="1"/>
          <p:nvPr/>
        </p:nvSpPr>
        <p:spPr>
          <a:xfrm>
            <a:off x="661261" y="4020661"/>
            <a:ext cx="10039161" cy="120032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 </a:t>
            </a:r>
            <a:r>
              <a:rPr lang="es-ES" dirty="0" err="1">
                <a:solidFill>
                  <a:srgbClr val="0066FF"/>
                </a:solidFill>
              </a:rPr>
              <a:t>datetime</a:t>
            </a:r>
            <a:r>
              <a:rPr lang="es-ES" dirty="0">
                <a:solidFill>
                  <a:srgbClr val="0066FF"/>
                </a:solidFill>
              </a:rPr>
              <a:t>('</a:t>
            </a:r>
            <a:r>
              <a:rPr lang="es-ES" dirty="0" err="1">
                <a:solidFill>
                  <a:srgbClr val="0066FF"/>
                </a:solidFill>
              </a:rPr>
              <a:t>now</a:t>
            </a:r>
            <a:r>
              <a:rPr lang="es-ES" dirty="0">
                <a:solidFill>
                  <a:srgbClr val="0066FF"/>
                </a:solidFill>
              </a:rPr>
              <a:t>’)</a:t>
            </a:r>
          </a:p>
          <a:p>
            <a:endParaRPr lang="es-ES" dirty="0">
              <a:solidFill>
                <a:srgbClr val="0066FF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42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CASE STATEMENTS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Imita a IF-THEN-ELSE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 ser usadas con SELECT, INSERT, UPDATE y DELETE</a:t>
            </a: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700174" y="2611877"/>
            <a:ext cx="10039161" cy="20313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SELECT</a:t>
            </a:r>
            <a:r>
              <a:rPr lang="en-US" dirty="0"/>
              <a:t> Name,</a:t>
            </a:r>
          </a:p>
          <a:p>
            <a:r>
              <a:rPr lang="en-US" dirty="0">
                <a:solidFill>
                  <a:srgbClr val="0066FF"/>
                </a:solidFill>
              </a:rPr>
              <a:t>CASE</a:t>
            </a:r>
            <a:r>
              <a:rPr lang="en-US" dirty="0"/>
              <a:t> Name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66FF"/>
                </a:solidFill>
              </a:rPr>
              <a:t>WHEN</a:t>
            </a:r>
            <a:r>
              <a:rPr lang="en-US" dirty="0"/>
              <a:t> 'Aerosmith' </a:t>
            </a:r>
            <a:r>
              <a:rPr lang="en-US" dirty="0">
                <a:solidFill>
                  <a:srgbClr val="0066FF"/>
                </a:solidFill>
              </a:rPr>
              <a:t>THEN</a:t>
            </a:r>
            <a:r>
              <a:rPr lang="en-US" dirty="0"/>
              <a:t> 'Aerosmith'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66FF"/>
                </a:solidFill>
              </a:rPr>
              <a:t>WHEN</a:t>
            </a:r>
            <a:r>
              <a:rPr lang="en-US" dirty="0"/>
              <a:t> 'Audioslave' </a:t>
            </a:r>
            <a:r>
              <a:rPr lang="en-US" dirty="0">
                <a:solidFill>
                  <a:srgbClr val="0066FF"/>
                </a:solidFill>
              </a:rPr>
              <a:t>THEN</a:t>
            </a:r>
            <a:r>
              <a:rPr lang="en-US" dirty="0"/>
              <a:t> 'Audioslave'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66FF"/>
                </a:solidFill>
              </a:rPr>
              <a:t>ELSE</a:t>
            </a:r>
            <a:r>
              <a:rPr lang="en-US" dirty="0"/>
              <a:t> '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banda</a:t>
            </a:r>
            <a:r>
              <a:rPr lang="en-US" dirty="0"/>
              <a:t>'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66FF"/>
                </a:solidFill>
              </a:rPr>
              <a:t>END</a:t>
            </a:r>
            <a:r>
              <a:rPr lang="en-US" dirty="0"/>
              <a:t> </a:t>
            </a:r>
            <a:r>
              <a:rPr lang="en-US" dirty="0" err="1"/>
              <a:t>casos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FROM</a:t>
            </a:r>
            <a:r>
              <a:rPr lang="en-US" dirty="0"/>
              <a:t> Artist;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4828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518</Words>
  <Application>Microsoft Office PowerPoint</Application>
  <PresentationFormat>Panorámica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Helvetica LT Std</vt:lpstr>
      <vt:lpstr>Wingdings 3</vt:lpstr>
      <vt:lpstr>Ion</vt:lpstr>
      <vt:lpstr>Trabajando con Strings</vt:lpstr>
      <vt:lpstr>Trabajando con Strings</vt:lpstr>
      <vt:lpstr>Trabajando con Strings</vt:lpstr>
      <vt:lpstr>Trabajando con Strings</vt:lpstr>
      <vt:lpstr>Trabajando con date and time strings</vt:lpstr>
      <vt:lpstr>Trabajando con date and time strings</vt:lpstr>
      <vt:lpstr>Time strings</vt:lpstr>
      <vt:lpstr>Trabajando con time Strings</vt:lpstr>
      <vt:lpstr>CASE STATEMENTS</vt:lpstr>
      <vt:lpstr>CASE STATEMENTS</vt:lpstr>
      <vt:lpstr>VISTAS</vt:lpstr>
      <vt:lpstr>VISTAS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Trabajando con Strings</dc:title>
  <dc:creator>Belisario Martinez</dc:creator>
  <cp:lastModifiedBy>Belisario Martinez</cp:lastModifiedBy>
  <cp:revision>11</cp:revision>
  <dcterms:created xsi:type="dcterms:W3CDTF">2020-12-04T19:45:08Z</dcterms:created>
  <dcterms:modified xsi:type="dcterms:W3CDTF">2020-12-05T00:08:15Z</dcterms:modified>
</cp:coreProperties>
</file>