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F854-38C7-E71B-144C-EB8DABB4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18D09-9EA5-D072-F634-06BC8D1D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CE4D-8623-79C8-5954-306C834B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4CFC-CBF2-54C8-2C60-D5DDFC4B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BEEE-5B80-E0E1-B86E-ACFC0AD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7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8A24-67E4-C984-CB9D-895D6444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7919-62BF-80F0-70A8-FED89CFDF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637C-6B9F-820F-EC45-12CE5315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5759-7D7F-B774-6408-58BF34D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F248-D09B-124A-E2CF-DCF649C6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57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1F395-4933-F2E8-AE36-843534133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0C24F-D4F7-2548-7159-CC92C63C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DA55-C981-321F-EFE1-34089AFC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0460-E63D-EE02-B5CD-2225AA94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7DB2-E348-71DF-3B0F-010CD665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23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E73-84A0-CFF3-3623-DBD00341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7B8E-3FA7-13CF-6656-A3BEDFBF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FFC8-73F1-AD75-AFE4-253C8042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BBAA-CED0-78C0-808F-D5F4A779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40A7-582E-FEE2-6FB5-0FC48B0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3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0C2E-53DB-434A-9338-4AAD4F8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F8334-FE9C-2254-EEAE-D614EA82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BD3-D8C5-4FA1-F074-DAC7E976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A13F-0A71-5BE2-F2F5-01053B87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7B9C-433E-C015-5427-8C1FD98D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E039-2591-D0B0-3431-BE110D8F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82C7-6A08-B7CD-A53D-E23308D9E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7F3F0-1F7A-B028-D475-01ADEF23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BC4F-2AA7-18E8-4DCF-BAC6DC1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EFF3-684B-4256-2B08-BAE51CE2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933D6-10B4-A763-FF76-4BAFA08D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45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AC24-B2B9-D636-F6EC-588617E0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9C0FE-7EB5-09E9-5D49-8BF91610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B329-55A1-5DC9-6870-8D50F4265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616F3-E18C-9241-466F-4C3EA1971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2F5B5-3587-6EEA-08D8-E7EFDF736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8CC8-FB79-05FF-810C-C25DA5A6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D59F-F049-3B5A-67C4-191F6D2D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5D8E-FBCE-FE91-447C-ED93D76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0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25F9-8352-E6AE-1891-C12D9336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36A51-C331-8A0F-3CB4-44192211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B526C-5389-7B58-52F3-BA4FE981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2DB1-1C09-2A7B-37C6-9FB9E73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9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52119-E5B6-A4D8-ECD2-B2779FDB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6677-F551-88B3-8DDC-5A30473C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D2E9-7F1B-EA59-F357-6B8407C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9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5B6-74C7-96E0-C061-8A1F18A9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14A-5945-E9CE-8166-D31F2061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9D39-61E2-9652-74B8-CB6DC137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9CCC-9423-87AB-B2A8-3AF01680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6BD4C-D440-60D6-B533-08C65DC7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1D732-61F4-F1E5-1472-E6C7651C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636D-33F3-A1BE-CF9A-6361806C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F5B05-A0EB-892C-F754-E23AC2742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D7A2D-B151-8074-ADDD-4A3F8EAF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9E1C-39F8-D92D-7216-9DF9E57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E6436-740C-E169-690E-C4CAD0FD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5638-8C7E-DB3E-EE8D-28C5E25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0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4D1F7-32FD-FCB9-8E5D-9C44DCB9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4362-B6D3-C162-A405-FFBB0839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0872-5EFE-66F7-10AE-B026401A0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A9D1-81D3-4709-A864-803C59F543E0}" type="datetimeFigureOut">
              <a:rPr lang="en-GB" smtClean="0"/>
              <a:t>20/08/2025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84C1-040D-F02F-0FF4-3331E390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5835-5D75-1899-0BC6-9A0873C8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907E5-371D-4062-951E-C509FC7DB0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vegan/versions/2.7-1/topics/permat" TargetMode="External"/><Relationship Id="rId2" Type="http://schemas.openxmlformats.org/officeDocument/2006/relationships/hyperlink" Target="https://www.jstor.org/stable/2346669?seq=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E4DC-2EA3-00C3-77D9-DBC6D2AEF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Cell fate Boehm</a:t>
            </a:r>
            <a:r>
              <a:rPr lang="en-GB" dirty="0"/>
              <a:t>’s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4BE38-C0A5-3599-6A8C-86813E271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250811</a:t>
            </a:r>
          </a:p>
        </p:txBody>
      </p:sp>
    </p:spTree>
    <p:extLst>
      <p:ext uri="{BB962C8B-B14F-4D97-AF65-F5344CB8AC3E}">
        <p14:creationId xmlns:p14="http://schemas.microsoft.com/office/powerpoint/2010/main" val="39219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CFB7-C20C-3B15-452D-E5143D2F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18" y="0"/>
            <a:ext cx="10515600" cy="1325563"/>
          </a:xfrm>
        </p:spPr>
        <p:txBody>
          <a:bodyPr/>
          <a:lstStyle/>
          <a:p>
            <a:r>
              <a:rPr lang="en-GB" dirty="0"/>
              <a:t>Comparison of </a:t>
            </a:r>
            <a:r>
              <a:rPr lang="cs-CZ" dirty="0"/>
              <a:t>commit accuracy</a:t>
            </a:r>
            <a:r>
              <a:rPr lang="en-GB" dirty="0"/>
              <a:t> - alpha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4C8BE-0070-950F-54E6-7983F85E1505}"/>
              </a:ext>
            </a:extLst>
          </p:cNvPr>
          <p:cNvSpPr txBox="1"/>
          <p:nvPr/>
        </p:nvSpPr>
        <p:spPr>
          <a:xfrm>
            <a:off x="866082" y="1325563"/>
            <a:ext cx="55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Preserving counts of rows and cols in each 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28798-9974-5967-623E-60682539D503}"/>
              </a:ext>
            </a:extLst>
          </p:cNvPr>
          <p:cNvSpPr txBox="1"/>
          <p:nvPr/>
        </p:nvSpPr>
        <p:spPr>
          <a:xfrm>
            <a:off x="6900385" y="1288245"/>
            <a:ext cx="49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Preserving only rows in each 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E37F5-ED3A-EF29-EC60-B79C2794D89F}"/>
              </a:ext>
            </a:extLst>
          </p:cNvPr>
          <p:cNvSpPr txBox="1"/>
          <p:nvPr/>
        </p:nvSpPr>
        <p:spPr>
          <a:xfrm>
            <a:off x="129478" y="2436814"/>
            <a:ext cx="158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7E494-88F0-A984-543E-51FF9E88B209}"/>
              </a:ext>
            </a:extLst>
          </p:cNvPr>
          <p:cNvSpPr txBox="1"/>
          <p:nvPr/>
        </p:nvSpPr>
        <p:spPr>
          <a:xfrm>
            <a:off x="72549" y="4886106"/>
            <a:ext cx="158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</a:t>
            </a:r>
            <a:r>
              <a:rPr lang="cs-CZ" dirty="0"/>
              <a:t>t</a:t>
            </a:r>
            <a:r>
              <a:rPr lang="en-GB" dirty="0"/>
              <a:t>ed mean accuracy</a:t>
            </a:r>
          </a:p>
        </p:txBody>
      </p:sp>
      <p:pic>
        <p:nvPicPr>
          <p:cNvPr id="29" name="Picture 28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5FAC8B5D-B534-B5DC-6590-E94F8033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12" y="1807047"/>
            <a:ext cx="4355878" cy="21767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26DD2E-D8A1-78A8-ED0A-464003D82589}"/>
              </a:ext>
            </a:extLst>
          </p:cNvPr>
          <p:cNvSpPr txBox="1"/>
          <p:nvPr/>
        </p:nvSpPr>
        <p:spPr>
          <a:xfrm>
            <a:off x="5418187" y="1862804"/>
            <a:ext cx="1308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Mean accuracy of simulations</a:t>
            </a:r>
            <a:r>
              <a:rPr lang="cs-CZ" sz="1200" dirty="0"/>
              <a:t> </a:t>
            </a:r>
            <a:r>
              <a:rPr lang="cs-CZ" sz="1200" b="1" dirty="0"/>
              <a:t>87,65488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dirty="0"/>
              <a:t>Mean accuracy of our data </a:t>
            </a:r>
            <a:r>
              <a:rPr lang="en-GB" sz="1200" b="1" dirty="0"/>
              <a:t>90,46551</a:t>
            </a:r>
          </a:p>
        </p:txBody>
      </p:sp>
      <p:pic>
        <p:nvPicPr>
          <p:cNvPr id="31" name="Picture 3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FB5B70B-7946-5391-56A8-3424938AA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22" y="4277636"/>
            <a:ext cx="4355878" cy="2176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58D2E-0797-919B-1838-25592277D8C2}"/>
              </a:ext>
            </a:extLst>
          </p:cNvPr>
          <p:cNvSpPr txBox="1"/>
          <p:nvPr/>
        </p:nvSpPr>
        <p:spPr>
          <a:xfrm>
            <a:off x="5506310" y="4424441"/>
            <a:ext cx="1513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Weighted mean accuracy of simulations </a:t>
            </a:r>
            <a:r>
              <a:rPr lang="cs-CZ" sz="1200" b="1" dirty="0"/>
              <a:t>85,30911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dirty="0"/>
              <a:t>Weighted mean accuracy of our data </a:t>
            </a:r>
            <a:r>
              <a:rPr lang="en-GB" sz="1200" b="1" dirty="0"/>
              <a:t>86,81582</a:t>
            </a:r>
          </a:p>
        </p:txBody>
      </p:sp>
      <p:pic>
        <p:nvPicPr>
          <p:cNvPr id="35" name="Picture 3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082A6980-92CF-3C89-243E-457259D24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63" y="1775155"/>
            <a:ext cx="4483512" cy="2240569"/>
          </a:xfrm>
          <a:prstGeom prst="rect">
            <a:avLst/>
          </a:prstGeom>
        </p:spPr>
      </p:pic>
      <p:pic>
        <p:nvPicPr>
          <p:cNvPr id="37" name="Picture 36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0E14D539-D7DB-C315-1E2E-715A74ABA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7" y="4259378"/>
            <a:ext cx="4355878" cy="21767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72CF59-817C-B0C9-4115-4E3A8C0EE228}"/>
              </a:ext>
            </a:extLst>
          </p:cNvPr>
          <p:cNvSpPr txBox="1"/>
          <p:nvPr/>
        </p:nvSpPr>
        <p:spPr>
          <a:xfrm>
            <a:off x="10825505" y="4442692"/>
            <a:ext cx="1513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Weighted mean accuracy of simulations </a:t>
            </a:r>
            <a:r>
              <a:rPr lang="en-GB" sz="1200" b="1" dirty="0"/>
              <a:t>72,13059</a:t>
            </a:r>
          </a:p>
          <a:p>
            <a:endParaRPr lang="en-GB" sz="1200" dirty="0"/>
          </a:p>
          <a:p>
            <a:r>
              <a:rPr lang="en-GB" sz="1200" dirty="0"/>
              <a:t>Weighted mean accuracy of our data </a:t>
            </a:r>
            <a:r>
              <a:rPr lang="en-GB" sz="1200" b="1" dirty="0"/>
              <a:t>86,81582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7E159-1850-FC54-3686-16F972DE0333}"/>
              </a:ext>
            </a:extLst>
          </p:cNvPr>
          <p:cNvSpPr txBox="1"/>
          <p:nvPr/>
        </p:nvSpPr>
        <p:spPr>
          <a:xfrm>
            <a:off x="10796434" y="1841022"/>
            <a:ext cx="1355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Mean accuracy of simulations </a:t>
            </a:r>
            <a:r>
              <a:rPr lang="en-GB" sz="1200" b="1" dirty="0"/>
              <a:t>74,01443</a:t>
            </a:r>
          </a:p>
          <a:p>
            <a:endParaRPr lang="en-GB" sz="1200" dirty="0"/>
          </a:p>
          <a:p>
            <a:r>
              <a:rPr lang="en-GB" sz="1200" dirty="0"/>
              <a:t>Mean accuracy of our data </a:t>
            </a:r>
            <a:r>
              <a:rPr lang="en-GB" sz="1200" b="1" dirty="0"/>
              <a:t>90,46551</a:t>
            </a:r>
          </a:p>
        </p:txBody>
      </p:sp>
    </p:spTree>
    <p:extLst>
      <p:ext uri="{BB962C8B-B14F-4D97-AF65-F5344CB8AC3E}">
        <p14:creationId xmlns:p14="http://schemas.microsoft.com/office/powerpoint/2010/main" val="36773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E0E3-0C31-90B0-9A70-141214FE6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C71F3279-449D-3DA5-D70C-80685DD2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18" y="4323734"/>
            <a:ext cx="4078375" cy="2038108"/>
          </a:xfrm>
          <a:prstGeom prst="rect">
            <a:avLst/>
          </a:prstGeom>
        </p:spPr>
      </p:pic>
      <p:pic>
        <p:nvPicPr>
          <p:cNvPr id="27" name="Picture 26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A22BCA54-F9B1-6F2C-5AC1-AC992B6D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64" y="1887935"/>
            <a:ext cx="4078377" cy="2038109"/>
          </a:xfrm>
          <a:prstGeom prst="rect">
            <a:avLst/>
          </a:prstGeom>
        </p:spPr>
      </p:pic>
      <p:pic>
        <p:nvPicPr>
          <p:cNvPr id="23" name="Picture 22" descr="A green and black graph&#10;&#10;AI-generated content may be incorrect.">
            <a:extLst>
              <a:ext uri="{FF2B5EF4-FFF2-40B4-BE49-F238E27FC236}">
                <a16:creationId xmlns:a16="http://schemas.microsoft.com/office/drawing/2014/main" id="{9BEB1107-A289-765F-7DB0-16BFF20CC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00" y="4323734"/>
            <a:ext cx="4365581" cy="2181635"/>
          </a:xfrm>
          <a:prstGeom prst="rect">
            <a:avLst/>
          </a:prstGeom>
        </p:spPr>
      </p:pic>
      <p:pic>
        <p:nvPicPr>
          <p:cNvPr id="21" name="Picture 20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73575CC3-28BE-E259-31FF-C18BCDBE5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56" y="1829275"/>
            <a:ext cx="4365581" cy="2181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B2E95-2E61-D2DB-B4C0-FFBA2D1E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18" y="0"/>
            <a:ext cx="10515600" cy="1325563"/>
          </a:xfrm>
        </p:spPr>
        <p:txBody>
          <a:bodyPr/>
          <a:lstStyle/>
          <a:p>
            <a:r>
              <a:rPr lang="en-GB" dirty="0"/>
              <a:t>Comparison of </a:t>
            </a:r>
            <a:r>
              <a:rPr lang="cs-CZ" dirty="0"/>
              <a:t>commit accuracy</a:t>
            </a:r>
            <a:r>
              <a:rPr lang="en-GB" dirty="0"/>
              <a:t> - beta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A0856-58A5-1B7F-E4C9-4263D0418970}"/>
              </a:ext>
            </a:extLst>
          </p:cNvPr>
          <p:cNvSpPr txBox="1"/>
          <p:nvPr/>
        </p:nvSpPr>
        <p:spPr>
          <a:xfrm>
            <a:off x="866082" y="1325563"/>
            <a:ext cx="55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Preserving counts of rows and cols in each 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FF29F-4FC2-105A-E56C-99A9DA8E6CE1}"/>
              </a:ext>
            </a:extLst>
          </p:cNvPr>
          <p:cNvSpPr txBox="1"/>
          <p:nvPr/>
        </p:nvSpPr>
        <p:spPr>
          <a:xfrm>
            <a:off x="6880721" y="1315279"/>
            <a:ext cx="497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Preserving only rows in each 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172F9-C148-8D74-EFD1-D53BD5ACEA71}"/>
              </a:ext>
            </a:extLst>
          </p:cNvPr>
          <p:cNvSpPr txBox="1"/>
          <p:nvPr/>
        </p:nvSpPr>
        <p:spPr>
          <a:xfrm>
            <a:off x="129478" y="2436814"/>
            <a:ext cx="158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CB7E5-9DD6-8C23-8058-1F7A0414903B}"/>
              </a:ext>
            </a:extLst>
          </p:cNvPr>
          <p:cNvSpPr txBox="1"/>
          <p:nvPr/>
        </p:nvSpPr>
        <p:spPr>
          <a:xfrm>
            <a:off x="72549" y="4886106"/>
            <a:ext cx="1587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</a:t>
            </a:r>
            <a:r>
              <a:rPr lang="cs-CZ" dirty="0"/>
              <a:t>t</a:t>
            </a:r>
            <a:r>
              <a:rPr lang="en-GB" dirty="0"/>
              <a:t>ed mean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92271A-7868-612A-24B2-1439511B0280}"/>
              </a:ext>
            </a:extLst>
          </p:cNvPr>
          <p:cNvSpPr txBox="1"/>
          <p:nvPr/>
        </p:nvSpPr>
        <p:spPr>
          <a:xfrm>
            <a:off x="10796434" y="1841022"/>
            <a:ext cx="1355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Mean accuracy of simulations </a:t>
            </a:r>
            <a:r>
              <a:rPr lang="en-GB" sz="1400" b="1" dirty="0"/>
              <a:t>74,80132</a:t>
            </a:r>
          </a:p>
          <a:p>
            <a:endParaRPr lang="en-GB" sz="1400" dirty="0"/>
          </a:p>
          <a:p>
            <a:r>
              <a:rPr lang="en-GB" sz="1400" dirty="0"/>
              <a:t>Mean accuracy of our data </a:t>
            </a:r>
            <a:r>
              <a:rPr lang="en-GB" sz="1400" b="1" dirty="0"/>
              <a:t>85,90598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51773-3DEE-EA3F-8443-25BC1B6B811D}"/>
              </a:ext>
            </a:extLst>
          </p:cNvPr>
          <p:cNvSpPr txBox="1"/>
          <p:nvPr/>
        </p:nvSpPr>
        <p:spPr>
          <a:xfrm>
            <a:off x="10805834" y="4442692"/>
            <a:ext cx="1513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Weighted mean accuracy of simulations </a:t>
            </a:r>
            <a:r>
              <a:rPr lang="en-GB" sz="1400" b="1" dirty="0"/>
              <a:t>72,23469</a:t>
            </a:r>
          </a:p>
          <a:p>
            <a:endParaRPr lang="en-GB" sz="1400" dirty="0"/>
          </a:p>
          <a:p>
            <a:r>
              <a:rPr lang="en-GB" sz="1400" dirty="0"/>
              <a:t>Weighted mean accuracy of our data </a:t>
            </a:r>
            <a:r>
              <a:rPr lang="en-GB" sz="1400" b="1" dirty="0"/>
              <a:t>82,47451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CCAF3-5C1B-4FEE-76BA-88CE79FF8297}"/>
              </a:ext>
            </a:extLst>
          </p:cNvPr>
          <p:cNvSpPr txBox="1"/>
          <p:nvPr/>
        </p:nvSpPr>
        <p:spPr>
          <a:xfrm>
            <a:off x="5252839" y="4226920"/>
            <a:ext cx="1513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Weighted mean accuracy of simulations </a:t>
            </a:r>
            <a:r>
              <a:rPr lang="cs-CZ" sz="1400" b="1" dirty="0"/>
              <a:t>80,83941</a:t>
            </a:r>
            <a:endParaRPr lang="en-GB" sz="1400" b="1" dirty="0"/>
          </a:p>
          <a:p>
            <a:endParaRPr lang="en-GB" sz="1400" dirty="0"/>
          </a:p>
          <a:p>
            <a:r>
              <a:rPr lang="en-GB" sz="1400" dirty="0"/>
              <a:t>Weighted mean accuracy of our data </a:t>
            </a:r>
            <a:r>
              <a:rPr lang="en-GB" sz="1400" b="1" dirty="0"/>
              <a:t>86,81582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EBE89-11D1-0433-34CF-CB32F6204E1A}"/>
              </a:ext>
            </a:extLst>
          </p:cNvPr>
          <p:cNvSpPr txBox="1"/>
          <p:nvPr/>
        </p:nvSpPr>
        <p:spPr>
          <a:xfrm>
            <a:off x="5203678" y="1830861"/>
            <a:ext cx="1355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Mean accuracy of simulations </a:t>
            </a:r>
            <a:endParaRPr lang="en-GB" sz="1400" b="1" dirty="0"/>
          </a:p>
          <a:p>
            <a:r>
              <a:rPr lang="cs-CZ" sz="1400" b="1" dirty="0"/>
              <a:t>84,16906</a:t>
            </a:r>
          </a:p>
          <a:p>
            <a:endParaRPr lang="en-GB" sz="1400" dirty="0"/>
          </a:p>
          <a:p>
            <a:r>
              <a:rPr lang="en-GB" sz="1400" dirty="0"/>
              <a:t>Mean accuracy of our data </a:t>
            </a:r>
            <a:r>
              <a:rPr lang="en-GB" sz="1400" b="1" dirty="0"/>
              <a:t>85,90598</a:t>
            </a:r>
          </a:p>
        </p:txBody>
      </p:sp>
    </p:spTree>
    <p:extLst>
      <p:ext uri="{BB962C8B-B14F-4D97-AF65-F5344CB8AC3E}">
        <p14:creationId xmlns:p14="http://schemas.microsoft.com/office/powerpoint/2010/main" val="163096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215D-5B02-EE3E-C842-B6080BB6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Occurrence = 2 for all the sequences </a:t>
            </a:r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5AEBE521-7DD9-7A68-DE89-BB931561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1990341"/>
            <a:ext cx="5757684" cy="2877318"/>
          </a:xfr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226B6F3C-1D64-89C3-2391-C0ED4A62C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42" y="1990341"/>
            <a:ext cx="5757684" cy="2877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1A34A-A1FA-3CA2-E530-E079CCCC72A8}"/>
              </a:ext>
            </a:extLst>
          </p:cNvPr>
          <p:cNvSpPr txBox="1"/>
          <p:nvPr/>
        </p:nvSpPr>
        <p:spPr>
          <a:xfrm>
            <a:off x="1529532" y="5036506"/>
            <a:ext cx="336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Mean accuracy of simulations </a:t>
            </a:r>
            <a:r>
              <a:rPr lang="en-GB" sz="1400" b="1" dirty="0"/>
              <a:t>76,18299</a:t>
            </a:r>
          </a:p>
          <a:p>
            <a:endParaRPr lang="en-GB" sz="1400" dirty="0"/>
          </a:p>
          <a:p>
            <a:r>
              <a:rPr lang="en-GB" sz="1400" dirty="0"/>
              <a:t>Mean accuracy of our data </a:t>
            </a:r>
            <a:r>
              <a:rPr lang="en-GB" sz="1400" b="1" dirty="0"/>
              <a:t>90,46551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FDB33-C970-9CA6-5CD4-4DABE2EF3ADD}"/>
              </a:ext>
            </a:extLst>
          </p:cNvPr>
          <p:cNvSpPr txBox="1"/>
          <p:nvPr/>
        </p:nvSpPr>
        <p:spPr>
          <a:xfrm>
            <a:off x="7364977" y="5036506"/>
            <a:ext cx="336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Mean accuracy of simulations </a:t>
            </a:r>
            <a:r>
              <a:rPr lang="en-GB" sz="1400" b="1" dirty="0"/>
              <a:t>77,39366</a:t>
            </a:r>
          </a:p>
          <a:p>
            <a:endParaRPr lang="en-GB" sz="1400" dirty="0"/>
          </a:p>
          <a:p>
            <a:r>
              <a:rPr lang="en-GB" sz="1400" dirty="0"/>
              <a:t>Mean accuracy of our data </a:t>
            </a:r>
            <a:r>
              <a:rPr lang="en-GB" sz="1400" b="1" dirty="0"/>
              <a:t>85,90598</a:t>
            </a:r>
          </a:p>
        </p:txBody>
      </p:sp>
    </p:spTree>
    <p:extLst>
      <p:ext uri="{BB962C8B-B14F-4D97-AF65-F5344CB8AC3E}">
        <p14:creationId xmlns:p14="http://schemas.microsoft.com/office/powerpoint/2010/main" val="37894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FB6A-4EB7-720A-CBB6-ECB33F70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 sequences only with occurrence = 2</a:t>
            </a:r>
            <a:r>
              <a:rPr lang="cs-CZ" dirty="0"/>
              <a:t> in </a:t>
            </a:r>
            <a:r>
              <a:rPr lang="cs-CZ" dirty="0" err="1"/>
              <a:t>real</a:t>
            </a:r>
            <a:r>
              <a:rPr lang="cs-CZ" dirty="0"/>
              <a:t> data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1599B-74D6-672D-75A2-0D63BE1DDE49}"/>
              </a:ext>
            </a:extLst>
          </p:cNvPr>
          <p:cNvSpPr txBox="1"/>
          <p:nvPr/>
        </p:nvSpPr>
        <p:spPr>
          <a:xfrm>
            <a:off x="7561622" y="5046338"/>
            <a:ext cx="336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Mean accuracy of simulations </a:t>
            </a:r>
            <a:r>
              <a:rPr lang="en-GB" sz="1400" b="1" dirty="0"/>
              <a:t>77,24696</a:t>
            </a:r>
          </a:p>
          <a:p>
            <a:endParaRPr lang="en-GB" sz="1400" dirty="0"/>
          </a:p>
          <a:p>
            <a:r>
              <a:rPr lang="en-GB" sz="1400" dirty="0"/>
              <a:t>Mean accuracy of our data </a:t>
            </a:r>
            <a:r>
              <a:rPr lang="en-GB" sz="1400" b="1" dirty="0"/>
              <a:t>86,25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9BF5F-2E4D-9C03-3C9B-8756F98D7C2D}"/>
              </a:ext>
            </a:extLst>
          </p:cNvPr>
          <p:cNvSpPr txBox="1"/>
          <p:nvPr/>
        </p:nvSpPr>
        <p:spPr>
          <a:xfrm>
            <a:off x="1696680" y="5046338"/>
            <a:ext cx="336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Mean accuracy of simulations </a:t>
            </a:r>
            <a:r>
              <a:rPr lang="en-GB" sz="1400" b="1" dirty="0"/>
              <a:t>76,18333</a:t>
            </a:r>
          </a:p>
          <a:p>
            <a:endParaRPr lang="en-GB" sz="1400" dirty="0"/>
          </a:p>
          <a:p>
            <a:r>
              <a:rPr lang="en-GB" sz="1400" dirty="0"/>
              <a:t>Mean accuracy of our data </a:t>
            </a:r>
            <a:r>
              <a:rPr lang="en-GB" sz="1400" b="1" dirty="0"/>
              <a:t>94,94819</a:t>
            </a:r>
          </a:p>
        </p:txBody>
      </p:sp>
      <p:pic>
        <p:nvPicPr>
          <p:cNvPr id="11" name="Picture 10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2D90D49-D7B2-2B25-6712-D6818C78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6" y="1990341"/>
            <a:ext cx="5757684" cy="2877318"/>
          </a:xfrm>
          <a:prstGeom prst="rect">
            <a:avLst/>
          </a:prstGeom>
        </p:spPr>
      </p:pic>
      <p:pic>
        <p:nvPicPr>
          <p:cNvPr id="4" name="Picture 3" descr="A graph of a graph of a number of data&#10;&#10;AI-generated content may be incorrect.">
            <a:extLst>
              <a:ext uri="{FF2B5EF4-FFF2-40B4-BE49-F238E27FC236}">
                <a16:creationId xmlns:a16="http://schemas.microsoft.com/office/drawing/2014/main" id="{D0E5B590-8741-9637-96D4-1ED791B46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0341"/>
            <a:ext cx="5757684" cy="28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109-F14C-77B2-26EC-BAE9DA4C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9AED-0795-4E81-2E2E-FB83A28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https://www.nature.com/articles/s41586-023-06218-x</a:t>
            </a:r>
          </a:p>
          <a:p>
            <a:r>
              <a:rPr lang="en-GB" dirty="0">
                <a:hlinkClick r:id="rId2"/>
              </a:rPr>
              <a:t>https://www.jstor.org/stable/2346669?seq=2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https://www.rdocumentation.org/packages/vegan/versions/2.7-1/topics/permat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66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91CD42371EC54BA0A1A2A2C2DC9E71" ma:contentTypeVersion="14" ma:contentTypeDescription="Vytvoří nový dokument" ma:contentTypeScope="" ma:versionID="ffdf7d20185f2bde7b460d272c18fa7c">
  <xsd:schema xmlns:xsd="http://www.w3.org/2001/XMLSchema" xmlns:xs="http://www.w3.org/2001/XMLSchema" xmlns:p="http://schemas.microsoft.com/office/2006/metadata/properties" xmlns:ns3="5ad305b6-b80c-49a5-8bd8-a8ec870819c3" targetNamespace="http://schemas.microsoft.com/office/2006/metadata/properties" ma:root="true" ma:fieldsID="2c14ea788801297d733fa412a111d5bd" ns3:_="">
    <xsd:import namespace="5ad305b6-b80c-49a5-8bd8-a8ec870819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305b6-b80c-49a5-8bd8-a8ec87081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d305b6-b80c-49a5-8bd8-a8ec870819c3" xsi:nil="true"/>
  </documentManagement>
</p:properties>
</file>

<file path=customXml/itemProps1.xml><?xml version="1.0" encoding="utf-8"?>
<ds:datastoreItem xmlns:ds="http://schemas.openxmlformats.org/officeDocument/2006/customXml" ds:itemID="{AD068920-974F-46FB-A7F8-188487E1F2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2E3A98-38F6-4202-83AC-0D567ACEE4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305b6-b80c-49a5-8bd8-a8ec870819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E1C591-9376-4E5B-8D64-E27325D23BC8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5ad305b6-b80c-49a5-8bd8-a8ec870819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266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Cell fate Boehm’s paper</vt:lpstr>
      <vt:lpstr>Comparison of commit accuracy - alpha</vt:lpstr>
      <vt:lpstr>Comparison of commit accuracy - beta</vt:lpstr>
      <vt:lpstr>Fixed Occurrence = 2 for all the sequences </vt:lpstr>
      <vt:lpstr>Filtered sequences only with occurrence = 2 in real data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Charvátová Běla</dc:creator>
  <cp:lastModifiedBy>Charvátová Běla</cp:lastModifiedBy>
  <cp:revision>19</cp:revision>
  <dcterms:created xsi:type="dcterms:W3CDTF">2025-08-11T11:31:17Z</dcterms:created>
  <dcterms:modified xsi:type="dcterms:W3CDTF">2025-08-20T15:41:06Z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0x0101001A91CD42371EC54BA0A1A2A2C2DC9E71</vt:lpwstr>
  </property>
</Properties>
</file>