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39:51.264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174 200 24575,'0'-24'0,"1"7"0,-1 0 0,-1 1 0,0-1 0,-6-21 0,7 34 0,-2 0 0,1 0 0,0 1 0,-1-1 0,1 0 0,-1 1 0,0-1 0,0 1 0,-1 0 0,1 0 0,-1 0 0,1 0 0,-1 0 0,0 0 0,0 1 0,0-1 0,-1 1 0,1 0 0,0 0 0,-1 0 0,1 1 0,-1-1 0,-5-1 0,6 3 0,0 0 0,0 0 0,-1 0 0,1 0 0,0 1 0,0-1 0,0 1 0,0 0 0,0-1 0,0 2 0,1-1 0,-1 0 0,0 0 0,0 1 0,1 0 0,-1-1 0,1 1 0,-1 0 0,1 0 0,0 1 0,0-1 0,0 0 0,0 1 0,0-1 0,0 1 0,1 0 0,-1-1 0,-1 6 0,-1-1 0,1 1 0,-1-1 0,1 1 0,0-1 0,1 1 0,0 0 0,0 0 0,1 0 0,-1 17 0,3-21 0,-1-1 0,1 1 0,0 0 0,0 0 0,0-1 0,1 1 0,-1-1 0,1 1 0,0-1 0,0 1 0,0-1 0,0 0 0,0 0 0,1 0 0,0 0 0,-1-1 0,1 1 0,0-1 0,0 1 0,0-1 0,1 0 0,-1 0 0,1-1 0,6 4 0,8 1 0,0-1 0,1-1 0,-1 0 0,21 0 0,38 10 0,-75-14 0,0 1 0,0-1 0,0 1 0,0-1 0,0 1 0,-1 0 0,1-1 0,0 1 0,-1 0 0,1 0 0,0 0 0,-1 0 0,1 1 0,-1-1 0,1 0 0,-1 1 0,0-1 0,0 1 0,0-1 0,0 1 0,0 0 0,0-1 0,0 1 0,0 0 0,0 0 0,-1-1 0,1 1 0,-1 0 0,0 0 0,1 0 0,-1 0 0,0 0 0,0 0 0,0 0 0,0 0 0,0-1 0,-1 1 0,1 0 0,-1 0 0,1 0 0,-1 0 0,0 0 0,-1 3 0,-1 0 0,0-1 0,0 1 0,-1 0 0,1-1 0,-1 0 0,0 1 0,-1-1 0,1-1 0,-1 1 0,1-1 0,-1 0 0,0 0 0,-9 4 0,9-5 6,1-1 0,-1 0 0,0 0 0,1 0 0,-1 0 0,0-1 0,1 1 0,-1-1 0,0-1 0,0 1 0,1-1 0,-1 1 0,0-1 0,1-1 0,-1 1 0,0-1 0,1 1 0,0-1 0,-7-4 0,8 4-61,0-1 0,1 1 0,-1 0 0,1-1 0,-1 1 0,1-1 0,0 0 0,0 0 0,0 0 0,0 0 0,0 0 0,1 0 0,0 0 0,-1-1 0,1 1 0,0-1 0,1 1 0,-1-1 0,1 1 0,-1-1 0,1 1 0,0-1 0,0 1 0,1-1 0,-1 1 0,2-6 0,5-16-6771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40:13.508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56 251 24575,'2'-4'0,"0"0"0,0 0 0,0 0 0,0 1 0,1-1 0,0 0 0,-1 1 0,1 0 0,5-5 0,3-4 0,19-22 0,-21 24 0,0 1 0,-1-1 0,0-1 0,-1 0 0,0 0 0,-1 0 0,9-22 0,-14 32 0,-1 0 0,0-1 0,1 1 0,-1 0 0,0-1 0,0 1 0,0 0 0,0-1 0,0 1 0,0 0 0,-1 0 0,1-1 0,0 1 0,-1 0 0,1 0 0,-1-1 0,1 1 0,-1 0 0,1 0 0,-1 0 0,0 0 0,0 0 0,0 0 0,-1-2 0,-1 1 0,1 0 0,-1-1 0,0 1 0,0 1 0,-1-1 0,1 0 0,0 1 0,0-1 0,-6 0 0,6 1 0,-2-1 0,1 1 0,0 0 0,0 1 0,0-1 0,0 1 0,0 0 0,-1 0 0,1 0 0,0 1 0,0-1 0,0 1 0,0 0 0,0 0 0,0 0 0,-8 4 0,10-2 0,-1-1 0,1 1 0,0-1 0,0 1 0,0 0 0,0-1 0,1 1 0,-1 0 0,1 0 0,0 1 0,0-1 0,0 0 0,0 0 0,0 0 0,1 1 0,-1-1 0,1 0 0,0 1 0,0-1 0,0 0 0,1 1 0,-1-1 0,2 5 0,-1-2 0,1 0 0,0 0 0,0-1 0,1 1 0,-1-1 0,1 0 0,0 0 0,0 0 0,1 0 0,0 0 0,0-1 0,5 6 0,57 54 0,-63-60 0,0 0 0,0 1 0,0-1 0,-1 1 0,1-1 0,-1 1 0,0 0 0,-1 0 0,1 0 0,-1 0 0,0 0 0,0 0 0,-1 0 0,1 0 0,-1 0 0,-1 7 0,1-9 0,0 0 0,-1 0 0,1 0 0,-1-1 0,1 1 0,-1 0 0,0 0 0,0 0 0,0-1 0,-1 1 0,1 0 0,-1-1 0,1 1 0,-1-1 0,0 0 0,0 0 0,0 0 0,0 1 0,-1-2 0,1 1 0,0 0 0,-1 0 0,1-1 0,-1 0 0,1 1 0,-1-1 0,0 0 0,-5 1 0,1 0 10,1-1 0,-1 0 0,0 0 0,0-1 0,1 0 0,-1 0 0,0 0 0,0-1 0,0 0 0,1-1 0,-9-2 0,12 3-69,0-1-1,1 1 1,-1-1-1,0 0 1,1 0 0,-1 0-1,1 0 1,0-1-1,-1 1 1,1-1 0,0 1-1,1-1 1,-1 0-1,0 1 1,1-1 0,-1 0-1,1 0 1,0 0-1,0 0 1,0-1 0,1 1-1,-1 0 1,1 0-1,-1-7 1,1-11-6767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14:40:43.352"/>
    </inkml:context>
    <inkml:brush xml:id="br0">
      <inkml:brushProperty name="width" value="0.05" units="cm"/>
      <inkml:brushProperty name="height" value="0.05" units="cm"/>
      <inkml:brushProperty name="color" value="#767A84"/>
    </inkml:brush>
  </inkml:definitions>
  <inkml:trace contextRef="#ctx0" brushRef="#br0">111 359 24575,'1'-3'0,"-1"1"0,1-1 0,1 0 0,-1 0 0,0 0 0,1 1 0,-1-1 0,1 1 0,0-1 0,0 1 0,4-4 0,11-18 0,1-23 0,-14 33 0,2 0 0,-1 1 0,2-1 0,0 1 0,11-16 0,-16 26 0,1-1 0,-1 0 0,0 0 0,0-1 0,0 1 0,0 0 0,-1 0 0,0-1 0,0 1 0,0-1 0,-1 1 0,1-1 0,-1 0 0,0 1 0,0-1 0,0 1 0,-1-1 0,0 0 0,0 1 0,0 0 0,0-1 0,-1 1 0,0 0 0,-2-6 0,2 7 0,0 0 0,0 0 0,0 1 0,0-1 0,-1 0 0,1 1 0,-1-1 0,1 1 0,-1 0 0,0 0 0,0 0 0,0 0 0,0 1 0,0-1 0,0 1 0,-1 0 0,1-1 0,0 1 0,-1 1 0,1-1 0,-1 1 0,1-1 0,-1 1 0,1 0 0,-1 0 0,1 0 0,-1 1 0,1-1 0,-1 1 0,1 0 0,0 0 0,-4 2 0,4-2 0,0 1 0,1-1 0,0 1 0,-1 0 0,1 0 0,0 0 0,0 0 0,0 0 0,0 1 0,0-1 0,1 1 0,-1-1 0,1 1 0,-1-1 0,1 1 0,0 0 0,0 0 0,0-1 0,0 1 0,1 0 0,-1 0 0,1 0 0,0 5 0,-2 11 0,2 0 0,3 30 0,-2-24 0,-1-17 0,0 0 0,1 0 0,0-1 0,0 1 0,1 0 0,0-1 0,0 1 0,1-1 0,4 11 0,-3-13 0,-1 0 0,1-1 0,0 0 0,0 1 0,1-2 0,-1 1 0,1 0 0,0-1 0,0 0 0,0 0 0,0 0 0,0-1 0,9 4 0,10 2 0,-15-5 0,-1 0 0,0 1 0,0-1 0,0 1 0,8 6 0,-13-8 0,-1 1 0,1-1 0,0 1 0,-1 0 0,0 0 0,1 0 0,-1 0 0,0 0 0,-1 0 0,1 1 0,-1-1 0,1 1 0,-1-1 0,0 1 0,1 6 0,-1-3 0,1 0 0,-1-1 0,-1 1 0,0 0 0,0 0 0,0 0 0,0-1 0,-1 1 0,-1 0 0,1-1 0,-1 1 0,0-1 0,-4 10 0,4-13 0,-1 1 0,0-1 0,1 1 0,-1-1 0,-1 0 0,1 0 0,0 0 0,-1 0 0,0-1 0,1 1 0,-1-1 0,0 0 0,0 0 0,0 0 0,0-1 0,-1 1 0,1-1 0,0 0 0,-1-1 0,1 1 0,-6 0 0,-6 1 0,0-1 0,0 0 0,0-1 0,-1 0 0,1-1 0,0-1 0,-23-6 0,36 6 0,0 0 0,0 0 0,1-1 0,-1 1 0,0-1 0,1 1 0,0-1 0,0 0 0,0 0 0,0 0 0,0 0 0,0 0 0,1 0 0,0 0 0,-1-1 0,1 1 0,0-1 0,1 1 0,-1-1 0,1 1 0,-1-1 0,1 1 0,0-1 0,0 1 0,1-1 0,0-6 0,0 1 0,1-1 0,-1 1 0,1 0 0,1-1 0,0 1 0,0 1 0,1-1 0,0 0 0,6-8 0,-8 14-97,1 0-1,-1 0 1,1 0-1,0 0 1,0 1-1,1-1 1,-1 1-1,0 0 1,1 0-1,0 0 1,-1 0-1,1 1 0,7-3 1,8 0-6729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466E-1820-457A-2095-A5C97D8F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F652E-EFD3-AB06-8657-93E4E7F3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9C97-91C3-09A3-04AA-2405CBFC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2556-8AED-EC59-3169-654D98D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6A17-D845-9918-2CE7-181855EF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706F-338A-7434-3279-133567D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EBB52-219A-B6F2-0AAE-5A728E6A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3FFA-8423-D900-2556-87438B5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698-71B6-CC9E-4D48-1AFB1833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52AF-5A4C-B4EF-3F62-DB51B141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00B2E-622B-59CA-6D23-C68D8EE81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20662-923C-0A32-60AA-B9BD72FB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70EF-E64B-7FD5-BD28-E54D9B18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6732-908E-7F10-389F-C857A735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E016-6675-519A-58D7-F1EE87F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8F38-7291-532F-D52E-E9F0D136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986C-C891-53BB-9DD4-1AEFD068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DC42-8B70-C23C-B8D9-D542D36E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1FC2-FCCF-015B-E559-159DDE70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95C9-42D2-5D39-9BA9-7E9EE8FF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C737-5824-ABD9-2241-84E53FA9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9D06-8FFA-91C4-5A8A-B1241740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AE6F-5470-5725-3696-412F37CE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EB2-C92A-1EDF-381D-C9206D18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2132-CA25-F540-BE6B-0E0D94BF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6676-3313-74BE-8222-387F642D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B8C1-0454-543A-E907-D44F0D191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4FB03-E4D0-E0C2-CEEE-7EBB7416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AD28-FA44-75F4-E935-A921DE81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5755-0C61-D98E-0A13-3A28AA96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1ACF-330A-466E-38BB-A5071A6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35B9-AB98-807D-069A-BAFAAAF0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E387-8BF4-5262-3E4D-7A113424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A2F81-541F-26BF-8E4A-7EE30A51E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7DE28-6083-B8F8-FCAA-C1DC4EDC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93F03-147C-3280-7A9B-15E459AC4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89214-C90E-8293-22D2-04DB4E26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9420-DEC1-986B-F459-57235C7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2FCCE-0D96-965B-14D9-B9918E10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D8F1-DC54-0B59-5DB3-6DA0067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1864D-7E8D-4860-0045-603319DF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9A6BC-0AD4-9DA7-366E-3CCE824C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F20A-884F-5902-8AB6-688E58EA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BAD5D-FCED-9AC6-3B32-42C4AB1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355A-6ED5-B2B4-0A07-9E4CABB8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F9EB-238A-7DEA-E164-B07EC9D1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F51-6E61-124D-9318-838D58B5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087B-DA12-D5E5-0708-E7AD67E6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C360-CEA1-2C0F-50C9-A11D94E9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2442-4436-54CD-78CD-A5789B44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1D8B-185C-060F-6061-B2D09A5E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1D91-54A1-B1D4-DDC7-1E21CA22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8AB1-101E-DAEF-4801-47CA305E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473D0-71DD-D24F-87DC-2EF0F98D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CD039-8259-5980-FC57-9DDE148B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1BD2-EC80-C420-9787-9CEEEE3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D263-9EA9-B311-B48F-0AA85C1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04D5-A549-CDFC-B8FE-0BE109FF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6AA39-9B67-8834-DF21-26C6536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CF76-4D9B-EF95-F4F9-9D2A36A7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7931-CD11-A19F-9011-52D6262BC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DBD21-3F7F-4E93-846B-45B73C47852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A528-3324-B627-D62D-7EEAA23BD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17A4-A566-9E84-E52B-5EC520972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07293-564F-4398-8761-356DA7A52A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D8E-0AE8-0C8E-EA44-30D26B5E4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251002</a:t>
            </a:r>
            <a:br>
              <a:rPr lang="en-GB" dirty="0"/>
            </a:br>
            <a:r>
              <a:rPr lang="cs-CZ" dirty="0"/>
              <a:t>Cell </a:t>
            </a:r>
            <a:r>
              <a:rPr lang="cs-CZ" dirty="0" err="1"/>
              <a:t>fate</a:t>
            </a:r>
            <a:r>
              <a:rPr lang="en-GB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7232-FB3B-1BDB-6FD4-653EBA0B6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Boehms paper</a:t>
            </a:r>
          </a:p>
        </p:txBody>
      </p:sp>
    </p:spTree>
    <p:extLst>
      <p:ext uri="{BB962C8B-B14F-4D97-AF65-F5344CB8AC3E}">
        <p14:creationId xmlns:p14="http://schemas.microsoft.com/office/powerpoint/2010/main" val="373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4807-E411-4407-43AF-A7BC99B2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depths with fixed true_cd4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5195F771-AF2A-3EAD-D110-C6D900F5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7" y="1517563"/>
            <a:ext cx="6174488" cy="46275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CC486-7CD2-B8A9-6710-6D08809179B3}"/>
              </a:ext>
            </a:extLst>
          </p:cNvPr>
          <p:cNvSpPr txBox="1"/>
          <p:nvPr/>
        </p:nvSpPr>
        <p:spPr>
          <a:xfrm>
            <a:off x="7315200" y="1435510"/>
            <a:ext cx="43261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%true_cd4 = 372/382 where</a:t>
            </a:r>
          </a:p>
          <a:p>
            <a:pPr lvl="1"/>
            <a:r>
              <a:rPr lang="en-GB" dirty="0"/>
              <a:t>372 is true_cd4 for depth 2</a:t>
            </a:r>
          </a:p>
          <a:p>
            <a:pPr lvl="1"/>
            <a:r>
              <a:rPr lang="en-GB" dirty="0"/>
              <a:t>382 is </a:t>
            </a:r>
            <a:r>
              <a:rPr lang="en-GB" dirty="0" err="1"/>
              <a:t>all_seq_count</a:t>
            </a:r>
            <a:r>
              <a:rPr lang="en-GB" dirty="0"/>
              <a:t> for depth 2</a:t>
            </a:r>
          </a:p>
          <a:p>
            <a:pPr lvl="1"/>
            <a:endParaRPr lang="en-GB" dirty="0"/>
          </a:p>
          <a:p>
            <a:r>
              <a:rPr lang="en-GB" dirty="0"/>
              <a:t>This parameter was then used to calculate expected value of true_cd4 in each of the depths</a:t>
            </a:r>
          </a:p>
          <a:p>
            <a:endParaRPr lang="en-GB" dirty="0"/>
          </a:p>
          <a:p>
            <a:r>
              <a:rPr lang="en-GB" dirty="0"/>
              <a:t>For each depth, the Pc was then calculated from equation</a:t>
            </a:r>
          </a:p>
          <a:p>
            <a:endParaRPr lang="en-GB" dirty="0"/>
          </a:p>
          <a:p>
            <a:r>
              <a:rPr lang="en-GB" dirty="0"/>
              <a:t>CD4-only = </a:t>
            </a:r>
            <a:r>
              <a:rPr lang="en-GB" dirty="0" err="1"/>
              <a:t>Pc^X</a:t>
            </a:r>
            <a:r>
              <a:rPr lang="en-GB" dirty="0"/>
              <a:t>*C where</a:t>
            </a:r>
          </a:p>
          <a:p>
            <a:pPr lvl="1"/>
            <a:r>
              <a:rPr lang="en-GB" dirty="0"/>
              <a:t>Pc is commitment</a:t>
            </a:r>
          </a:p>
          <a:p>
            <a:pPr lvl="1"/>
            <a:r>
              <a:rPr lang="en-GB" dirty="0"/>
              <a:t>X is depth</a:t>
            </a:r>
          </a:p>
          <a:p>
            <a:pPr lvl="1"/>
            <a:r>
              <a:rPr lang="en-GB" dirty="0"/>
              <a:t>C is true_cd4 for that depth</a:t>
            </a:r>
          </a:p>
          <a:p>
            <a:pPr lvl="1"/>
            <a:r>
              <a:rPr lang="en-GB" dirty="0"/>
              <a:t>CD4-only is number of </a:t>
            </a:r>
            <a:r>
              <a:rPr lang="en-GB" dirty="0" err="1"/>
              <a:t>seq</a:t>
            </a:r>
            <a:r>
              <a:rPr lang="en-GB" dirty="0"/>
              <a:t> that are present only in cd4 samples</a:t>
            </a:r>
          </a:p>
        </p:txBody>
      </p:sp>
      <p:pic>
        <p:nvPicPr>
          <p:cNvPr id="7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3C3CC2F-984D-6CF5-0D94-A07B678C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t="7469" r="57302" b="79995"/>
          <a:stretch>
            <a:fillRect/>
          </a:stretch>
        </p:blipFill>
        <p:spPr>
          <a:xfrm>
            <a:off x="4316361" y="6145161"/>
            <a:ext cx="1425677" cy="580103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C1315-8664-5BF2-94AB-791098CCE75C}"/>
              </a:ext>
            </a:extLst>
          </p:cNvPr>
          <p:cNvSpPr txBox="1"/>
          <p:nvPr/>
        </p:nvSpPr>
        <p:spPr>
          <a:xfrm>
            <a:off x="3367548" y="6300733"/>
            <a:ext cx="9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ED28D-4399-6258-8BB8-245A80C38580}"/>
              </a:ext>
            </a:extLst>
          </p:cNvPr>
          <p:cNvSpPr txBox="1"/>
          <p:nvPr/>
        </p:nvSpPr>
        <p:spPr>
          <a:xfrm>
            <a:off x="6055170" y="6112047"/>
            <a:ext cx="158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value displayed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F2DD23-807A-4FFA-CD98-0B4F1C0F234D}"/>
              </a:ext>
            </a:extLst>
          </p:cNvPr>
          <p:cNvCxnSpPr>
            <a:cxnSpLocks/>
          </p:cNvCxnSpPr>
          <p:nvPr/>
        </p:nvCxnSpPr>
        <p:spPr>
          <a:xfrm flipV="1">
            <a:off x="4100052" y="6435212"/>
            <a:ext cx="570271" cy="33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92574A-304A-6321-AC16-8EF91024D276}"/>
              </a:ext>
            </a:extLst>
          </p:cNvPr>
          <p:cNvCxnSpPr>
            <a:cxnSpLocks/>
          </p:cNvCxnSpPr>
          <p:nvPr/>
        </p:nvCxnSpPr>
        <p:spPr>
          <a:xfrm>
            <a:off x="5525729" y="6326584"/>
            <a:ext cx="570271" cy="10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C921-A373-2967-F1DC-3C0C78A1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9777"/>
            <a:ext cx="10515600" cy="237718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2A5056-B4E4-F251-FFD9-77A145C5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D8D01-DA4F-EA5F-F51E-82AD278F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7" y="1777874"/>
            <a:ext cx="5007160" cy="1651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43CA0-0603-18B7-288E-54DE8B76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60" y="1571596"/>
            <a:ext cx="5007160" cy="14866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B30F313-864E-D7B3-A8BF-B9387B22EF55}"/>
              </a:ext>
            </a:extLst>
          </p:cNvPr>
          <p:cNvGrpSpPr/>
          <p:nvPr/>
        </p:nvGrpSpPr>
        <p:grpSpPr>
          <a:xfrm>
            <a:off x="6008883" y="2920227"/>
            <a:ext cx="5007160" cy="508773"/>
            <a:chOff x="5881573" y="3056463"/>
            <a:chExt cx="5007160" cy="508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22C244-73BD-7BCA-F8CE-DCB6C5662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5777"/>
            <a:stretch>
              <a:fillRect/>
            </a:stretch>
          </p:blipFill>
          <p:spPr>
            <a:xfrm>
              <a:off x="5881573" y="3056463"/>
              <a:ext cx="5007160" cy="50877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1C67A2-FC5A-3D7D-28FA-B8536D2C35CC}"/>
                    </a:ext>
                  </a:extLst>
                </p14:cNvPr>
                <p14:cNvContentPartPr/>
                <p14:nvPr/>
              </p14:nvContentPartPr>
              <p14:xfrm>
                <a:off x="8642664" y="3402936"/>
                <a:ext cx="104760" cy="14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1C67A2-FC5A-3D7D-28FA-B8536D2C35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33664" y="3394296"/>
                  <a:ext cx="122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113304-96B2-696B-99BE-44100E575F7D}"/>
                    </a:ext>
                  </a:extLst>
                </p14:cNvPr>
                <p14:cNvContentPartPr/>
                <p14:nvPr/>
              </p14:nvContentPartPr>
              <p14:xfrm>
                <a:off x="10349064" y="3365856"/>
                <a:ext cx="70920" cy="13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113304-96B2-696B-99BE-44100E575F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40424" y="3357216"/>
                  <a:ext cx="88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D206CE-DC4D-9ACE-98A4-FB877EE970C0}"/>
                    </a:ext>
                  </a:extLst>
                </p14:cNvPr>
                <p14:cNvContentPartPr/>
                <p14:nvPr/>
              </p14:nvContentPartPr>
              <p14:xfrm>
                <a:off x="7104439" y="3223800"/>
                <a:ext cx="105120" cy="20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D206CE-DC4D-9ACE-98A4-FB877EE970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5439" y="3214800"/>
                  <a:ext cx="12276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881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F003-65DB-CB7D-C090-5545B85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83A5A-0FAB-C432-5F10-7D4E2517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" y="1690688"/>
            <a:ext cx="6343626" cy="38061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0D9695-49E3-FF93-EEB7-E299EBD81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76" y="1690688"/>
            <a:ext cx="6343624" cy="38061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B6C4F-45DE-4E9B-968E-B40A0F79A8FB}"/>
              </a:ext>
            </a:extLst>
          </p:cNvPr>
          <p:cNvSpPr txBox="1"/>
          <p:nvPr/>
        </p:nvSpPr>
        <p:spPr>
          <a:xfrm>
            <a:off x="905164" y="1351900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alpha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11306-D626-D5B3-8CED-DB62F28BD19E}"/>
              </a:ext>
            </a:extLst>
          </p:cNvPr>
          <p:cNvSpPr txBox="1"/>
          <p:nvPr/>
        </p:nvSpPr>
        <p:spPr>
          <a:xfrm>
            <a:off x="6982690" y="5496863"/>
            <a:ext cx="38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true_cd4 = 386, the Pc=0.886836</a:t>
            </a:r>
          </a:p>
        </p:txBody>
      </p:sp>
    </p:spTree>
    <p:extLst>
      <p:ext uri="{BB962C8B-B14F-4D97-AF65-F5344CB8AC3E}">
        <p14:creationId xmlns:p14="http://schemas.microsoft.com/office/powerpoint/2010/main" val="2660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9498-E853-824F-CFD9-59AD06D28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A4C6-F2B3-308B-1E81-2AFA524E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estimation and true_cd4 fixed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EC34F-04EA-5CDA-0C10-185BED60E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" y="1452500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456CA-48EC-DEA4-BB36-A42C71DC9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14" y="1452500"/>
            <a:ext cx="5852172" cy="438912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8C37CD-88C2-01BB-1D58-19F71F6B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4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0D12-FA1E-899F-3C17-7D6E08522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2" y="1940574"/>
            <a:ext cx="5468601" cy="41014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298A23-D198-E646-5FC7-425F374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Pc estimation and true_cd4 fixed</a:t>
            </a:r>
          </a:p>
        </p:txBody>
      </p:sp>
    </p:spTree>
    <p:extLst>
      <p:ext uri="{BB962C8B-B14F-4D97-AF65-F5344CB8AC3E}">
        <p14:creationId xmlns:p14="http://schemas.microsoft.com/office/powerpoint/2010/main" val="428917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251002 Cell fate meeting</vt:lpstr>
      <vt:lpstr>All depths with fixed true_cd4</vt:lpstr>
      <vt:lpstr>Pc estimation and true_cd4 fixed</vt:lpstr>
      <vt:lpstr>Pc estimation and true_cd4 fixed</vt:lpstr>
      <vt:lpstr>Pc estimation and true_cd4 fixed</vt:lpstr>
      <vt:lpstr>Pc estimation and true_cd4 fixed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Charvátová Běla</dc:creator>
  <cp:lastModifiedBy>Charvátová Běla</cp:lastModifiedBy>
  <cp:revision>4</cp:revision>
  <dcterms:created xsi:type="dcterms:W3CDTF">2025-09-30T10:22:41Z</dcterms:created>
  <dcterms:modified xsi:type="dcterms:W3CDTF">2025-09-30T15:04:09Z</dcterms:modified>
</cp:coreProperties>
</file>