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66" r:id="rId4"/>
    <p:sldId id="258" r:id="rId5"/>
    <p:sldId id="261" r:id="rId6"/>
    <p:sldId id="262" r:id="rId7"/>
    <p:sldId id="259" r:id="rId8"/>
    <p:sldId id="263" r:id="rId9"/>
    <p:sldId id="260"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815" autoAdjust="0"/>
    <p:restoredTop sz="94660"/>
  </p:normalViewPr>
  <p:slideViewPr>
    <p:cSldViewPr>
      <p:cViewPr varScale="1">
        <p:scale>
          <a:sx n="113" d="100"/>
          <a:sy n="113" d="100"/>
        </p:scale>
        <p:origin x="-135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8D2DC1-5BF8-43CD-A8D2-9C1F162F761B}" type="datetimeFigureOut">
              <a:rPr lang="en-US" smtClean="0"/>
              <a:t>9/12/2014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D7BF6A-6A8A-4D8B-82E4-14E6E9BC511B}" type="slidenum">
              <a:rPr lang="en-US" smtClean="0"/>
              <a:t>‹#›</a:t>
            </a:fld>
            <a:endParaRPr lang="en-US"/>
          </a:p>
        </p:txBody>
      </p:sp>
    </p:spTree>
    <p:extLst>
      <p:ext uri="{BB962C8B-B14F-4D97-AF65-F5344CB8AC3E}">
        <p14:creationId xmlns:p14="http://schemas.microsoft.com/office/powerpoint/2010/main" val="2938117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D7BF6A-6A8A-4D8B-82E4-14E6E9BC511B}" type="slidenum">
              <a:rPr lang="en-US" smtClean="0"/>
              <a:t>1</a:t>
            </a:fld>
            <a:endParaRPr lang="en-US"/>
          </a:p>
        </p:txBody>
      </p:sp>
    </p:spTree>
    <p:extLst>
      <p:ext uri="{BB962C8B-B14F-4D97-AF65-F5344CB8AC3E}">
        <p14:creationId xmlns:p14="http://schemas.microsoft.com/office/powerpoint/2010/main" val="275091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D7BF6A-6A8A-4D8B-82E4-14E6E9BC511B}" type="slidenum">
              <a:rPr lang="en-US" smtClean="0"/>
              <a:t>2</a:t>
            </a:fld>
            <a:endParaRPr lang="en-US"/>
          </a:p>
        </p:txBody>
      </p:sp>
    </p:spTree>
    <p:extLst>
      <p:ext uri="{BB962C8B-B14F-4D97-AF65-F5344CB8AC3E}">
        <p14:creationId xmlns:p14="http://schemas.microsoft.com/office/powerpoint/2010/main" val="2038356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B3122AD-72D4-424C-8B15-53BE16BDFFD6}" type="datetime1">
              <a:rPr lang="en-US" smtClean="0"/>
              <a:t>9/12/2014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D78C4AB-607B-4CA5-A48E-952F875E21E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A354F6-0F22-4155-9424-7ED685E3EEED}" type="datetime1">
              <a:rPr lang="en-US" smtClean="0"/>
              <a:t>9/12/2014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8C4AB-607B-4CA5-A48E-952F875E21E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F11290-1581-488E-BC7C-271F1E20B462}" type="datetime1">
              <a:rPr lang="en-US" smtClean="0"/>
              <a:t>9/12/2014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8C4AB-607B-4CA5-A48E-952F875E21E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865EAAD-F8BC-4941-8214-69D3196546E6}" type="datetime1">
              <a:rPr lang="en-US" smtClean="0"/>
              <a:t>9/12/2014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8C4AB-607B-4CA5-A48E-952F875E21E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88F38A9-B804-487F-9042-FA3DE2B5AAD9}" type="datetime1">
              <a:rPr lang="en-US" smtClean="0"/>
              <a:t>9/12/2014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8C4AB-607B-4CA5-A48E-952F875E21E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EFA26E6-EDD2-4E11-AAB6-333E4E3E96BE}" type="datetime1">
              <a:rPr lang="en-US" smtClean="0"/>
              <a:t>9/12/2014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8C4AB-607B-4CA5-A48E-952F875E21E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27828FB-AEF1-425A-BDAF-66A5E2200813}" type="datetime1">
              <a:rPr lang="en-US" smtClean="0"/>
              <a:t>9/12/2014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78C4AB-607B-4CA5-A48E-952F875E21E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22FA455-C736-4862-95D5-5E441138E156}" type="datetime1">
              <a:rPr lang="en-US" smtClean="0"/>
              <a:t>9/12/2014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78C4AB-607B-4CA5-A48E-952F875E21E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20F8D-6D46-448F-859B-4DDF9D4728B0}" type="datetime1">
              <a:rPr lang="en-US" smtClean="0"/>
              <a:t>9/12/2014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78C4AB-607B-4CA5-A48E-952F875E21E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175F9F2-A45C-4CCE-8D6E-AE7C10D6224B}" type="datetime1">
              <a:rPr lang="en-US" smtClean="0"/>
              <a:t>9/12/2014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8C4AB-607B-4CA5-A48E-952F875E21E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8F87F8F-B62F-4151-954C-4D3927442CAF}" type="datetime1">
              <a:rPr lang="en-US" smtClean="0"/>
              <a:t>9/12/2014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D78C4AB-607B-4CA5-A48E-952F875E21E9}"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F0A3C4B-636F-4453-944D-B1B3B0748C08}" type="datetime1">
              <a:rPr lang="en-US" smtClean="0"/>
              <a:t>9/12/2014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D78C4AB-607B-4CA5-A48E-952F875E21E9}"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Team </a:t>
            </a:r>
            <a:r>
              <a:rPr lang="en-US" sz="3600" dirty="0" err="1" smtClean="0"/>
              <a:t>SmartGrass</a:t>
            </a:r>
            <a:r>
              <a:rPr lang="en-US" sz="3600" dirty="0" smtClean="0"/>
              <a:t> - Initial Status Report</a:t>
            </a:r>
            <a:br>
              <a:rPr lang="en-US" sz="3600" dirty="0" smtClean="0"/>
            </a:br>
            <a:endParaRPr lang="en-US" sz="1800" dirty="0"/>
          </a:p>
        </p:txBody>
      </p:sp>
      <p:sp>
        <p:nvSpPr>
          <p:cNvPr id="3" name="Subtitle 2"/>
          <p:cNvSpPr>
            <a:spLocks noGrp="1"/>
          </p:cNvSpPr>
          <p:nvPr>
            <p:ph type="subTitle" idx="1"/>
          </p:nvPr>
        </p:nvSpPr>
        <p:spPr/>
        <p:txBody>
          <a:bodyPr>
            <a:normAutofit fontScale="92500" lnSpcReduction="10000"/>
          </a:bodyPr>
          <a:lstStyle/>
          <a:p>
            <a:r>
              <a:rPr lang="en-US" dirty="0" err="1" smtClean="0"/>
              <a:t>Belachew</a:t>
            </a:r>
            <a:r>
              <a:rPr lang="en-US" dirty="0" smtClean="0"/>
              <a:t> Haile-Mariam</a:t>
            </a:r>
          </a:p>
          <a:p>
            <a:r>
              <a:rPr lang="en-US" dirty="0" err="1"/>
              <a:t>Gautam</a:t>
            </a:r>
            <a:r>
              <a:rPr lang="en-US" dirty="0"/>
              <a:t> </a:t>
            </a:r>
            <a:r>
              <a:rPr lang="en-US" dirty="0" err="1" smtClean="0"/>
              <a:t>Adhikari</a:t>
            </a:r>
            <a:endParaRPr lang="en-US" dirty="0" smtClean="0"/>
          </a:p>
          <a:p>
            <a:r>
              <a:rPr lang="en-US" dirty="0" smtClean="0"/>
              <a:t>Jeremiah O’Conner</a:t>
            </a:r>
            <a:endParaRPr lang="en-US" dirty="0"/>
          </a:p>
          <a:p>
            <a:r>
              <a:rPr lang="en-US" dirty="0" smtClean="0"/>
              <a:t>Tung Vo</a:t>
            </a:r>
          </a:p>
        </p:txBody>
      </p:sp>
      <p:sp>
        <p:nvSpPr>
          <p:cNvPr id="6" name="Slide Number Placeholder 5"/>
          <p:cNvSpPr>
            <a:spLocks noGrp="1"/>
          </p:cNvSpPr>
          <p:nvPr>
            <p:ph type="sldNum" sz="quarter" idx="12"/>
          </p:nvPr>
        </p:nvSpPr>
        <p:spPr/>
        <p:txBody>
          <a:bodyPr/>
          <a:lstStyle/>
          <a:p>
            <a:fld id="{3D78C4AB-607B-4CA5-A48E-952F875E21E9}" type="slidenum">
              <a:rPr lang="en-US" smtClean="0"/>
              <a:t>1</a:t>
            </a:fld>
            <a:endParaRPr lang="en-US"/>
          </a:p>
        </p:txBody>
      </p:sp>
    </p:spTree>
    <p:extLst>
      <p:ext uri="{BB962C8B-B14F-4D97-AF65-F5344CB8AC3E}">
        <p14:creationId xmlns:p14="http://schemas.microsoft.com/office/powerpoint/2010/main" val="29563059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Near Term </a:t>
            </a:r>
            <a:r>
              <a:rPr lang="en-US" dirty="0"/>
              <a:t>C</a:t>
            </a:r>
            <a:r>
              <a:rPr lang="en-US" dirty="0" smtClean="0"/>
              <a:t>hallenges and Outlook</a:t>
            </a:r>
            <a:endParaRPr lang="en-US" dirty="0"/>
          </a:p>
        </p:txBody>
      </p:sp>
      <p:sp>
        <p:nvSpPr>
          <p:cNvPr id="3" name="Content Placeholder 2"/>
          <p:cNvSpPr>
            <a:spLocks noGrp="1"/>
          </p:cNvSpPr>
          <p:nvPr>
            <p:ph idx="1"/>
          </p:nvPr>
        </p:nvSpPr>
        <p:spPr/>
        <p:txBody>
          <a:bodyPr/>
          <a:lstStyle/>
          <a:p>
            <a:r>
              <a:rPr lang="en-US" dirty="0" smtClean="0"/>
              <a:t>Setting up communication tools</a:t>
            </a:r>
            <a:br>
              <a:rPr lang="en-US" dirty="0" smtClean="0"/>
            </a:br>
            <a:endParaRPr lang="en-US" dirty="0" smtClean="0"/>
          </a:p>
          <a:p>
            <a:r>
              <a:rPr lang="en-US" dirty="0" smtClean="0"/>
              <a:t>Setting up documentation tools</a:t>
            </a:r>
            <a:br>
              <a:rPr lang="en-US" dirty="0" smtClean="0"/>
            </a:br>
            <a:endParaRPr lang="en-US" dirty="0" smtClean="0"/>
          </a:p>
          <a:p>
            <a:r>
              <a:rPr lang="en-US" dirty="0" smtClean="0"/>
              <a:t>Setting up source control</a:t>
            </a:r>
            <a:br>
              <a:rPr lang="en-US" dirty="0" smtClean="0"/>
            </a:br>
            <a:endParaRPr lang="en-US" dirty="0" smtClean="0"/>
          </a:p>
          <a:p>
            <a:r>
              <a:rPr lang="en-US" dirty="0" smtClean="0"/>
              <a:t>Gathering requirements</a:t>
            </a:r>
            <a:br>
              <a:rPr lang="en-US" dirty="0" smtClean="0"/>
            </a:br>
            <a:endParaRPr lang="en-US" dirty="0" smtClean="0"/>
          </a:p>
          <a:p>
            <a:r>
              <a:rPr lang="en-US" dirty="0" smtClean="0"/>
              <a:t>Initial team meeting with sponsor</a:t>
            </a:r>
          </a:p>
          <a:p>
            <a:endParaRPr lang="en-US" dirty="0"/>
          </a:p>
        </p:txBody>
      </p:sp>
      <p:sp>
        <p:nvSpPr>
          <p:cNvPr id="4" name="Slide Number Placeholder 3"/>
          <p:cNvSpPr>
            <a:spLocks noGrp="1"/>
          </p:cNvSpPr>
          <p:nvPr>
            <p:ph type="sldNum" sz="quarter" idx="12"/>
          </p:nvPr>
        </p:nvSpPr>
        <p:spPr/>
        <p:txBody>
          <a:bodyPr/>
          <a:lstStyle/>
          <a:p>
            <a:fld id="{3D78C4AB-607B-4CA5-A48E-952F875E21E9}" type="slidenum">
              <a:rPr lang="en-US" smtClean="0"/>
              <a:t>10</a:t>
            </a:fld>
            <a:endParaRPr lang="en-US"/>
          </a:p>
        </p:txBody>
      </p:sp>
    </p:spTree>
    <p:extLst>
      <p:ext uri="{BB962C8B-B14F-4D97-AF65-F5344CB8AC3E}">
        <p14:creationId xmlns:p14="http://schemas.microsoft.com/office/powerpoint/2010/main" val="5662099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Any Questions?</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3D78C4AB-607B-4CA5-A48E-952F875E21E9}" type="slidenum">
              <a:rPr lang="en-US" smtClean="0"/>
              <a:t>11</a:t>
            </a:fld>
            <a:endParaRPr lang="en-US"/>
          </a:p>
        </p:txBody>
      </p:sp>
    </p:spTree>
    <p:extLst>
      <p:ext uri="{BB962C8B-B14F-4D97-AF65-F5344CB8AC3E}">
        <p14:creationId xmlns:p14="http://schemas.microsoft.com/office/powerpoint/2010/main" val="517133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Team name: </a:t>
            </a:r>
            <a:r>
              <a:rPr lang="en-US" dirty="0" err="1" smtClean="0"/>
              <a:t>SmartGrass</a:t>
            </a:r>
            <a:endParaRPr lang="en-US" dirty="0"/>
          </a:p>
        </p:txBody>
      </p:sp>
      <p:sp>
        <p:nvSpPr>
          <p:cNvPr id="3" name="Content Placeholder 2"/>
          <p:cNvSpPr>
            <a:spLocks noGrp="1"/>
          </p:cNvSpPr>
          <p:nvPr>
            <p:ph idx="1"/>
          </p:nvPr>
        </p:nvSpPr>
        <p:spPr/>
        <p:txBody>
          <a:bodyPr>
            <a:noAutofit/>
          </a:bodyPr>
          <a:lstStyle/>
          <a:p>
            <a:r>
              <a:rPr lang="en-US" sz="3200" dirty="0" smtClean="0"/>
              <a:t>Rationale – Our goal is to develop a system for homeowners to use in their lawns and gardens.  Sensors will be integrated into the system to monitor the soil’s moisture content and vary the output of water flow accordingly. This is a smarter way to water your grass, hence the name.</a:t>
            </a:r>
          </a:p>
        </p:txBody>
      </p:sp>
      <p:sp>
        <p:nvSpPr>
          <p:cNvPr id="4" name="Slide Number Placeholder 3"/>
          <p:cNvSpPr>
            <a:spLocks noGrp="1"/>
          </p:cNvSpPr>
          <p:nvPr>
            <p:ph type="sldNum" sz="quarter" idx="12"/>
          </p:nvPr>
        </p:nvSpPr>
        <p:spPr/>
        <p:txBody>
          <a:bodyPr/>
          <a:lstStyle/>
          <a:p>
            <a:fld id="{3D78C4AB-607B-4CA5-A48E-952F875E21E9}" type="slidenum">
              <a:rPr lang="en-US" smtClean="0"/>
              <a:t>2</a:t>
            </a:fld>
            <a:endParaRPr lang="en-US"/>
          </a:p>
        </p:txBody>
      </p:sp>
    </p:spTree>
    <p:extLst>
      <p:ext uri="{BB962C8B-B14F-4D97-AF65-F5344CB8AC3E}">
        <p14:creationId xmlns:p14="http://schemas.microsoft.com/office/powerpoint/2010/main" val="148341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Organization - Preliminary </a:t>
            </a:r>
            <a:r>
              <a:rPr lang="en-US" dirty="0" smtClean="0"/>
              <a:t>Roles</a:t>
            </a:r>
            <a:endParaRPr lang="en-US" dirty="0"/>
          </a:p>
        </p:txBody>
      </p:sp>
      <p:sp>
        <p:nvSpPr>
          <p:cNvPr id="3" name="Content Placeholder 2"/>
          <p:cNvSpPr>
            <a:spLocks noGrp="1"/>
          </p:cNvSpPr>
          <p:nvPr>
            <p:ph idx="1"/>
          </p:nvPr>
        </p:nvSpPr>
        <p:spPr/>
        <p:txBody>
          <a:bodyPr/>
          <a:lstStyle/>
          <a:p>
            <a:r>
              <a:rPr lang="en-US" dirty="0" err="1" smtClean="0"/>
              <a:t>Belachew</a:t>
            </a:r>
            <a:r>
              <a:rPr lang="en-US" dirty="0" smtClean="0"/>
              <a:t> – Project Leader, Hardware, Documentation</a:t>
            </a:r>
            <a:br>
              <a:rPr lang="en-US" dirty="0" smtClean="0"/>
            </a:br>
            <a:endParaRPr lang="en-US" dirty="0"/>
          </a:p>
          <a:p>
            <a:r>
              <a:rPr lang="en-US" dirty="0" err="1"/>
              <a:t>Gautam</a:t>
            </a:r>
            <a:r>
              <a:rPr lang="en-US" dirty="0"/>
              <a:t> – </a:t>
            </a:r>
            <a:r>
              <a:rPr lang="en-US" dirty="0" smtClean="0"/>
              <a:t>Software Development (Support)</a:t>
            </a:r>
            <a:br>
              <a:rPr lang="en-US" dirty="0" smtClean="0"/>
            </a:br>
            <a:endParaRPr lang="en-US" dirty="0"/>
          </a:p>
          <a:p>
            <a:r>
              <a:rPr lang="en-US" dirty="0" smtClean="0"/>
              <a:t>Jeremiah </a:t>
            </a:r>
            <a:r>
              <a:rPr lang="en-US" dirty="0"/>
              <a:t>– </a:t>
            </a:r>
            <a:r>
              <a:rPr lang="en-US" dirty="0" smtClean="0"/>
              <a:t>Software Development (Web, Databases)</a:t>
            </a:r>
            <a:br>
              <a:rPr lang="en-US" dirty="0" smtClean="0"/>
            </a:br>
            <a:endParaRPr lang="en-US" dirty="0"/>
          </a:p>
          <a:p>
            <a:r>
              <a:rPr lang="en-US" dirty="0"/>
              <a:t>Tung – Software </a:t>
            </a:r>
            <a:r>
              <a:rPr lang="en-US" dirty="0" smtClean="0"/>
              <a:t>Development (Hardware Support, Android)</a:t>
            </a:r>
            <a:endParaRPr lang="en-US" dirty="0"/>
          </a:p>
        </p:txBody>
      </p:sp>
      <p:sp>
        <p:nvSpPr>
          <p:cNvPr id="4" name="Slide Number Placeholder 3"/>
          <p:cNvSpPr>
            <a:spLocks noGrp="1"/>
          </p:cNvSpPr>
          <p:nvPr>
            <p:ph type="sldNum" sz="quarter" idx="12"/>
          </p:nvPr>
        </p:nvSpPr>
        <p:spPr/>
        <p:txBody>
          <a:bodyPr/>
          <a:lstStyle/>
          <a:p>
            <a:fld id="{3D78C4AB-607B-4CA5-A48E-952F875E21E9}" type="slidenum">
              <a:rPr lang="en-US" smtClean="0"/>
              <a:t>3</a:t>
            </a:fld>
            <a:endParaRPr lang="en-US"/>
          </a:p>
        </p:txBody>
      </p:sp>
    </p:spTree>
    <p:extLst>
      <p:ext uri="{BB962C8B-B14F-4D97-AF65-F5344CB8AC3E}">
        <p14:creationId xmlns:p14="http://schemas.microsoft.com/office/powerpoint/2010/main" val="2176514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Organization </a:t>
            </a:r>
            <a:r>
              <a:rPr lang="en-US" dirty="0" smtClean="0"/>
              <a:t>– Immediate Tasks</a:t>
            </a:r>
            <a:endParaRPr lang="en-US" dirty="0"/>
          </a:p>
        </p:txBody>
      </p:sp>
      <p:sp>
        <p:nvSpPr>
          <p:cNvPr id="3" name="Content Placeholder 2"/>
          <p:cNvSpPr>
            <a:spLocks noGrp="1"/>
          </p:cNvSpPr>
          <p:nvPr>
            <p:ph idx="1"/>
          </p:nvPr>
        </p:nvSpPr>
        <p:spPr/>
        <p:txBody>
          <a:bodyPr>
            <a:normAutofit/>
          </a:bodyPr>
          <a:lstStyle/>
          <a:p>
            <a:r>
              <a:rPr lang="en-US" dirty="0" err="1" smtClean="0"/>
              <a:t>Belachew</a:t>
            </a:r>
            <a:r>
              <a:rPr lang="en-US" dirty="0" smtClean="0"/>
              <a:t> – Reach out to sponsor, set up a Facebook group, set up google drive for team use</a:t>
            </a:r>
            <a:br>
              <a:rPr lang="en-US" dirty="0" smtClean="0"/>
            </a:br>
            <a:endParaRPr lang="en-US" dirty="0" smtClean="0"/>
          </a:p>
          <a:p>
            <a:r>
              <a:rPr lang="en-US" dirty="0" err="1"/>
              <a:t>Gautam</a:t>
            </a:r>
            <a:r>
              <a:rPr lang="en-US" dirty="0"/>
              <a:t> – Do market research to see if any similar products are commercially </a:t>
            </a:r>
            <a:r>
              <a:rPr lang="en-US" dirty="0" smtClean="0"/>
              <a:t>available</a:t>
            </a:r>
            <a:br>
              <a:rPr lang="en-US" dirty="0" smtClean="0"/>
            </a:br>
            <a:endParaRPr lang="en-US" dirty="0" smtClean="0"/>
          </a:p>
          <a:p>
            <a:r>
              <a:rPr lang="en-US" dirty="0"/>
              <a:t>Jeremiah – Start looking into </a:t>
            </a:r>
            <a:r>
              <a:rPr lang="en-US" dirty="0" err="1"/>
              <a:t>gitHub</a:t>
            </a:r>
            <a:r>
              <a:rPr lang="en-US" dirty="0"/>
              <a:t> and </a:t>
            </a:r>
            <a:r>
              <a:rPr lang="en-US" dirty="0" err="1"/>
              <a:t>sourceTree</a:t>
            </a:r>
            <a:r>
              <a:rPr lang="en-US" dirty="0"/>
              <a:t> as viable source control solutions for this </a:t>
            </a:r>
            <a:r>
              <a:rPr lang="en-US" dirty="0" smtClean="0"/>
              <a:t>project</a:t>
            </a:r>
            <a:br>
              <a:rPr lang="en-US" dirty="0" smtClean="0"/>
            </a:br>
            <a:endParaRPr lang="en-US" dirty="0" smtClean="0"/>
          </a:p>
          <a:p>
            <a:r>
              <a:rPr lang="en-US" dirty="0" smtClean="0"/>
              <a:t>Tung – Set up </a:t>
            </a:r>
            <a:r>
              <a:rPr lang="en-US" dirty="0" err="1" smtClean="0"/>
              <a:t>GroupMe</a:t>
            </a:r>
            <a:r>
              <a:rPr lang="en-US" dirty="0"/>
              <a:t> </a:t>
            </a:r>
            <a:r>
              <a:rPr lang="en-US" dirty="0" smtClean="0"/>
              <a:t>chat for team use</a:t>
            </a:r>
          </a:p>
        </p:txBody>
      </p:sp>
      <p:sp>
        <p:nvSpPr>
          <p:cNvPr id="4" name="Slide Number Placeholder 3"/>
          <p:cNvSpPr>
            <a:spLocks noGrp="1"/>
          </p:cNvSpPr>
          <p:nvPr>
            <p:ph type="sldNum" sz="quarter" idx="12"/>
          </p:nvPr>
        </p:nvSpPr>
        <p:spPr/>
        <p:txBody>
          <a:bodyPr/>
          <a:lstStyle/>
          <a:p>
            <a:fld id="{3D78C4AB-607B-4CA5-A48E-952F875E21E9}" type="slidenum">
              <a:rPr lang="en-US" smtClean="0"/>
              <a:t>4</a:t>
            </a:fld>
            <a:endParaRPr lang="en-US"/>
          </a:p>
        </p:txBody>
      </p:sp>
    </p:spTree>
    <p:extLst>
      <p:ext uri="{BB962C8B-B14F-4D97-AF65-F5344CB8AC3E}">
        <p14:creationId xmlns:p14="http://schemas.microsoft.com/office/powerpoint/2010/main" val="170051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Organization - Team Logistics</a:t>
            </a:r>
            <a:endParaRPr lang="en-US" dirty="0"/>
          </a:p>
        </p:txBody>
      </p:sp>
      <p:sp>
        <p:nvSpPr>
          <p:cNvPr id="3" name="Content Placeholder 2"/>
          <p:cNvSpPr>
            <a:spLocks noGrp="1"/>
          </p:cNvSpPr>
          <p:nvPr>
            <p:ph idx="1"/>
          </p:nvPr>
        </p:nvSpPr>
        <p:spPr/>
        <p:txBody>
          <a:bodyPr/>
          <a:lstStyle/>
          <a:p>
            <a:r>
              <a:rPr lang="en-US" dirty="0" smtClean="0"/>
              <a:t>Communication: </a:t>
            </a:r>
            <a:r>
              <a:rPr lang="en-US" dirty="0" err="1" smtClean="0"/>
              <a:t>GroupMe</a:t>
            </a:r>
            <a:r>
              <a:rPr lang="en-US" dirty="0" smtClean="0"/>
              <a:t>, Facebook, Skype, Google Hangouts, Email</a:t>
            </a:r>
            <a:br>
              <a:rPr lang="en-US" dirty="0" smtClean="0"/>
            </a:br>
            <a:endParaRPr lang="en-US" dirty="0" smtClean="0"/>
          </a:p>
          <a:p>
            <a:r>
              <a:rPr lang="en-US" dirty="0" smtClean="0"/>
              <a:t>Documentation: Google Drive, MS Office, MS Visio, </a:t>
            </a:r>
            <a:r>
              <a:rPr lang="en-US" dirty="0" err="1" smtClean="0"/>
              <a:t>Gliffy</a:t>
            </a:r>
            <a:r>
              <a:rPr lang="en-US" dirty="0" smtClean="0"/>
              <a:t/>
            </a:r>
            <a:br>
              <a:rPr lang="en-US" dirty="0" smtClean="0"/>
            </a:br>
            <a:endParaRPr lang="en-US" dirty="0" smtClean="0"/>
          </a:p>
          <a:p>
            <a:r>
              <a:rPr lang="en-US" dirty="0" smtClean="0"/>
              <a:t>Project Management: </a:t>
            </a:r>
            <a:r>
              <a:rPr lang="en-US" dirty="0" err="1" smtClean="0"/>
              <a:t>Trello</a:t>
            </a:r>
            <a:r>
              <a:rPr lang="en-US" dirty="0" smtClean="0"/>
              <a:t>, MS Project</a:t>
            </a:r>
            <a:br>
              <a:rPr lang="en-US" dirty="0" smtClean="0"/>
            </a:br>
            <a:endParaRPr lang="en-US" dirty="0" smtClean="0"/>
          </a:p>
          <a:p>
            <a:r>
              <a:rPr lang="en-US" dirty="0" smtClean="0"/>
              <a:t>Source Control: </a:t>
            </a:r>
            <a:r>
              <a:rPr lang="en-US" dirty="0" err="1" smtClean="0"/>
              <a:t>Github</a:t>
            </a:r>
            <a:r>
              <a:rPr lang="en-US" dirty="0" smtClean="0"/>
              <a:t>, </a:t>
            </a:r>
            <a:r>
              <a:rPr lang="en-US" dirty="0" err="1" smtClean="0"/>
              <a:t>SourceTree</a:t>
            </a:r>
            <a:endParaRPr lang="en-US" dirty="0" smtClean="0"/>
          </a:p>
        </p:txBody>
      </p:sp>
      <p:sp>
        <p:nvSpPr>
          <p:cNvPr id="4" name="Slide Number Placeholder 3"/>
          <p:cNvSpPr>
            <a:spLocks noGrp="1"/>
          </p:cNvSpPr>
          <p:nvPr>
            <p:ph type="sldNum" sz="quarter" idx="12"/>
          </p:nvPr>
        </p:nvSpPr>
        <p:spPr/>
        <p:txBody>
          <a:bodyPr/>
          <a:lstStyle/>
          <a:p>
            <a:fld id="{3D78C4AB-607B-4CA5-A48E-952F875E21E9}" type="slidenum">
              <a:rPr lang="en-US" smtClean="0"/>
              <a:t>5</a:t>
            </a:fld>
            <a:endParaRPr lang="en-US"/>
          </a:p>
        </p:txBody>
      </p:sp>
    </p:spTree>
    <p:extLst>
      <p:ext uri="{BB962C8B-B14F-4D97-AF65-F5344CB8AC3E}">
        <p14:creationId xmlns:p14="http://schemas.microsoft.com/office/powerpoint/2010/main" val="3707383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Organization - Team </a:t>
            </a:r>
            <a:r>
              <a:rPr lang="en-US" dirty="0"/>
              <a:t>B</a:t>
            </a:r>
            <a:r>
              <a:rPr lang="en-US" dirty="0" smtClean="0"/>
              <a:t>uilding</a:t>
            </a:r>
            <a:endParaRPr lang="en-US" dirty="0"/>
          </a:p>
        </p:txBody>
      </p:sp>
      <p:sp>
        <p:nvSpPr>
          <p:cNvPr id="3" name="Content Placeholder 2"/>
          <p:cNvSpPr>
            <a:spLocks noGrp="1"/>
          </p:cNvSpPr>
          <p:nvPr>
            <p:ph idx="1"/>
          </p:nvPr>
        </p:nvSpPr>
        <p:spPr/>
        <p:txBody>
          <a:bodyPr/>
          <a:lstStyle/>
          <a:p>
            <a:r>
              <a:rPr lang="en-US" dirty="0" smtClean="0"/>
              <a:t>Weekly team meals</a:t>
            </a:r>
            <a:br>
              <a:rPr lang="en-US" dirty="0" smtClean="0"/>
            </a:br>
            <a:endParaRPr lang="en-US" dirty="0" smtClean="0"/>
          </a:p>
          <a:p>
            <a:r>
              <a:rPr lang="en-US" dirty="0" smtClean="0"/>
              <a:t>Weekly team meetings</a:t>
            </a:r>
            <a:br>
              <a:rPr lang="en-US" dirty="0" smtClean="0"/>
            </a:br>
            <a:endParaRPr lang="en-US" dirty="0" smtClean="0"/>
          </a:p>
          <a:p>
            <a:r>
              <a:rPr lang="en-US" dirty="0"/>
              <a:t>Team </a:t>
            </a:r>
            <a:r>
              <a:rPr lang="en-US" dirty="0" smtClean="0"/>
              <a:t>Shirts</a:t>
            </a:r>
            <a:br>
              <a:rPr lang="en-US" dirty="0" smtClean="0"/>
            </a:br>
            <a:endParaRPr lang="en-US" dirty="0" smtClean="0"/>
          </a:p>
          <a:p>
            <a:r>
              <a:rPr lang="en-US" dirty="0" smtClean="0"/>
              <a:t>Monthly team outings</a:t>
            </a:r>
            <a:endParaRPr lang="en-US" dirty="0"/>
          </a:p>
        </p:txBody>
      </p:sp>
      <p:sp>
        <p:nvSpPr>
          <p:cNvPr id="4" name="Slide Number Placeholder 3"/>
          <p:cNvSpPr>
            <a:spLocks noGrp="1"/>
          </p:cNvSpPr>
          <p:nvPr>
            <p:ph type="sldNum" sz="quarter" idx="12"/>
          </p:nvPr>
        </p:nvSpPr>
        <p:spPr/>
        <p:txBody>
          <a:bodyPr/>
          <a:lstStyle/>
          <a:p>
            <a:fld id="{3D78C4AB-607B-4CA5-A48E-952F875E21E9}" type="slidenum">
              <a:rPr lang="en-US" smtClean="0"/>
              <a:t>6</a:t>
            </a:fld>
            <a:endParaRPr lang="en-US"/>
          </a:p>
        </p:txBody>
      </p:sp>
    </p:spTree>
    <p:extLst>
      <p:ext uri="{BB962C8B-B14F-4D97-AF65-F5344CB8AC3E}">
        <p14:creationId xmlns:p14="http://schemas.microsoft.com/office/powerpoint/2010/main" val="791547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Up </a:t>
            </a:r>
            <a:r>
              <a:rPr lang="en-US" dirty="0"/>
              <a:t>P</a:t>
            </a:r>
            <a:r>
              <a:rPr lang="en-US" dirty="0" smtClean="0"/>
              <a:t>rogress</a:t>
            </a:r>
            <a:endParaRPr lang="en-US" dirty="0"/>
          </a:p>
        </p:txBody>
      </p:sp>
      <p:sp>
        <p:nvSpPr>
          <p:cNvPr id="3" name="Content Placeholder 2"/>
          <p:cNvSpPr>
            <a:spLocks noGrp="1"/>
          </p:cNvSpPr>
          <p:nvPr>
            <p:ph idx="1"/>
          </p:nvPr>
        </p:nvSpPr>
        <p:spPr/>
        <p:txBody>
          <a:bodyPr/>
          <a:lstStyle/>
          <a:p>
            <a:r>
              <a:rPr lang="en-US" dirty="0" smtClean="0"/>
              <a:t>Initial team meeting (9/11/2014)</a:t>
            </a:r>
            <a:br>
              <a:rPr lang="en-US" dirty="0" smtClean="0"/>
            </a:br>
            <a:endParaRPr lang="en-US" dirty="0" smtClean="0"/>
          </a:p>
          <a:p>
            <a:r>
              <a:rPr lang="en-US" dirty="0" smtClean="0"/>
              <a:t>Found a sponsor (Mr. Keith </a:t>
            </a:r>
            <a:r>
              <a:rPr lang="en-US" dirty="0" err="1" smtClean="0"/>
              <a:t>Aholt</a:t>
            </a:r>
            <a:r>
              <a:rPr lang="en-US" dirty="0" smtClean="0"/>
              <a:t>, Owner of Nuts and Bolts Hardware Store)</a:t>
            </a:r>
            <a:br>
              <a:rPr lang="en-US" dirty="0" smtClean="0"/>
            </a:br>
            <a:endParaRPr lang="en-US" dirty="0" smtClean="0"/>
          </a:p>
          <a:p>
            <a:r>
              <a:rPr lang="en-US" dirty="0" smtClean="0"/>
              <a:t>Communication setup (Facebook, </a:t>
            </a:r>
            <a:r>
              <a:rPr lang="en-US" dirty="0" err="1" smtClean="0"/>
              <a:t>GroupMe</a:t>
            </a:r>
            <a:r>
              <a:rPr lang="en-US" dirty="0" smtClean="0"/>
              <a:t>)</a:t>
            </a:r>
            <a:br>
              <a:rPr lang="en-US" dirty="0" smtClean="0"/>
            </a:br>
            <a:endParaRPr lang="en-US" dirty="0" smtClean="0"/>
          </a:p>
          <a:p>
            <a:r>
              <a:rPr lang="en-US" dirty="0" smtClean="0"/>
              <a:t>Documentation (Google Drive)</a:t>
            </a:r>
            <a:endParaRPr lang="en-US" dirty="0"/>
          </a:p>
        </p:txBody>
      </p:sp>
      <p:sp>
        <p:nvSpPr>
          <p:cNvPr id="4" name="Slide Number Placeholder 3"/>
          <p:cNvSpPr>
            <a:spLocks noGrp="1"/>
          </p:cNvSpPr>
          <p:nvPr>
            <p:ph type="sldNum" sz="quarter" idx="12"/>
          </p:nvPr>
        </p:nvSpPr>
        <p:spPr/>
        <p:txBody>
          <a:bodyPr/>
          <a:lstStyle/>
          <a:p>
            <a:fld id="{3D78C4AB-607B-4CA5-A48E-952F875E21E9}" type="slidenum">
              <a:rPr lang="en-US" smtClean="0"/>
              <a:t>7</a:t>
            </a:fld>
            <a:endParaRPr lang="en-US"/>
          </a:p>
        </p:txBody>
      </p:sp>
    </p:spTree>
    <p:extLst>
      <p:ext uri="{BB962C8B-B14F-4D97-AF65-F5344CB8AC3E}">
        <p14:creationId xmlns:p14="http://schemas.microsoft.com/office/powerpoint/2010/main" val="37716675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Strengths</a:t>
            </a:r>
            <a:endParaRPr lang="en-US" dirty="0"/>
          </a:p>
        </p:txBody>
      </p:sp>
      <p:sp>
        <p:nvSpPr>
          <p:cNvPr id="3" name="Content Placeholder 2"/>
          <p:cNvSpPr>
            <a:spLocks noGrp="1"/>
          </p:cNvSpPr>
          <p:nvPr>
            <p:ph idx="1"/>
          </p:nvPr>
        </p:nvSpPr>
        <p:spPr/>
        <p:txBody>
          <a:bodyPr/>
          <a:lstStyle/>
          <a:p>
            <a:r>
              <a:rPr lang="en-US" dirty="0" smtClean="0"/>
              <a:t>Hardware: Experience working with microcontrollers</a:t>
            </a:r>
            <a:br>
              <a:rPr lang="en-US" dirty="0" smtClean="0"/>
            </a:br>
            <a:endParaRPr lang="en-US" dirty="0" smtClean="0"/>
          </a:p>
          <a:p>
            <a:r>
              <a:rPr lang="en-US" dirty="0" smtClean="0"/>
              <a:t>Software: Web development, Android development</a:t>
            </a:r>
            <a:br>
              <a:rPr lang="en-US" dirty="0" smtClean="0"/>
            </a:br>
            <a:endParaRPr lang="en-US" dirty="0" smtClean="0"/>
          </a:p>
          <a:p>
            <a:r>
              <a:rPr lang="en-US" dirty="0" smtClean="0"/>
              <a:t>Prior experience working on team projects</a:t>
            </a:r>
            <a:br>
              <a:rPr lang="en-US" dirty="0" smtClean="0"/>
            </a:br>
            <a:endParaRPr lang="en-US" dirty="0" smtClean="0"/>
          </a:p>
          <a:p>
            <a:r>
              <a:rPr lang="en-US" dirty="0" smtClean="0"/>
              <a:t>Prior experience working with source control</a:t>
            </a:r>
          </a:p>
        </p:txBody>
      </p:sp>
      <p:sp>
        <p:nvSpPr>
          <p:cNvPr id="4" name="Slide Number Placeholder 3"/>
          <p:cNvSpPr>
            <a:spLocks noGrp="1"/>
          </p:cNvSpPr>
          <p:nvPr>
            <p:ph type="sldNum" sz="quarter" idx="12"/>
          </p:nvPr>
        </p:nvSpPr>
        <p:spPr/>
        <p:txBody>
          <a:bodyPr/>
          <a:lstStyle/>
          <a:p>
            <a:fld id="{3D78C4AB-607B-4CA5-A48E-952F875E21E9}" type="slidenum">
              <a:rPr lang="en-US" smtClean="0"/>
              <a:t>8</a:t>
            </a:fld>
            <a:endParaRPr lang="en-US"/>
          </a:p>
        </p:txBody>
      </p:sp>
    </p:spTree>
    <p:extLst>
      <p:ext uri="{BB962C8B-B14F-4D97-AF65-F5344CB8AC3E}">
        <p14:creationId xmlns:p14="http://schemas.microsoft.com/office/powerpoint/2010/main" val="33536479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Weaknesses</a:t>
            </a:r>
            <a:endParaRPr lang="en-US" dirty="0"/>
          </a:p>
        </p:txBody>
      </p:sp>
      <p:sp>
        <p:nvSpPr>
          <p:cNvPr id="3" name="Content Placeholder 2"/>
          <p:cNvSpPr>
            <a:spLocks noGrp="1"/>
          </p:cNvSpPr>
          <p:nvPr>
            <p:ph idx="1"/>
          </p:nvPr>
        </p:nvSpPr>
        <p:spPr/>
        <p:txBody>
          <a:bodyPr/>
          <a:lstStyle/>
          <a:p>
            <a:r>
              <a:rPr lang="en-US" dirty="0" smtClean="0"/>
              <a:t>Hardware: Electronic Design, Plumbing, Fabrication</a:t>
            </a:r>
            <a:br>
              <a:rPr lang="en-US" dirty="0" smtClean="0"/>
            </a:br>
            <a:endParaRPr lang="en-US" dirty="0" smtClean="0"/>
          </a:p>
          <a:p>
            <a:r>
              <a:rPr lang="en-US" dirty="0" smtClean="0"/>
              <a:t>Software: Testing, Project Management</a:t>
            </a:r>
            <a:br>
              <a:rPr lang="en-US" dirty="0" smtClean="0"/>
            </a:br>
            <a:endParaRPr lang="en-US" dirty="0" smtClean="0"/>
          </a:p>
          <a:p>
            <a:r>
              <a:rPr lang="en-US" dirty="0" smtClean="0"/>
              <a:t>Time constraints due to school and work</a:t>
            </a:r>
            <a:endParaRPr lang="en-US" dirty="0"/>
          </a:p>
        </p:txBody>
      </p:sp>
      <p:sp>
        <p:nvSpPr>
          <p:cNvPr id="4" name="Slide Number Placeholder 3"/>
          <p:cNvSpPr>
            <a:spLocks noGrp="1"/>
          </p:cNvSpPr>
          <p:nvPr>
            <p:ph type="sldNum" sz="quarter" idx="12"/>
          </p:nvPr>
        </p:nvSpPr>
        <p:spPr/>
        <p:txBody>
          <a:bodyPr/>
          <a:lstStyle/>
          <a:p>
            <a:fld id="{3D78C4AB-607B-4CA5-A48E-952F875E21E9}" type="slidenum">
              <a:rPr lang="en-US" smtClean="0"/>
              <a:t>9</a:t>
            </a:fld>
            <a:endParaRPr lang="en-US"/>
          </a:p>
        </p:txBody>
      </p:sp>
    </p:spTree>
    <p:extLst>
      <p:ext uri="{BB962C8B-B14F-4D97-AF65-F5344CB8AC3E}">
        <p14:creationId xmlns:p14="http://schemas.microsoft.com/office/powerpoint/2010/main" val="29736225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627</TotalTime>
  <Words>184</Words>
  <Application>Microsoft Office PowerPoint</Application>
  <PresentationFormat>On-screen Show (4:3)</PresentationFormat>
  <Paragraphs>61</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Team SmartGrass - Initial Status Report </vt:lpstr>
      <vt:lpstr>Team name: SmartGrass</vt:lpstr>
      <vt:lpstr>Organization - Preliminary Roles</vt:lpstr>
      <vt:lpstr>Organization – Immediate Tasks</vt:lpstr>
      <vt:lpstr>Organization - Team Logistics</vt:lpstr>
      <vt:lpstr>Organization - Team Building</vt:lpstr>
      <vt:lpstr>Start Up Progress</vt:lpstr>
      <vt:lpstr>Team Strengths</vt:lpstr>
      <vt:lpstr>Team Weaknesses</vt:lpstr>
      <vt:lpstr>Near Term Challenges and Outlook</vt:lpstr>
      <vt:lpstr>Any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Belachew Haile-Mariam</dc:creator>
  <cp:lastModifiedBy>Belachew Haile-Mariam</cp:lastModifiedBy>
  <cp:revision>52</cp:revision>
  <dcterms:created xsi:type="dcterms:W3CDTF">2014-09-11T15:28:05Z</dcterms:created>
  <dcterms:modified xsi:type="dcterms:W3CDTF">2014-09-12T14:41:34Z</dcterms:modified>
</cp:coreProperties>
</file>