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4" autoAdjust="0"/>
    <p:restoredTop sz="94660"/>
  </p:normalViewPr>
  <p:slideViewPr>
    <p:cSldViewPr>
      <p:cViewPr>
        <p:scale>
          <a:sx n="66" d="100"/>
          <a:sy n="66" d="100"/>
        </p:scale>
        <p:origin x="-2358" y="-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D2DC1-5BF8-43CD-A8D2-9C1F162F761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7BF6A-6A8A-4D8B-82E4-14E6E9BC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1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7BF6A-6A8A-4D8B-82E4-14E6E9BC5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7BF6A-6A8A-4D8B-82E4-14E6E9BC51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7BF6A-6A8A-4D8B-82E4-14E6E9BC5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7BF6A-6A8A-4D8B-82E4-14E6E9BC5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7BF6A-6A8A-4D8B-82E4-14E6E9BC5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7BF6A-6A8A-4D8B-82E4-14E6E9BC5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22AD-72D4-424C-8B15-53BE16BDFFD6}" type="datetime1">
              <a:rPr lang="en-US" smtClean="0"/>
              <a:t>9/25/2014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54F6-0F22-4155-9424-7ED685E3EEED}" type="datetime1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1290-1581-488E-BC7C-271F1E20B462}" type="datetime1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EAAD-F8BC-4941-8214-69D3196546E6}" type="datetime1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38A9-B804-487F-9042-FA3DE2B5AAD9}" type="datetime1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6E6-EDD2-4E11-AAB6-333E4E3E96BE}" type="datetime1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28FB-AEF1-425A-BDAF-66A5E2200813}" type="datetime1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A455-C736-4862-95D5-5E441138E156}" type="datetime1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0F8D-6D46-448F-859B-4DDF9D4728B0}" type="datetime1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9F2-A45C-4CCE-8D6E-AE7C10D6224B}" type="datetime1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7F8F-B62F-4151-954C-4D3927442CAF}" type="datetime1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0A3C4B-636F-4453-944D-B1B3B0748C08}" type="datetime1">
              <a:rPr lang="en-US" smtClean="0"/>
              <a:t>9/25/2014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78C4AB-607B-4CA5-A48E-952F875E21E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Team </a:t>
            </a:r>
            <a:r>
              <a:rPr lang="en-US" sz="3600" dirty="0" err="1" smtClean="0"/>
              <a:t>SmartGrass</a:t>
            </a:r>
            <a:r>
              <a:rPr lang="en-US" sz="3600" dirty="0" smtClean="0"/>
              <a:t> - Status Report</a:t>
            </a:r>
            <a:br>
              <a:rPr lang="en-US" sz="3600" dirty="0" smtClean="0"/>
            </a:br>
            <a:r>
              <a:rPr lang="en-US" sz="3600" dirty="0" smtClean="0"/>
              <a:t>9/26/2014</a:t>
            </a:r>
            <a:br>
              <a:rPr lang="en-US" sz="3600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Belachew</a:t>
            </a:r>
            <a:r>
              <a:rPr lang="en-US" dirty="0" smtClean="0"/>
              <a:t> Haile-Mariam</a:t>
            </a:r>
          </a:p>
          <a:p>
            <a:pPr algn="ctr"/>
            <a:r>
              <a:rPr lang="en-US" dirty="0" err="1"/>
              <a:t>Gautam</a:t>
            </a:r>
            <a:r>
              <a:rPr lang="en-US" dirty="0"/>
              <a:t> </a:t>
            </a:r>
            <a:r>
              <a:rPr lang="en-US" dirty="0" err="1" smtClean="0"/>
              <a:t>Adhikari</a:t>
            </a:r>
            <a:endParaRPr lang="en-US" dirty="0" smtClean="0"/>
          </a:p>
          <a:p>
            <a:pPr algn="ctr"/>
            <a:r>
              <a:rPr lang="en-US" dirty="0" smtClean="0"/>
              <a:t>Jeremiah O’Conner</a:t>
            </a:r>
            <a:endParaRPr lang="en-US" dirty="0"/>
          </a:p>
          <a:p>
            <a:pPr algn="ctr"/>
            <a:r>
              <a:rPr lang="en-US" dirty="0" smtClean="0"/>
              <a:t>Tung Vo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4000" dirty="0" smtClean="0"/>
              <a:t>9/22/2014 – Initial Meeting w/ Sponsor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Presented an overview of </a:t>
            </a:r>
            <a:r>
              <a:rPr lang="en-US" sz="3200" dirty="0" err="1" smtClean="0"/>
              <a:t>SmartGrass</a:t>
            </a:r>
            <a:endParaRPr lang="en-US" sz="3200" dirty="0" smtClean="0"/>
          </a:p>
          <a:p>
            <a:r>
              <a:rPr lang="en-US" sz="3200" dirty="0" smtClean="0"/>
              <a:t>Discussed the process that we will take in regards to requirements analysis and product design</a:t>
            </a:r>
          </a:p>
          <a:p>
            <a:r>
              <a:rPr lang="en-US" sz="3200" dirty="0" smtClean="0"/>
              <a:t>Agreed to meet with our team as frequently as needed throughout the next two semesters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4000" dirty="0" smtClean="0"/>
              <a:t>Initial </a:t>
            </a:r>
            <a:r>
              <a:rPr lang="en-US" sz="4000" dirty="0"/>
              <a:t>Meeting w/ </a:t>
            </a:r>
            <a:r>
              <a:rPr lang="en-US" sz="4000" dirty="0" smtClean="0"/>
              <a:t>Sponsor cont’d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Feedback</a:t>
            </a:r>
            <a:r>
              <a:rPr lang="en-US" sz="3200" dirty="0"/>
              <a:t>: Unique </a:t>
            </a:r>
            <a:r>
              <a:rPr lang="en-US" sz="3200" dirty="0" smtClean="0"/>
              <a:t>idea</a:t>
            </a:r>
            <a:r>
              <a:rPr lang="en-US" sz="3200" dirty="0"/>
              <a:t>, Definitely a market for </a:t>
            </a:r>
            <a:r>
              <a:rPr lang="en-US" sz="3200" dirty="0" err="1"/>
              <a:t>SmartGrass</a:t>
            </a:r>
            <a:r>
              <a:rPr lang="en-US" sz="3200" dirty="0"/>
              <a:t> (especially in the southern and western regions), consider putting an emphasis on user scheduling over automation based watering</a:t>
            </a:r>
          </a:p>
          <a:p>
            <a:r>
              <a:rPr lang="en-US" sz="3200" dirty="0"/>
              <a:t>Put us in contact with the City of Arlington’s Water Conservation Coordinator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- Has began to provide us with valuable insight 	into local laws and watering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4000" dirty="0" smtClean="0"/>
              <a:t>9/24/2014 – Team Meeting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Went over the high level design of </a:t>
            </a:r>
            <a:r>
              <a:rPr lang="en-US" sz="2800" dirty="0" err="1" smtClean="0"/>
              <a:t>SmartGrass</a:t>
            </a:r>
            <a:r>
              <a:rPr lang="en-US" sz="2800" dirty="0" smtClean="0"/>
              <a:t> based on the sponsor’s input</a:t>
            </a:r>
          </a:p>
          <a:p>
            <a:r>
              <a:rPr lang="en-US" sz="2800" dirty="0" smtClean="0"/>
              <a:t>Started feasibility analysis on different components of the project</a:t>
            </a:r>
          </a:p>
          <a:p>
            <a:r>
              <a:rPr lang="en-US" sz="2800" dirty="0" smtClean="0"/>
              <a:t>Began to define a set of requirements that we can present to our sponsor during our next meeting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4000" dirty="0" smtClean="0"/>
              <a:t>9/25/2014 – Resource Contact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Started communications with Dustan Compton, Conservation Program Coordinator for the City of Arlington</a:t>
            </a:r>
          </a:p>
          <a:p>
            <a:r>
              <a:rPr lang="en-US" sz="2800" dirty="0" smtClean="0"/>
              <a:t>He has agreed to aid us in our project and lend us his insight and knowledge on water conservation</a:t>
            </a:r>
          </a:p>
          <a:p>
            <a:r>
              <a:rPr lang="en-US" sz="2800" dirty="0" smtClean="0"/>
              <a:t>He has already provided us with detailed information about Arlington’s drought conditions, irrigation chapter of their code of ordinances, and a list of all the cities water regulations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4000" dirty="0" smtClean="0"/>
              <a:t>Snapshot of 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Hardware will include a microcontroller to interact with the sensors, send and receive data to/from the web, and open/close the irrigation valve as necessary</a:t>
            </a:r>
          </a:p>
          <a:p>
            <a:r>
              <a:rPr lang="en-US" sz="2800" dirty="0" smtClean="0"/>
              <a:t>Dashboard </a:t>
            </a:r>
            <a:r>
              <a:rPr lang="en-US" sz="2800" dirty="0"/>
              <a:t>will be a web application with scalable mobile interface that will act as the mobile </a:t>
            </a:r>
            <a:r>
              <a:rPr lang="en-US" sz="2800" dirty="0" smtClean="0"/>
              <a:t>app</a:t>
            </a:r>
          </a:p>
          <a:p>
            <a:r>
              <a:rPr lang="en-US" sz="2800" dirty="0" smtClean="0"/>
              <a:t>Dashboard will show environmental information from sensors and/or local forecast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 sz="4000" dirty="0" smtClean="0"/>
              <a:t>Prototype Concept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Water will flow into our </a:t>
            </a:r>
            <a:r>
              <a:rPr lang="en-US" sz="2800" dirty="0" smtClean="0"/>
              <a:t>water control unit </a:t>
            </a:r>
            <a:r>
              <a:rPr lang="en-US" sz="2800" dirty="0" smtClean="0"/>
              <a:t>and out to a separate sprinkler system</a:t>
            </a:r>
          </a:p>
          <a:p>
            <a:r>
              <a:rPr lang="en-US" sz="2800" dirty="0" smtClean="0"/>
              <a:t>Various sensors will be attached to the control unit to provide the system and users with environmental information </a:t>
            </a:r>
            <a:endParaRPr lang="en-US" sz="2800" dirty="0" smtClean="0"/>
          </a:p>
          <a:p>
            <a:r>
              <a:rPr lang="en-US" sz="2800" dirty="0" smtClean="0"/>
              <a:t>These readings will be sent to </a:t>
            </a:r>
            <a:r>
              <a:rPr lang="en-US" sz="2800" dirty="0" smtClean="0"/>
              <a:t>a web layer which </a:t>
            </a:r>
            <a:r>
              <a:rPr lang="en-US" sz="2800" dirty="0" smtClean="0"/>
              <a:t>will record, analyze, and relay that data to our </a:t>
            </a:r>
            <a:r>
              <a:rPr lang="en-US" sz="2800" dirty="0" smtClean="0"/>
              <a:t>web/mobile interface</a:t>
            </a:r>
          </a:p>
          <a:p>
            <a:r>
              <a:rPr lang="en-US" sz="2800" dirty="0" smtClean="0"/>
              <a:t>This web interface will be able to send commands to the water control unit (turn on/off, duration)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000" dirty="0" smtClean="0"/>
              <a:t>The Big Picture</a:t>
            </a:r>
            <a:endParaRPr lang="en-US" sz="4000" dirty="0"/>
          </a:p>
        </p:txBody>
      </p:sp>
      <p:sp>
        <p:nvSpPr>
          <p:cNvPr id="5" name="Right Arrow 4"/>
          <p:cNvSpPr/>
          <p:nvPr/>
        </p:nvSpPr>
        <p:spPr>
          <a:xfrm>
            <a:off x="2095500" y="4775835"/>
            <a:ext cx="1181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H2O 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7100" y="4490085"/>
            <a:ext cx="18288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Control Unit</a:t>
            </a:r>
            <a:endParaRPr lang="en-US" dirty="0"/>
          </a:p>
        </p:txBody>
      </p:sp>
      <p:pic>
        <p:nvPicPr>
          <p:cNvPr id="1028" name="Picture 4" descr="C:\Users\Belachew\AppData\Local\Microsoft\Windows\INetCache\IE\ZPWBU2YY\MC9002863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24" y="4572000"/>
            <a:ext cx="2213176" cy="9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5486400" y="4775835"/>
            <a:ext cx="1295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H2O out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276600" y="1600200"/>
            <a:ext cx="2209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4139182" y="3206234"/>
            <a:ext cx="484632" cy="10858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pic>
        <p:nvPicPr>
          <p:cNvPr id="1029" name="Picture 5" descr="C:\Users\Belachew\AppData\Local\Microsoft\Windows\INetCache\IE\9SSUHZ3O\MC9003202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400" y="4244975"/>
            <a:ext cx="1827886" cy="13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8943" y="361065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(Faucet)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1400" y="3610659"/>
            <a:ext cx="126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(Sprinkler)</a:t>
            </a:r>
            <a:endParaRPr lang="en-US" dirty="0"/>
          </a:p>
        </p:txBody>
      </p:sp>
      <p:pic>
        <p:nvPicPr>
          <p:cNvPr id="1031" name="Picture 7" descr="C:\Users\Belachew\AppData\Local\Microsoft\Windows\INetCache\IE\9SSUHZ3O\MC90043383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6" y="6227758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Belachew\AppData\Local\Microsoft\Windows\INetCache\IE\9SSUHZ3O\MC90043383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6200775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Belachew\AppData\Local\Microsoft\Windows\INetCache\IE\9SSUHZ3O\MC90043383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6200772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>
            <a:endCxn id="7" idx="2"/>
          </p:cNvCxnSpPr>
          <p:nvPr/>
        </p:nvCxnSpPr>
        <p:spPr>
          <a:xfrm flipV="1">
            <a:off x="3276600" y="5594985"/>
            <a:ext cx="1104900" cy="80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2"/>
          </p:cNvCxnSpPr>
          <p:nvPr/>
        </p:nvCxnSpPr>
        <p:spPr>
          <a:xfrm flipH="1" flipV="1">
            <a:off x="4381500" y="5594985"/>
            <a:ext cx="1104900" cy="72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</p:cNvCxnSpPr>
          <p:nvPr/>
        </p:nvCxnSpPr>
        <p:spPr>
          <a:xfrm>
            <a:off x="4381500" y="5594985"/>
            <a:ext cx="0" cy="72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2200" y="63447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(Sensors)</a:t>
            </a:r>
            <a:endParaRPr lang="en-US" dirty="0"/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D78C4AB-607B-4CA5-A48E-952F875E21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4AB-607B-4CA5-A48E-952F875E21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748</TotalTime>
  <Words>387</Words>
  <Application>Microsoft Office PowerPoint</Application>
  <PresentationFormat>On-screen Show (4:3)</PresentationFormat>
  <Paragraphs>55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Team SmartGrass - Status Report 9/26/2014 </vt:lpstr>
      <vt:lpstr>9/22/2014 – Initial Meeting w/ Sponsor</vt:lpstr>
      <vt:lpstr>Initial Meeting w/ Sponsor cont’d</vt:lpstr>
      <vt:lpstr>9/24/2014 – Team Meeting</vt:lpstr>
      <vt:lpstr>9/25/2014 – Resource Contact</vt:lpstr>
      <vt:lpstr>Snapshot of Requirements</vt:lpstr>
      <vt:lpstr>Prototype Concept</vt:lpstr>
      <vt:lpstr>The Big Picture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Belachew Haile-Mariam</dc:creator>
  <cp:lastModifiedBy>Belachew Haile-Mariam</cp:lastModifiedBy>
  <cp:revision>85</cp:revision>
  <dcterms:created xsi:type="dcterms:W3CDTF">2014-09-11T15:28:05Z</dcterms:created>
  <dcterms:modified xsi:type="dcterms:W3CDTF">2014-09-26T04:15:31Z</dcterms:modified>
</cp:coreProperties>
</file>