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9" r:id="rId5"/>
    <p:sldId id="260" r:id="rId6"/>
    <p:sldId id="264" r:id="rId7"/>
    <p:sldId id="265" r:id="rId8"/>
    <p:sldId id="271" r:id="rId9"/>
    <p:sldId id="272" r:id="rId10"/>
    <p:sldId id="273" r:id="rId11"/>
    <p:sldId id="274" r:id="rId12"/>
    <p:sldId id="275" r:id="rId13"/>
    <p:sldId id="258" r:id="rId14"/>
    <p:sldId id="26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201333"/>
            <a:ext cx="3541888" cy="1770945"/>
          </a:xfrm>
        </p:spPr>
        <p:txBody>
          <a:bodyPr>
            <a:normAutofit/>
          </a:bodyPr>
          <a:lstStyle/>
          <a:p>
            <a:r>
              <a:rPr lang="en-US" smtClean="0"/>
              <a:t>CSE </a:t>
            </a:r>
            <a:r>
              <a:rPr lang="en-US" smtClean="0"/>
              <a:t>4316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Smart Grass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0444" y="2631722"/>
            <a:ext cx="5023556" cy="3066948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Team Members</a:t>
            </a:r>
          </a:p>
          <a:p>
            <a:r>
              <a:rPr lang="en-US" sz="4000" dirty="0" smtClean="0"/>
              <a:t>Billy </a:t>
            </a:r>
            <a:r>
              <a:rPr lang="en-US" sz="4000" dirty="0" smtClean="0"/>
              <a:t>Haile-Mariam</a:t>
            </a:r>
          </a:p>
          <a:p>
            <a:r>
              <a:rPr lang="en-US" sz="4000" dirty="0" err="1" smtClean="0"/>
              <a:t>Gautam</a:t>
            </a:r>
            <a:r>
              <a:rPr lang="en-US" sz="4000" dirty="0" smtClean="0"/>
              <a:t> </a:t>
            </a:r>
            <a:r>
              <a:rPr lang="en-US" sz="4000" dirty="0" err="1" smtClean="0"/>
              <a:t>Adhikari</a:t>
            </a:r>
            <a:endParaRPr lang="en-US" sz="4000" dirty="0"/>
          </a:p>
          <a:p>
            <a:r>
              <a:rPr lang="en-US" sz="4000" dirty="0" smtClean="0"/>
              <a:t>Jeremiah O’Conner</a:t>
            </a:r>
          </a:p>
          <a:p>
            <a:r>
              <a:rPr lang="en-US" sz="4000" dirty="0" smtClean="0"/>
              <a:t>Tung </a:t>
            </a:r>
            <a:r>
              <a:rPr lang="en-US" sz="4000" dirty="0" smtClean="0"/>
              <a:t>Vo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2889" y="27057"/>
            <a:ext cx="925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/>
              <a:t>Team Status </a:t>
            </a:r>
            <a:r>
              <a:rPr lang="en-US" sz="4800" b="1" u="sng" dirty="0"/>
              <a:t>Report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26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 smtClean="0"/>
              <a:t>Project Plan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Problem working with project plan.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First time using MS-Project.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Lack of experience</a:t>
            </a:r>
          </a:p>
          <a:p>
            <a:pPr marL="365760" lvl="1" indent="0">
              <a:buNone/>
            </a:pPr>
            <a:endParaRPr lang="en-US" sz="37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(Project Plan Difficulty)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Watched tutorials how to use MS Project.</a:t>
            </a:r>
          </a:p>
          <a:p>
            <a:r>
              <a:rPr lang="en-US" dirty="0"/>
              <a:t>Spend few hours playing with it.</a:t>
            </a:r>
          </a:p>
          <a:p>
            <a:r>
              <a:rPr lang="en-US" dirty="0"/>
              <a:t>W</a:t>
            </a:r>
            <a:r>
              <a:rPr lang="en-US" dirty="0" smtClean="0"/>
              <a:t>orked late night to have the work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&amp; Future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constraint</a:t>
            </a:r>
            <a:endParaRPr lang="en-US" dirty="0"/>
          </a:p>
          <a:p>
            <a:r>
              <a:rPr lang="en-US" dirty="0" smtClean="0"/>
              <a:t>Lack of Knowledge</a:t>
            </a:r>
            <a:endParaRPr lang="en-US" dirty="0"/>
          </a:p>
          <a:p>
            <a:r>
              <a:rPr lang="en-US" dirty="0" smtClean="0"/>
              <a:t>Document Integration</a:t>
            </a:r>
          </a:p>
          <a:p>
            <a:r>
              <a:rPr lang="en-US" dirty="0" smtClean="0"/>
              <a:t>Division of work knowing </a:t>
            </a:r>
            <a:r>
              <a:rPr lang="en-US" dirty="0"/>
              <a:t>R</a:t>
            </a:r>
            <a:r>
              <a:rPr lang="en-US" dirty="0" smtClean="0"/>
              <a:t>ight strength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2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SRS Review</a:t>
            </a:r>
          </a:p>
          <a:p>
            <a:r>
              <a:rPr lang="en-US" dirty="0" smtClean="0"/>
              <a:t>Project Charter Review</a:t>
            </a:r>
          </a:p>
          <a:p>
            <a:r>
              <a:rPr lang="en-US" dirty="0" smtClean="0"/>
              <a:t>Updating Project Plan</a:t>
            </a:r>
          </a:p>
          <a:p>
            <a:r>
              <a:rPr lang="en-US" dirty="0" smtClean="0"/>
              <a:t>System Architectural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Communicate effectively</a:t>
            </a:r>
          </a:p>
          <a:p>
            <a:r>
              <a:rPr lang="en-US" dirty="0" smtClean="0"/>
              <a:t>Plan early</a:t>
            </a:r>
          </a:p>
          <a:p>
            <a:r>
              <a:rPr lang="en-US" dirty="0" smtClean="0"/>
              <a:t>Set mini milestones</a:t>
            </a:r>
          </a:p>
          <a:p>
            <a:r>
              <a:rPr lang="en-US" dirty="0" smtClean="0"/>
              <a:t>Make a calendar in lab, keep updated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4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ggestion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2" y="1451674"/>
            <a:ext cx="3965222" cy="223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Questions/ Suggestions!!</a:t>
            </a:r>
            <a:endParaRPr lang="en-US" dirty="0"/>
          </a:p>
        </p:txBody>
      </p:sp>
      <p:pic>
        <p:nvPicPr>
          <p:cNvPr id="4" name="Picture 3" descr="iStock_000016588175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272"/>
            <a:ext cx="4909043" cy="3586949"/>
          </a:xfrm>
          <a:prstGeom prst="rect">
            <a:avLst/>
          </a:prstGeom>
        </p:spPr>
      </p:pic>
      <p:pic>
        <p:nvPicPr>
          <p:cNvPr id="5" name="Picture 4" descr="Make_Your_Staff_Suggestion_System_Make_Sens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2" y="3683000"/>
            <a:ext cx="36449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SRS</a:t>
            </a:r>
          </a:p>
          <a:p>
            <a:r>
              <a:rPr lang="en-US" dirty="0" smtClean="0"/>
              <a:t>Project Charter</a:t>
            </a:r>
          </a:p>
          <a:p>
            <a:r>
              <a:rPr lang="en-US" dirty="0" smtClean="0"/>
              <a:t>Project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draft completed.</a:t>
            </a:r>
          </a:p>
          <a:p>
            <a:r>
              <a:rPr lang="en-US" dirty="0" smtClean="0"/>
              <a:t>Sent to team for peer review</a:t>
            </a:r>
          </a:p>
          <a:p>
            <a:r>
              <a:rPr lang="en-US" dirty="0" smtClean="0"/>
              <a:t>Looked at the peer review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Project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Already finished the first phase.</a:t>
            </a:r>
          </a:p>
          <a:p>
            <a:r>
              <a:rPr lang="en-US" dirty="0" smtClean="0"/>
              <a:t>Planning on reviewing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phase finished.</a:t>
            </a:r>
          </a:p>
          <a:p>
            <a:r>
              <a:rPr lang="en-US" dirty="0" smtClean="0"/>
              <a:t>All the new data updated</a:t>
            </a:r>
          </a:p>
          <a:p>
            <a:pPr lvl="1"/>
            <a:r>
              <a:rPr lang="en-US" dirty="0" smtClean="0"/>
              <a:t>Hours worked</a:t>
            </a:r>
          </a:p>
          <a:p>
            <a:pPr lvl="1"/>
            <a:r>
              <a:rPr lang="en-US" dirty="0" smtClean="0"/>
              <a:t>Work division</a:t>
            </a:r>
          </a:p>
          <a:p>
            <a:pPr lvl="1"/>
            <a:r>
              <a:rPr lang="en-US" dirty="0" smtClean="0"/>
              <a:t>Work completed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 smtClean="0"/>
              <a:t>Behind on Schedule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Planned to finish the deliverables earlier than it</a:t>
            </a:r>
            <a:r>
              <a:rPr lang="fr-FR" sz="3700" dirty="0" smtClean="0"/>
              <a:t>’</a:t>
            </a:r>
            <a:r>
              <a:rPr lang="en-US" sz="3700" dirty="0" smtClean="0"/>
              <a:t>s due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But worked on it only two days prior the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Resolving (Behind on Schedule)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contact using social networking app(Group me, Facebook)</a:t>
            </a:r>
          </a:p>
          <a:p>
            <a:r>
              <a:rPr lang="en-US" dirty="0" smtClean="0"/>
              <a:t>Divided work.</a:t>
            </a:r>
          </a:p>
          <a:p>
            <a:r>
              <a:rPr lang="en-US" dirty="0" smtClean="0"/>
              <a:t>Continuous effort until work is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faced: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 smtClean="0"/>
              <a:t>Combining Documents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Problems due to different software and different version. </a:t>
            </a:r>
          </a:p>
          <a:p>
            <a:pPr marL="365760" lvl="1" indent="0">
              <a:buNone/>
            </a:pPr>
            <a:r>
              <a:rPr lang="en-US" sz="3700" dirty="0"/>
              <a:t>	</a:t>
            </a:r>
            <a:r>
              <a:rPr lang="en-US" sz="3100" dirty="0" smtClean="0"/>
              <a:t>MAC OSX, Windows , Office 7, Office 10</a:t>
            </a:r>
          </a:p>
          <a:p>
            <a:pPr lvl="1">
              <a:buFont typeface="Wingdings" charset="2"/>
              <a:buChar char="v"/>
            </a:pPr>
            <a:r>
              <a:rPr lang="en-US" sz="3700" dirty="0" smtClean="0"/>
              <a:t>Difficulties while combining the work as a whole</a:t>
            </a:r>
          </a:p>
          <a:p>
            <a:pPr marL="365760" lvl="1" indent="0">
              <a:buNone/>
            </a:pPr>
            <a:endParaRPr lang="en-US" sz="37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(Combining Documents)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Assigned another team member as a document manager.</a:t>
            </a:r>
          </a:p>
          <a:p>
            <a:r>
              <a:rPr lang="en-US" dirty="0" smtClean="0"/>
              <a:t>Spent extra hours to finish 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1104</TotalTime>
  <Words>268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CSE 4316 Smart Grass</vt:lpstr>
      <vt:lpstr>Progress till now</vt:lpstr>
      <vt:lpstr>Progress on SRS</vt:lpstr>
      <vt:lpstr>Progress on Project Charter</vt:lpstr>
      <vt:lpstr>Progress on Project Plan</vt:lpstr>
      <vt:lpstr>Challenges faced:</vt:lpstr>
      <vt:lpstr>Resolving (Behind on Schedule)</vt:lpstr>
      <vt:lpstr>Challenges faced:</vt:lpstr>
      <vt:lpstr>Resolving (Combining Documents)</vt:lpstr>
      <vt:lpstr>Challenges faced:</vt:lpstr>
      <vt:lpstr>Resolving (Project Plan Difficulty)</vt:lpstr>
      <vt:lpstr>Ongoing &amp; Future Challenges</vt:lpstr>
      <vt:lpstr>Next Steps:</vt:lpstr>
      <vt:lpstr>Lessons Learned:</vt:lpstr>
      <vt:lpstr>Any Questions/ Suggestions!!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4316 Team 6 Smart Grass</dc:title>
  <dc:creator>naam thar</dc:creator>
  <cp:lastModifiedBy>Belachew Haile-Mariam</cp:lastModifiedBy>
  <cp:revision>15</cp:revision>
  <dcterms:created xsi:type="dcterms:W3CDTF">2014-10-16T16:15:15Z</dcterms:created>
  <dcterms:modified xsi:type="dcterms:W3CDTF">2014-10-17T14:09:03Z</dcterms:modified>
</cp:coreProperties>
</file>