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ppt/tags/tag5.xml" ContentType="application/vnd.openxmlformats-officedocument.presentationml.tags+xml"/>
  <Override PartName="/ppt/notesSlides/notesSlide6.xml" ContentType="application/vnd.openxmlformats-officedocument.presentationml.notesSlide+xml"/>
  <Override PartName="/ppt/tags/tag6.xml" ContentType="application/vnd.openxmlformats-officedocument.presentationml.tags+xml"/>
  <Override PartName="/ppt/notesSlides/notesSlide7.xml" ContentType="application/vnd.openxmlformats-officedocument.presentationml.notesSlide+xml"/>
  <Override PartName="/ppt/tags/tag7.xml" ContentType="application/vnd.openxmlformats-officedocument.presentationml.tags+xml"/>
  <Override PartName="/ppt/notesSlides/notesSlide8.xml" ContentType="application/vnd.openxmlformats-officedocument.presentationml.notesSlide+xml"/>
  <Override PartName="/ppt/tags/tag8.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48" r:id="rId1"/>
  </p:sldMasterIdLst>
  <p:notesMasterIdLst>
    <p:notesMasterId r:id="rId12"/>
  </p:notesMasterIdLst>
  <p:sldIdLst>
    <p:sldId id="277" r:id="rId2"/>
    <p:sldId id="471" r:id="rId3"/>
    <p:sldId id="481" r:id="rId4"/>
    <p:sldId id="480" r:id="rId5"/>
    <p:sldId id="472" r:id="rId6"/>
    <p:sldId id="473" r:id="rId7"/>
    <p:sldId id="477" r:id="rId8"/>
    <p:sldId id="478" r:id="rId9"/>
    <p:sldId id="479" r:id="rId10"/>
    <p:sldId id="470"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CB6BBEF7-9717-4733-A929-535518E6EBF6}">
          <p14:sldIdLst>
            <p14:sldId id="277"/>
            <p14:sldId id="471"/>
            <p14:sldId id="481"/>
            <p14:sldId id="480"/>
            <p14:sldId id="472"/>
            <p14:sldId id="473"/>
            <p14:sldId id="477"/>
            <p14:sldId id="478"/>
            <p14:sldId id="479"/>
            <p14:sldId id="470"/>
          </p14:sldIdLst>
        </p14:section>
        <p14:section name="Author Your Presentation" id="{16378913-E5ED-4281-BAF5-F1F938CB0BED}">
          <p14:sldIdLst/>
        </p14:section>
        <p14:section name="Enrich Your Presentation" id="{E2D565D1-BA5E-44E6-A40E-50A644912248}">
          <p14:sldIdLst/>
        </p14:section>
        <p14:section name="Deliver Your Presentation" id="{71D59651-8EFA-4415-9623-98B4C4A8699C}">
          <p14:sldIdLst/>
        </p14:section>
        <p14:section name="There's More!" id="{2E16B512-814A-4DC1-A986-25475E10E0EF}">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1"/>
    </p:ext>
    <p:ext uri="{D31A062A-798A-4329-ABDD-BBA856620510}">
      <p14:defaultImageDpi xmlns:p14="http://schemas.microsoft.com/office/powerpoint/2010/main" val="96"/>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00" autoAdjust="0"/>
    <p:restoredTop sz="98970" autoAdjust="0"/>
  </p:normalViewPr>
  <p:slideViewPr>
    <p:cSldViewPr>
      <p:cViewPr varScale="1">
        <p:scale>
          <a:sx n="95" d="100"/>
          <a:sy n="95" d="100"/>
        </p:scale>
        <p:origin x="-120" y="-20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notesMaster" Target="notesMasters/notesMaster1.xml"/><Relationship Id="rId13" Type="http://schemas.openxmlformats.org/officeDocument/2006/relationships/printerSettings" Target="printerSettings/printerSettings1.bin"/><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0F830A1-3891-4B82-A120-081866556DA0}" type="datetimeFigureOut">
              <a:rPr lang="en-US" smtClean="0"/>
              <a:pPr/>
              <a:t>4/30/15</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8CC9574-A819-4FE4-99A7-1E27AD09ADC2}" type="slidenum">
              <a:rPr lang="en-US" smtClean="0"/>
              <a:pPr/>
              <a:t>‹#›</a:t>
            </a:fld>
            <a:endParaRPr lang="en-US" dirty="0"/>
          </a:p>
        </p:txBody>
      </p:sp>
    </p:spTree>
    <p:extLst>
      <p:ext uri="{BB962C8B-B14F-4D97-AF65-F5344CB8AC3E}">
        <p14:creationId xmlns:p14="http://schemas.microsoft.com/office/powerpoint/2010/main" val="17187153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This </a:t>
            </a:r>
            <a:r>
              <a:rPr lang="en-US" dirty="0" smtClean="0"/>
              <a:t>presentation demonstrates the new capabilities of PowerPoint and it is best viewed in Slide Show. These slides are designed to give you great ideas for the presentations you’ll create in PowerPoint 2010!</a:t>
            </a:r>
          </a:p>
          <a:p>
            <a:endParaRPr lang="en-US" dirty="0" smtClean="0"/>
          </a:p>
          <a:p>
            <a:r>
              <a:rPr lang="en-US" dirty="0" smtClean="0"/>
              <a:t>For more sample templates, click the File tab, and then on the New tab, click Sample Templates.</a:t>
            </a:r>
          </a:p>
        </p:txBody>
      </p:sp>
      <p:sp>
        <p:nvSpPr>
          <p:cNvPr id="4" name="Slide Number Placeholder 3"/>
          <p:cNvSpPr>
            <a:spLocks noGrp="1"/>
          </p:cNvSpPr>
          <p:nvPr>
            <p:ph type="sldNum" sz="quarter" idx="10"/>
          </p:nvPr>
        </p:nvSpPr>
        <p:spPr/>
        <p:txBody>
          <a:bodyPr/>
          <a:lstStyle/>
          <a:p>
            <a:fld id="{58CC9574-A819-4FE4-99A7-1E27AD09ADC2}"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10</a:t>
            </a:fld>
            <a:endParaRPr lang="en-US" dirty="0">
              <a:solidFill>
                <a:prstClr val="black"/>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2</a:t>
            </a:fld>
            <a:endParaRPr lang="en-US" dirty="0">
              <a:solidFill>
                <a:prstClr val="black"/>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3</a:t>
            </a:fld>
            <a:endParaRPr lang="en-US" dirty="0">
              <a:solidFill>
                <a:prstClr val="black"/>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4</a:t>
            </a:fld>
            <a:endParaRPr lang="en-US" dirty="0">
              <a:solidFill>
                <a:prstClr val="black"/>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5</a:t>
            </a:fld>
            <a:endParaRPr lang="en-US" dirty="0">
              <a:solidFill>
                <a:prstClr val="black"/>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6</a:t>
            </a:fld>
            <a:endParaRPr lang="en-US" dirty="0">
              <a:solidFill>
                <a:prstClr val="black"/>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7</a:t>
            </a:fld>
            <a:endParaRPr lang="en-US" dirty="0">
              <a:solidFill>
                <a:prstClr val="black"/>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8</a:t>
            </a:fld>
            <a:endParaRPr lang="en-US" dirty="0">
              <a:solidFill>
                <a:prstClr val="black"/>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9</a:t>
            </a:fld>
            <a:endParaRPr lang="en-US" dirty="0">
              <a:solidFill>
                <a:prstClr val="black"/>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image" Target="../media/image4.jpeg"/><Relationship Id="rId5" Type="http://schemas.openxmlformats.org/officeDocument/2006/relationships/image" Target="../media/image5.jpeg"/><Relationship Id="rId6" Type="http://schemas.openxmlformats.org/officeDocument/2006/relationships/image" Target="../media/image6.jpeg"/><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6.jpe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6.jpe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7.jpe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8.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e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eg"/><Relationship Id="rId3" Type="http://schemas.openxmlformats.org/officeDocument/2006/relationships/image" Target="../media/image1.jpe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jpe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jpe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jpeg"/><Relationship Id="rId3" Type="http://schemas.openxmlformats.org/officeDocument/2006/relationships/image" Target="../media/image12.jpe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jpe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jpe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jpe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stretch>
            <a:fillRect/>
          </a:stretch>
        </p:blipFill>
        <p:spPr>
          <a:xfrm>
            <a:off x="20548" y="20547"/>
            <a:ext cx="3498527" cy="2825393"/>
          </a:xfrm>
          <a:prstGeom prst="rect">
            <a:avLst/>
          </a:prstGeom>
        </p:spPr>
      </p:pic>
      <p:pic>
        <p:nvPicPr>
          <p:cNvPr id="8" name="Picture 7"/>
          <p:cNvPicPr>
            <a:picLocks noChangeAspect="1"/>
          </p:cNvPicPr>
          <p:nvPr userDrawn="1"/>
        </p:nvPicPr>
        <p:blipFill>
          <a:blip r:embed="rId3" cstate="print"/>
          <a:stretch>
            <a:fillRect/>
          </a:stretch>
        </p:blipFill>
        <p:spPr>
          <a:xfrm>
            <a:off x="3503486" y="20548"/>
            <a:ext cx="5624418" cy="2825496"/>
          </a:xfrm>
          <a:prstGeom prst="rect">
            <a:avLst/>
          </a:prstGeom>
        </p:spPr>
      </p:pic>
      <p:pic>
        <p:nvPicPr>
          <p:cNvPr id="9" name="Picture 8"/>
          <p:cNvPicPr>
            <a:picLocks noChangeAspect="1"/>
          </p:cNvPicPr>
          <p:nvPr userDrawn="1"/>
        </p:nvPicPr>
        <p:blipFill>
          <a:blip r:embed="rId4" cstate="print"/>
          <a:stretch>
            <a:fillRect/>
          </a:stretch>
        </p:blipFill>
        <p:spPr>
          <a:xfrm>
            <a:off x="20923" y="2818500"/>
            <a:ext cx="7668994" cy="2296266"/>
          </a:xfrm>
          <a:prstGeom prst="rect">
            <a:avLst/>
          </a:prstGeom>
        </p:spPr>
      </p:pic>
      <p:pic>
        <p:nvPicPr>
          <p:cNvPr id="10" name="Picture 9"/>
          <p:cNvPicPr>
            <a:picLocks noChangeAspect="1"/>
          </p:cNvPicPr>
          <p:nvPr userDrawn="1"/>
        </p:nvPicPr>
        <p:blipFill>
          <a:blip r:embed="rId5" cstate="print"/>
          <a:stretch>
            <a:fillRect/>
          </a:stretch>
        </p:blipFill>
        <p:spPr>
          <a:xfrm>
            <a:off x="7662119" y="2819400"/>
            <a:ext cx="1461333" cy="2293850"/>
          </a:xfrm>
          <a:prstGeom prst="rect">
            <a:avLst/>
          </a:prstGeom>
        </p:spPr>
      </p:pic>
      <p:pic>
        <p:nvPicPr>
          <p:cNvPr id="11" name="Picture 10"/>
          <p:cNvPicPr>
            <a:picLocks/>
          </p:cNvPicPr>
          <p:nvPr userDrawn="1"/>
        </p:nvPicPr>
        <p:blipFill>
          <a:blip r:embed="rId6" cstate="print"/>
          <a:stretch>
            <a:fillRect/>
          </a:stretch>
        </p:blipFill>
        <p:spPr>
          <a:xfrm>
            <a:off x="20548" y="5089818"/>
            <a:ext cx="9098280" cy="1737360"/>
          </a:xfrm>
          <a:prstGeom prst="rect">
            <a:avLst/>
          </a:prstGeom>
        </p:spPr>
      </p:pic>
      <p:sp>
        <p:nvSpPr>
          <p:cNvPr id="14" name="Rectangle 13"/>
          <p:cNvSpPr/>
          <p:nvPr userDrawn="1"/>
        </p:nvSpPr>
        <p:spPr>
          <a:xfrm>
            <a:off x="8755230" y="2469776"/>
            <a:ext cx="304800" cy="152400"/>
          </a:xfrm>
          <a:prstGeom prst="rect">
            <a:avLst/>
          </a:prstGeom>
          <a:solidFill>
            <a:srgbClr val="F274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47F28"/>
              </a:solidFill>
            </a:endParaRPr>
          </a:p>
        </p:txBody>
      </p:sp>
      <p:sp>
        <p:nvSpPr>
          <p:cNvPr id="4" name="Date Placeholder 3"/>
          <p:cNvSpPr>
            <a:spLocks noGrp="1"/>
          </p:cNvSpPr>
          <p:nvPr>
            <p:ph type="dt" sz="half" idx="10"/>
          </p:nvPr>
        </p:nvSpPr>
        <p:spPr/>
        <p:txBody>
          <a:bodyPr/>
          <a:lstStyle>
            <a:lvl1pPr>
              <a:defRPr>
                <a:solidFill>
                  <a:schemeClr val="bg1"/>
                </a:solidFill>
              </a:defRPr>
            </a:lvl1pPr>
          </a:lstStyle>
          <a:p>
            <a:endParaRPr lang="en-US" dirty="0"/>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240D5ECE-8B49-45CD-BE81-EF81920D1969}" type="slidenum">
              <a:rPr lang="en-US" smtClean="0"/>
              <a:pPr/>
              <a:t>‹#›</a:t>
            </a:fld>
            <a:endParaRPr lang="en-US" dirty="0"/>
          </a:p>
        </p:txBody>
      </p:sp>
      <p:sp>
        <p:nvSpPr>
          <p:cNvPr id="15" name="Text Placeholder 15"/>
          <p:cNvSpPr>
            <a:spLocks noGrp="1"/>
          </p:cNvSpPr>
          <p:nvPr>
            <p:ph type="body" sz="quarter" idx="14" hasCustomPrompt="1"/>
          </p:nvPr>
        </p:nvSpPr>
        <p:spPr>
          <a:xfrm>
            <a:off x="3581400" y="1295400"/>
            <a:ext cx="5105400" cy="1416269"/>
          </a:xfrm>
        </p:spPr>
        <p:txBody>
          <a:bodyPr anchor="b">
            <a:normAutofit/>
          </a:bodyPr>
          <a:lstStyle>
            <a:lvl1pPr algn="r">
              <a:buNone/>
              <a:defRPr lang="en-US" sz="2200" kern="1200" dirty="0" smtClean="0">
                <a:solidFill>
                  <a:schemeClr val="tx1">
                    <a:lumMod val="75000"/>
                    <a:lumOff val="25000"/>
                  </a:schemeClr>
                </a:solidFill>
                <a:latin typeface="Calibri" pitchFamily="34" charset="0"/>
                <a:ea typeface="+mn-ea"/>
                <a:cs typeface="+mn-cs"/>
              </a:defRPr>
            </a:lvl1pPr>
          </a:lstStyle>
          <a:p>
            <a:pPr lvl="0"/>
            <a:r>
              <a:rPr lang="en-US" dirty="0" smtClean="0"/>
              <a:t>Click to edit Master subtitle style</a:t>
            </a:r>
            <a:endParaRPr lang="en-US" dirty="0"/>
          </a:p>
        </p:txBody>
      </p:sp>
      <p:sp>
        <p:nvSpPr>
          <p:cNvPr id="2" name="Title 1"/>
          <p:cNvSpPr>
            <a:spLocks noGrp="1"/>
          </p:cNvSpPr>
          <p:nvPr>
            <p:ph type="title"/>
          </p:nvPr>
        </p:nvSpPr>
        <p:spPr>
          <a:xfrm>
            <a:off x="106344" y="4114800"/>
            <a:ext cx="7315200" cy="914400"/>
          </a:xfrm>
        </p:spPr>
        <p:txBody>
          <a:bodyPr anchor="b" anchorCtr="0">
            <a:normAutofit/>
          </a:bodyPr>
          <a:lstStyle>
            <a:lvl1pPr marL="0" indent="0">
              <a:defRPr lang="en-US" sz="3600" b="1" kern="1200" baseline="0">
                <a:solidFill>
                  <a:schemeClr val="bg1"/>
                </a:solidFill>
                <a:latin typeface="Arial" pitchFamily="34" charset="0"/>
                <a:ea typeface="+mn-ea"/>
                <a:cs typeface="Arial" pitchFamily="34" charset="0"/>
              </a:defRPr>
            </a:lvl1pPr>
          </a:lstStyle>
          <a:p>
            <a:pPr marL="342900" lvl="0" indent="-342900" algn="l" defTabSz="914400" rtl="0" eaLnBrk="1" latinLnBrk="0" hangingPunct="1">
              <a:spcBef>
                <a:spcPct val="20000"/>
              </a:spcBef>
              <a:buFont typeface="Arial" pitchFamily="34" charset="0"/>
              <a:buNone/>
            </a:pPr>
            <a:r>
              <a:rPr lang="en-US" smtClean="0"/>
              <a:t>Click to edit Master title style</a:t>
            </a:r>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0-#ppt_h/2"/>
                                          </p:val>
                                        </p:tav>
                                        <p:tav tm="100000">
                                          <p:val>
                                            <p:strVal val="#ppt_y"/>
                                          </p:val>
                                        </p:tav>
                                      </p:tavLst>
                                    </p:anim>
                                  </p:childTnLst>
                                </p:cTn>
                              </p:par>
                              <p:par>
                                <p:cTn id="9" presetID="2" presetClass="entr" presetSubtype="3"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1+#ppt_w/2"/>
                                          </p:val>
                                        </p:tav>
                                        <p:tav tm="100000">
                                          <p:val>
                                            <p:strVal val="#ppt_x"/>
                                          </p:val>
                                        </p:tav>
                                      </p:tavLst>
                                    </p:anim>
                                    <p:anim calcmode="lin" valueType="num">
                                      <p:cBhvr additive="base">
                                        <p:cTn id="12" dur="500" fill="hold"/>
                                        <p:tgtEl>
                                          <p:spTgt spid="8"/>
                                        </p:tgtEl>
                                        <p:attrNameLst>
                                          <p:attrName>ppt_y</p:attrName>
                                        </p:attrNameLst>
                                      </p:cBhvr>
                                      <p:tavLst>
                                        <p:tav tm="0">
                                          <p:val>
                                            <p:strVal val="0-#ppt_h/2"/>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15">
                                            <p:txEl>
                                              <p:pRg st="0" end="0"/>
                                            </p:txEl>
                                          </p:spTgt>
                                        </p:tgtEl>
                                        <p:attrNameLst>
                                          <p:attrName>style.visibility</p:attrName>
                                        </p:attrNameLst>
                                      </p:cBhvr>
                                      <p:to>
                                        <p:strVal val="visible"/>
                                      </p:to>
                                    </p:set>
                                    <p:anim calcmode="lin" valueType="num">
                                      <p:cBhvr additive="base">
                                        <p:cTn id="15" dur="500" fill="hold"/>
                                        <p:tgtEl>
                                          <p:spTgt spid="15">
                                            <p:txEl>
                                              <p:pRg st="0" end="0"/>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15">
                                            <p:txEl>
                                              <p:pRg st="0" end="0"/>
                                            </p:txEl>
                                          </p:spTgt>
                                        </p:tgtEl>
                                        <p:attrNameLst>
                                          <p:attrName>ppt_y</p:attrName>
                                        </p:attrNameLst>
                                      </p:cBhvr>
                                      <p:tavLst>
                                        <p:tav tm="0">
                                          <p:val>
                                            <p:strVal val="#ppt_y"/>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anim calcmode="lin" valueType="num">
                                      <p:cBhvr>
                                        <p:cTn id="20" dur="500" fill="hold"/>
                                        <p:tgtEl>
                                          <p:spTgt spid="11"/>
                                        </p:tgtEl>
                                        <p:attrNameLst>
                                          <p:attrName>ppt_x</p:attrName>
                                        </p:attrNameLst>
                                      </p:cBhvr>
                                      <p:tavLst>
                                        <p:tav tm="0">
                                          <p:val>
                                            <p:strVal val="#ppt_x"/>
                                          </p:val>
                                        </p:tav>
                                        <p:tav tm="100000">
                                          <p:val>
                                            <p:strVal val="#ppt_x"/>
                                          </p:val>
                                        </p:tav>
                                      </p:tavLst>
                                    </p:anim>
                                    <p:anim calcmode="lin" valueType="num">
                                      <p:cBhvr>
                                        <p:cTn id="21" dur="500" fill="hold"/>
                                        <p:tgtEl>
                                          <p:spTgt spid="11"/>
                                        </p:tgtEl>
                                        <p:attrNameLst>
                                          <p:attrName>ppt_y</p:attrName>
                                        </p:attrNameLst>
                                      </p:cBhvr>
                                      <p:tavLst>
                                        <p:tav tm="0">
                                          <p:val>
                                            <p:strVal val="#ppt_y+.1"/>
                                          </p:val>
                                        </p:tav>
                                        <p:tav tm="100000">
                                          <p:val>
                                            <p:strVal val="#ppt_y"/>
                                          </p:val>
                                        </p:tav>
                                      </p:tavLst>
                                    </p:anim>
                                  </p:childTnLst>
                                </p:cTn>
                              </p:par>
                              <p:par>
                                <p:cTn id="22" presetID="2" presetClass="entr" presetSubtype="8" fill="hold" nodeType="withEffect">
                                  <p:stCondLst>
                                    <p:cond delay="0"/>
                                  </p:stCondLst>
                                  <p:childTnLst>
                                    <p:set>
                                      <p:cBhvr>
                                        <p:cTn id="23" dur="1" fill="hold">
                                          <p:stCondLst>
                                            <p:cond delay="0"/>
                                          </p:stCondLst>
                                        </p:cTn>
                                        <p:tgtEl>
                                          <p:spTgt spid="9"/>
                                        </p:tgtEl>
                                        <p:attrNameLst>
                                          <p:attrName>style.visibility</p:attrName>
                                        </p:attrNameLst>
                                      </p:cBhvr>
                                      <p:to>
                                        <p:strVal val="visible"/>
                                      </p:to>
                                    </p:set>
                                    <p:anim calcmode="lin" valueType="num">
                                      <p:cBhvr additive="base">
                                        <p:cTn id="24" dur="500" fill="hold"/>
                                        <p:tgtEl>
                                          <p:spTgt spid="9"/>
                                        </p:tgtEl>
                                        <p:attrNameLst>
                                          <p:attrName>ppt_x</p:attrName>
                                        </p:attrNameLst>
                                      </p:cBhvr>
                                      <p:tavLst>
                                        <p:tav tm="0">
                                          <p:val>
                                            <p:strVal val="0-#ppt_w/2"/>
                                          </p:val>
                                        </p:tav>
                                        <p:tav tm="100000">
                                          <p:val>
                                            <p:strVal val="#ppt_x"/>
                                          </p:val>
                                        </p:tav>
                                      </p:tavLst>
                                    </p:anim>
                                    <p:anim calcmode="lin" valueType="num">
                                      <p:cBhvr additive="base">
                                        <p:cTn id="25" dur="500" fill="hold"/>
                                        <p:tgtEl>
                                          <p:spTgt spid="9"/>
                                        </p:tgtEl>
                                        <p:attrNameLst>
                                          <p:attrName>ppt_y</p:attrName>
                                        </p:attrNameLst>
                                      </p:cBhvr>
                                      <p:tavLst>
                                        <p:tav tm="0">
                                          <p:val>
                                            <p:strVal val="#ppt_y"/>
                                          </p:val>
                                        </p:tav>
                                        <p:tav tm="100000">
                                          <p:val>
                                            <p:strVal val="#ppt_y"/>
                                          </p:val>
                                        </p:tav>
                                      </p:tavLst>
                                    </p:anim>
                                  </p:childTnLst>
                                </p:cTn>
                              </p:par>
                              <p:par>
                                <p:cTn id="26" presetID="2" presetClass="entr" presetSubtype="2" fill="hold" nodeType="withEffect">
                                  <p:stCondLst>
                                    <p:cond delay="0"/>
                                  </p:stCondLst>
                                  <p:childTnLst>
                                    <p:set>
                                      <p:cBhvr>
                                        <p:cTn id="27" dur="1" fill="hold">
                                          <p:stCondLst>
                                            <p:cond delay="0"/>
                                          </p:stCondLst>
                                        </p:cTn>
                                        <p:tgtEl>
                                          <p:spTgt spid="10"/>
                                        </p:tgtEl>
                                        <p:attrNameLst>
                                          <p:attrName>style.visibility</p:attrName>
                                        </p:attrNameLst>
                                      </p:cBhvr>
                                      <p:to>
                                        <p:strVal val="visible"/>
                                      </p:to>
                                    </p:set>
                                    <p:anim calcmode="lin" valueType="num">
                                      <p:cBhvr additive="base">
                                        <p:cTn id="28" dur="500" fill="hold"/>
                                        <p:tgtEl>
                                          <p:spTgt spid="10"/>
                                        </p:tgtEl>
                                        <p:attrNameLst>
                                          <p:attrName>ppt_x</p:attrName>
                                        </p:attrNameLst>
                                      </p:cBhvr>
                                      <p:tavLst>
                                        <p:tav tm="0">
                                          <p:val>
                                            <p:strVal val="1+#ppt_w/2"/>
                                          </p:val>
                                        </p:tav>
                                        <p:tav tm="100000">
                                          <p:val>
                                            <p:strVal val="#ppt_x"/>
                                          </p:val>
                                        </p:tav>
                                      </p:tavLst>
                                    </p:anim>
                                    <p:anim calcmode="lin" valueType="num">
                                      <p:cBhvr additive="base">
                                        <p:cTn id="29" dur="500" fill="hold"/>
                                        <p:tgtEl>
                                          <p:spTgt spid="10"/>
                                        </p:tgtEl>
                                        <p:attrNameLst>
                                          <p:attrName>ppt_y</p:attrName>
                                        </p:attrNameLst>
                                      </p:cBhvr>
                                      <p:tavLst>
                                        <p:tav tm="0">
                                          <p:val>
                                            <p:strVal val="#ppt_y"/>
                                          </p:val>
                                        </p:tav>
                                        <p:tav tm="100000">
                                          <p:val>
                                            <p:strVal val="#ppt_y"/>
                                          </p:val>
                                        </p:tav>
                                      </p:tavLst>
                                    </p:anim>
                                  </p:childTnLst>
                                </p:cTn>
                              </p:par>
                              <p:par>
                                <p:cTn id="30" presetID="10" presetClass="entr" presetSubtype="0" fill="hold" grpId="0" nodeType="withEffect">
                                  <p:stCondLst>
                                    <p:cond delay="50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75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build="p">
        <p:tmplLst>
          <p:tmpl lvl="1">
            <p:tnLst>
              <p:par>
                <p:cTn xmlns:p14="http://schemas.microsoft.com/office/powerpoint/2010/main" presetID="2" presetClass="entr" presetSubtype="2" fill="hold" nodeType="with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1+#ppt_w/2"/>
                          </p:val>
                        </p:tav>
                        <p:tav tm="100000">
                          <p:val>
                            <p:strVal val="#ppt_x"/>
                          </p:val>
                        </p:tav>
                      </p:tavLst>
                    </p:anim>
                    <p:anim calcmode="lin" valueType="num">
                      <p:cBhvr additive="base">
                        <p:cTn dur="500" fill="hold"/>
                        <p:tgtEl>
                          <p:spTgt spid="15"/>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Media with Caption">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bg1"/>
                </a:solidFill>
              </a:defRPr>
            </a:lvl1pPr>
          </a:lstStyle>
          <a:p>
            <a:endParaRPr lang="en-US" dirty="0"/>
          </a:p>
        </p:txBody>
      </p:sp>
      <p:sp>
        <p:nvSpPr>
          <p:cNvPr id="4" name="Footer Placeholder 3"/>
          <p:cNvSpPr>
            <a:spLocks noGrp="1"/>
          </p:cNvSpPr>
          <p:nvPr>
            <p:ph type="ftr" sz="quarter" idx="11"/>
          </p:nvPr>
        </p:nvSpPr>
        <p:spPr/>
        <p:txBody>
          <a:bodyPr/>
          <a:lstStyle>
            <a:lvl1pPr>
              <a:defRPr>
                <a:solidFill>
                  <a:schemeClr val="bg1"/>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240D5ECE-8B49-45CD-BE81-EF81920D1969}" type="slidenum">
              <a:rPr lang="en-US" smtClean="0"/>
              <a:pPr/>
              <a:t>‹#›</a:t>
            </a:fld>
            <a:endParaRPr lang="en-US" dirty="0"/>
          </a:p>
        </p:txBody>
      </p:sp>
      <p:sp>
        <p:nvSpPr>
          <p:cNvPr id="6" name="Rectangle 5"/>
          <p:cNvSpPr/>
          <p:nvPr userDrawn="1"/>
        </p:nvSpPr>
        <p:spPr>
          <a:xfrm>
            <a:off x="595263" y="4800600"/>
            <a:ext cx="4873752" cy="685800"/>
          </a:xfrm>
          <a:prstGeom prst="rect">
            <a:avLst/>
          </a:prstGeom>
          <a:solidFill>
            <a:schemeClr val="tx1">
              <a:lumMod val="95000"/>
              <a:lumOff val="5000"/>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Georgia" pitchFamily="18" charset="0"/>
            </a:endParaRPr>
          </a:p>
        </p:txBody>
      </p:sp>
      <p:sp>
        <p:nvSpPr>
          <p:cNvPr id="7" name="Title 1"/>
          <p:cNvSpPr>
            <a:spLocks noGrp="1"/>
          </p:cNvSpPr>
          <p:nvPr>
            <p:ph type="title"/>
          </p:nvPr>
        </p:nvSpPr>
        <p:spPr>
          <a:xfrm>
            <a:off x="606552" y="4800600"/>
            <a:ext cx="4809244" cy="566738"/>
          </a:xfrm>
        </p:spPr>
        <p:txBody>
          <a:bodyPr anchor="b">
            <a:normAutofit/>
          </a:bodyPr>
          <a:lstStyle>
            <a:lvl1pPr algn="ctr">
              <a:defRPr sz="1800" b="0" i="1">
                <a:solidFill>
                  <a:schemeClr val="bg1">
                    <a:lumMod val="85000"/>
                  </a:schemeClr>
                </a:solidFill>
                <a:latin typeface="Georgia" pitchFamily="18" charset="0"/>
              </a:defRPr>
            </a:lvl1pPr>
          </a:lstStyle>
          <a:p>
            <a:r>
              <a:rPr lang="en-US" smtClean="0"/>
              <a:t>Click to edit Master title style</a:t>
            </a:r>
            <a:endParaRPr lang="en-US" dirty="0"/>
          </a:p>
        </p:txBody>
      </p:sp>
      <p:sp>
        <p:nvSpPr>
          <p:cNvPr id="9" name="Media Placeholder 8"/>
          <p:cNvSpPr>
            <a:spLocks noGrp="1"/>
          </p:cNvSpPr>
          <p:nvPr>
            <p:ph type="media" sz="quarter" idx="13"/>
          </p:nvPr>
        </p:nvSpPr>
        <p:spPr>
          <a:xfrm>
            <a:off x="587022" y="838200"/>
            <a:ext cx="4873752" cy="3812822"/>
          </a:xfrm>
        </p:spPr>
        <p:txBody>
          <a:bodyPr/>
          <a:lstStyle>
            <a:lvl1pPr>
              <a:buNone/>
              <a:defRPr/>
            </a:lvl1pPr>
          </a:lstStyle>
          <a:p>
            <a:r>
              <a:rPr lang="en-US" smtClean="0"/>
              <a:t>Click icon to add media</a:t>
            </a:r>
            <a:endParaRPr lang="en-US" dirty="0"/>
          </a:p>
        </p:txBody>
      </p:sp>
      <p:sp>
        <p:nvSpPr>
          <p:cNvPr id="11" name="Text Placeholder 10"/>
          <p:cNvSpPr>
            <a:spLocks noGrp="1"/>
          </p:cNvSpPr>
          <p:nvPr>
            <p:ph type="body" sz="quarter" idx="14"/>
          </p:nvPr>
        </p:nvSpPr>
        <p:spPr>
          <a:xfrm>
            <a:off x="5776863" y="838200"/>
            <a:ext cx="2819400" cy="4636911"/>
          </a:xfrm>
        </p:spPr>
        <p:txBody>
          <a:bodyPr>
            <a:normAutofit/>
          </a:bodyPr>
          <a:lstStyle>
            <a:lvl1pPr marL="0" indent="0" algn="l">
              <a:buNone/>
              <a:defRPr sz="2400">
                <a:solidFill>
                  <a:schemeClr val="bg1"/>
                </a:solidFill>
              </a:defRPr>
            </a:lvl1pPr>
          </a:lstStyle>
          <a:p>
            <a:pPr lvl="0"/>
            <a:r>
              <a:rPr lang="en-US" smtClean="0"/>
              <a:t>Click to edit Master text styles</a:t>
            </a:r>
          </a:p>
        </p:txBody>
      </p:sp>
    </p:spTree>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spd="slow">
        <p:wipe/>
      </p:transition>
    </mc:Fallback>
  </mc:AlternateContent>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a:xfrm>
            <a:off x="1792800" y="4800600"/>
            <a:ext cx="5500800" cy="685800"/>
          </a:xfrm>
          <a:prstGeom prst="rect">
            <a:avLst/>
          </a:prstGeom>
          <a:solidFill>
            <a:schemeClr val="tx1">
              <a:lumMod val="95000"/>
              <a:lumOff val="5000"/>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Georgia" pitchFamily="18" charset="0"/>
            </a:endParaRPr>
          </a:p>
        </p:txBody>
      </p:sp>
      <p:sp>
        <p:nvSpPr>
          <p:cNvPr id="2" name="Title 1"/>
          <p:cNvSpPr>
            <a:spLocks noGrp="1"/>
          </p:cNvSpPr>
          <p:nvPr>
            <p:ph type="title"/>
          </p:nvPr>
        </p:nvSpPr>
        <p:spPr>
          <a:xfrm>
            <a:off x="1792288" y="4800600"/>
            <a:ext cx="5486400" cy="566738"/>
          </a:xfrm>
        </p:spPr>
        <p:txBody>
          <a:bodyPr anchor="b">
            <a:normAutofit/>
          </a:bodyPr>
          <a:lstStyle>
            <a:lvl1pPr algn="ctr">
              <a:defRPr sz="1800" b="0" i="1">
                <a:solidFill>
                  <a:schemeClr val="bg1">
                    <a:lumMod val="85000"/>
                  </a:schemeClr>
                </a:solidFill>
                <a:latin typeface="Georgia" pitchFamily="18" charset="0"/>
              </a:defRPr>
            </a:lvl1pPr>
          </a:lstStyle>
          <a:p>
            <a:r>
              <a:rPr lang="en-US"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792288" y="5562600"/>
            <a:ext cx="5486400" cy="609600"/>
          </a:xfrm>
        </p:spPr>
        <p:txBody>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bg1"/>
                </a:solidFill>
              </a:defRPr>
            </a:lvl1pPr>
          </a:lstStyle>
          <a:p>
            <a:endParaRPr lang="en-US" dirty="0"/>
          </a:p>
        </p:txBody>
      </p:sp>
      <p:sp>
        <p:nvSpPr>
          <p:cNvPr id="6" name="Footer Placeholder 5"/>
          <p:cNvSpPr>
            <a:spLocks noGrp="1"/>
          </p:cNvSpPr>
          <p:nvPr>
            <p:ph type="ftr" sz="quarter" idx="11"/>
          </p:nvPr>
        </p:nvSpPr>
        <p:spPr/>
        <p:txBody>
          <a:bodyPr/>
          <a:lstStyle>
            <a:lvl1pPr>
              <a:defRPr>
                <a:solidFill>
                  <a:schemeClr val="bg1"/>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240D5ECE-8B49-45CD-BE81-EF81920D1969}" type="slidenum">
              <a:rPr lang="en-US" smtClean="0"/>
              <a:pPr/>
              <a:t>‹#›</a:t>
            </a:fld>
            <a:endParaRPr lang="en-US" dirty="0"/>
          </a:p>
        </p:txBody>
      </p:sp>
    </p:spTree>
  </p:cSld>
  <p:clrMapOvr>
    <a:masterClrMapping/>
  </p:clrMapOvr>
  <p:timing>
    <p:tnLst>
      <p:par>
        <p:cTn xmlns:p14="http://schemas.microsoft.com/office/powerpoint/2010/mai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itle and Vertical Tex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40D5ECE-8B49-45CD-BE81-EF81920D1969}" type="slidenum">
              <a:rPr lang="en-US" smtClean="0"/>
              <a:pPr/>
              <a:t>‹#›</a:t>
            </a:fld>
            <a:endParaRPr lang="en-US" dirty="0"/>
          </a:p>
        </p:txBody>
      </p:sp>
      <p:sp>
        <p:nvSpPr>
          <p:cNvPr id="14" name="Title 1"/>
          <p:cNvSpPr>
            <a:spLocks noGrp="1"/>
          </p:cNvSpPr>
          <p:nvPr>
            <p:ph type="title" hasCustomPrompt="1"/>
          </p:nvPr>
        </p:nvSpPr>
        <p:spPr>
          <a:xfrm>
            <a:off x="0" y="414867"/>
            <a:ext cx="5029200" cy="457200"/>
          </a:xfrm>
          <a:solidFill>
            <a:schemeClr val="tx1">
              <a:lumMod val="50000"/>
              <a:lumOff val="50000"/>
            </a:schemeClr>
          </a:solidFill>
        </p:spPr>
        <p:txBody>
          <a:bodyPr>
            <a:normAutofit/>
          </a:bodyPr>
          <a:lstStyle>
            <a:lvl1pPr algn="l">
              <a:defRPr lang="en-US" sz="2800" b="1" kern="1200" baseline="0" dirty="0">
                <a:solidFill>
                  <a:schemeClr val="bg1"/>
                </a:solidFill>
                <a:latin typeface="+mn-lt"/>
                <a:ea typeface="+mn-ea"/>
                <a:cs typeface="+mn-cs"/>
              </a:defRPr>
            </a:lvl1pPr>
          </a:lstStyle>
          <a:p>
            <a:r>
              <a:rPr lang="en-US" dirty="0" smtClean="0"/>
              <a:t>    Click to edit Master title style</a:t>
            </a:r>
            <a:endParaRPr lang="en-US" dirty="0"/>
          </a:p>
        </p:txBody>
      </p:sp>
    </p:spTree>
  </p:cSld>
  <p:clrMapOvr>
    <a:masterClrMapping/>
  </p:clrMapOvr>
  <p:timing>
    <p:tnLst>
      <p:par>
        <p:cTn xmlns:p14="http://schemas.microsoft.com/office/powerpoint/2010/mai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7150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5105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solidFill>
                  <a:schemeClr val="tx1">
                    <a:lumMod val="85000"/>
                    <a:lumOff val="15000"/>
                  </a:schemeClr>
                </a:solidFill>
              </a:defRPr>
            </a:lvl1p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85000"/>
                    <a:lumOff val="15000"/>
                  </a:schemeClr>
                </a:solidFill>
              </a:defRPr>
            </a:lvl1pPr>
          </a:lstStyle>
          <a:p>
            <a:fld id="{240D5ECE-8B49-45CD-BE81-EF81920D1969}" type="slidenum">
              <a:rPr lang="en-US" smtClean="0"/>
              <a:pPr/>
              <a:t>‹#›</a:t>
            </a:fld>
            <a:endParaRPr lang="en-US" dirty="0"/>
          </a:p>
        </p:txBody>
      </p:sp>
    </p:spTree>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971800" y="1992354"/>
            <a:ext cx="5867400" cy="1970046"/>
          </a:xfrm>
        </p:spPr>
        <p:txBody>
          <a:bodyPr anchor="ctr">
            <a:normAutofit/>
          </a:bodyPr>
          <a:lstStyle>
            <a:lvl1pPr algn="l">
              <a:defRPr sz="3000" b="1" cap="all"/>
            </a:lvl1pPr>
          </a:lstStyle>
          <a:p>
            <a:r>
              <a:rPr lang="en-US" smtClean="0"/>
              <a:t>Click to edit Master title style</a:t>
            </a:r>
            <a:endParaRPr lang="en-US" dirty="0"/>
          </a:p>
        </p:txBody>
      </p:sp>
      <p:sp>
        <p:nvSpPr>
          <p:cNvPr id="3" name="Text Placeholder 2"/>
          <p:cNvSpPr>
            <a:spLocks noGrp="1"/>
          </p:cNvSpPr>
          <p:nvPr>
            <p:ph type="body" idx="1"/>
          </p:nvPr>
        </p:nvSpPr>
        <p:spPr>
          <a:xfrm>
            <a:off x="381000" y="5105400"/>
            <a:ext cx="8229601" cy="375787"/>
          </a:xfrm>
        </p:spPr>
        <p:txBody>
          <a:bodyPr anchor="b">
            <a:normAutofit/>
          </a:bodyPr>
          <a:lstStyle>
            <a:lvl1pPr marL="0" indent="0" algn="r">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Footer Placeholder 4"/>
          <p:cNvSpPr>
            <a:spLocks noGrp="1"/>
          </p:cNvSpPr>
          <p:nvPr>
            <p:ph type="ftr" sz="quarter" idx="11"/>
          </p:nvPr>
        </p:nvSpPr>
        <p:spPr/>
        <p:txBody>
          <a:bodyPr/>
          <a:lstStyle>
            <a:lvl1pPr>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85000"/>
                    <a:lumOff val="15000"/>
                  </a:schemeClr>
                </a:solidFill>
              </a:defRPr>
            </a:lvl1pPr>
          </a:lstStyle>
          <a:p>
            <a:fld id="{240D5ECE-8B49-45CD-BE81-EF81920D1969}" type="slidenum">
              <a:rPr lang="en-US" smtClean="0"/>
              <a:pPr/>
              <a:t>‹#›</a:t>
            </a:fld>
            <a:endParaRPr lang="en-US" dirty="0"/>
          </a:p>
        </p:txBody>
      </p:sp>
      <p:sp>
        <p:nvSpPr>
          <p:cNvPr id="7" name="Oval 6"/>
          <p:cNvSpPr/>
          <p:nvPr userDrawn="1"/>
        </p:nvSpPr>
        <p:spPr>
          <a:xfrm>
            <a:off x="762000" y="1946209"/>
            <a:ext cx="2057400" cy="2057400"/>
          </a:xfrm>
          <a:prstGeom prst="ellipse">
            <a:avLst/>
          </a:prstGeom>
          <a:gradFill flip="none" rotWithShape="1">
            <a:gsLst>
              <a:gs pos="0">
                <a:srgbClr val="F39C29"/>
              </a:gs>
              <a:gs pos="50000">
                <a:srgbClr val="F7931D"/>
              </a:gs>
              <a:gs pos="100000">
                <a:srgbClr val="FF6600"/>
              </a:gs>
            </a:gsLst>
            <a:path path="circle">
              <a:fillToRect l="50000" t="50000" r="50000" b="50000"/>
            </a:path>
            <a:tileRect/>
          </a:gradFill>
          <a:ln w="82550">
            <a:noFill/>
          </a:ln>
          <a:effectLst>
            <a:outerShdw blurRad="152400" dist="165100" dir="5400000" sx="90000" sy="-19000"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8" name="Rectangle 7"/>
          <p:cNvSpPr/>
          <p:nvPr userDrawn="1"/>
        </p:nvSpPr>
        <p:spPr>
          <a:xfrm>
            <a:off x="8686800" y="5265376"/>
            <a:ext cx="457200" cy="9667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6600"/>
                </a:solidFill>
              </a:rPr>
              <a:t>           </a:t>
            </a:r>
            <a:endParaRPr lang="en-US" dirty="0">
              <a:solidFill>
                <a:srgbClr val="FF6600"/>
              </a:solidFill>
            </a:endParaRPr>
          </a:p>
        </p:txBody>
      </p:sp>
      <p:sp>
        <p:nvSpPr>
          <p:cNvPr id="9" name="Oval 8"/>
          <p:cNvSpPr/>
          <p:nvPr userDrawn="1"/>
        </p:nvSpPr>
        <p:spPr>
          <a:xfrm>
            <a:off x="1007328" y="1992354"/>
            <a:ext cx="1583472" cy="1295400"/>
          </a:xfrm>
          <a:prstGeom prst="ellipse">
            <a:avLst/>
          </a:prstGeom>
          <a:gradFill flip="none" rotWithShape="1">
            <a:gsLst>
              <a:gs pos="63000">
                <a:schemeClr val="bg1">
                  <a:alpha val="7000"/>
                </a:schemeClr>
              </a:gs>
              <a:gs pos="72000">
                <a:schemeClr val="bg1">
                  <a:alpha val="15000"/>
                </a:schemeClr>
              </a:gs>
              <a:gs pos="91000">
                <a:schemeClr val="bg1">
                  <a:alpha val="28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Tree>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3" cstate="print"/>
          <a:srcRect l="2599" r="5874" b="5262"/>
          <a:stretch/>
        </p:blipFill>
        <p:spPr>
          <a:xfrm>
            <a:off x="3530" y="5867400"/>
            <a:ext cx="9144000" cy="1053694"/>
          </a:xfrm>
          <a:prstGeom prst="rect">
            <a:avLst/>
          </a:prstGeom>
        </p:spPr>
      </p:pic>
      <p:sp>
        <p:nvSpPr>
          <p:cNvPr id="2" name="Title 1"/>
          <p:cNvSpPr>
            <a:spLocks noGrp="1"/>
          </p:cNvSpPr>
          <p:nvPr>
            <p:ph type="title"/>
          </p:nvPr>
        </p:nvSpPr>
        <p:spPr>
          <a:xfrm>
            <a:off x="436180" y="76200"/>
            <a:ext cx="8403020" cy="685800"/>
          </a:xfrm>
        </p:spPr>
        <p:txBody>
          <a:bodyPr anchor="ctr" anchorCtr="0">
            <a:normAutofit/>
          </a:bodyPr>
          <a:lstStyle>
            <a:lvl1pPr algn="l">
              <a:defRPr sz="3000" b="0">
                <a:solidFill>
                  <a:schemeClr val="tx1">
                    <a:lumMod val="85000"/>
                    <a:lumOff val="1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solidFill>
                  <a:schemeClr val="tx1">
                    <a:lumMod val="85000"/>
                    <a:lumOff val="15000"/>
                  </a:schemeClr>
                </a:solidFill>
              </a:defRPr>
            </a:lvl1pPr>
          </a:lstStyle>
          <a:p>
            <a:endParaRPr lang="en-US" dirty="0"/>
          </a:p>
        </p:txBody>
      </p:sp>
      <p:sp>
        <p:nvSpPr>
          <p:cNvPr id="5" name="Footer Placeholder 4"/>
          <p:cNvSpPr>
            <a:spLocks noGrp="1"/>
          </p:cNvSpPr>
          <p:nvPr>
            <p:ph type="ftr" sz="quarter" idx="11"/>
          </p:nvPr>
        </p:nvSpPr>
        <p:spPr/>
        <p:txBody>
          <a:bodyPr/>
          <a:lstStyle>
            <a:lvl1pPr>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85000"/>
                    <a:lumOff val="15000"/>
                  </a:schemeClr>
                </a:solidFill>
              </a:defRPr>
            </a:lvl1pPr>
          </a:lstStyle>
          <a:p>
            <a:fld id="{240D5ECE-8B49-45CD-BE81-EF81920D1969}"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000" fill="hold"/>
                                        <p:tgtEl>
                                          <p:spTgt spid="7"/>
                                        </p:tgtEl>
                                        <p:attrNameLst>
                                          <p:attrName>ppt_x</p:attrName>
                                        </p:attrNameLst>
                                      </p:cBhvr>
                                      <p:tavLst>
                                        <p:tav tm="0">
                                          <p:val>
                                            <p:strVal val="#ppt_x"/>
                                          </p:val>
                                        </p:tav>
                                        <p:tav tm="100000">
                                          <p:val>
                                            <p:strVal val="#ppt_x"/>
                                          </p:val>
                                        </p:tav>
                                      </p:tavLst>
                                    </p:anim>
                                    <p:anim calcmode="lin" valueType="num">
                                      <p:cBhvr additive="base">
                                        <p:cTn id="8" dur="10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Emphasis">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solidFill>
                  <a:schemeClr val="tx1">
                    <a:lumMod val="85000"/>
                    <a:lumOff val="15000"/>
                  </a:schemeClr>
                </a:solidFill>
              </a:defRPr>
            </a:lvl1pPr>
          </a:lstStyle>
          <a:p>
            <a:endParaRPr lang="en-US" dirty="0"/>
          </a:p>
        </p:txBody>
      </p:sp>
      <p:sp>
        <p:nvSpPr>
          <p:cNvPr id="4" name="Footer Placeholder 3"/>
          <p:cNvSpPr>
            <a:spLocks noGrp="1"/>
          </p:cNvSpPr>
          <p:nvPr>
            <p:ph type="ftr" sz="quarter" idx="11"/>
          </p:nvPr>
        </p:nvSpPr>
        <p:spPr/>
        <p:txBody>
          <a:bodyPr/>
          <a:lstStyle>
            <a:lvl1pPr>
              <a:defRPr>
                <a:solidFill>
                  <a:schemeClr val="tx1">
                    <a:lumMod val="85000"/>
                    <a:lumOff val="15000"/>
                  </a:schemeClr>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tx1">
                    <a:lumMod val="85000"/>
                    <a:lumOff val="15000"/>
                  </a:schemeClr>
                </a:solidFill>
              </a:defRPr>
            </a:lvl1pPr>
          </a:lstStyle>
          <a:p>
            <a:fld id="{240D5ECE-8B49-45CD-BE81-EF81920D1969}" type="slidenum">
              <a:rPr lang="en-US" smtClean="0"/>
              <a:pPr/>
              <a:t>‹#›</a:t>
            </a:fld>
            <a:endParaRPr lang="en-US" dirty="0"/>
          </a:p>
        </p:txBody>
      </p:sp>
      <p:sp>
        <p:nvSpPr>
          <p:cNvPr id="6" name="Content Placeholder 2"/>
          <p:cNvSpPr>
            <a:spLocks noGrp="1"/>
          </p:cNvSpPr>
          <p:nvPr>
            <p:ph idx="1"/>
          </p:nvPr>
        </p:nvSpPr>
        <p:spPr>
          <a:xfrm>
            <a:off x="457200" y="1600200"/>
            <a:ext cx="8229600" cy="4525963"/>
          </a:xfrm>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Obj" preserve="1">
  <p:cSld name="Two Conten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0999" y="1"/>
            <a:ext cx="7068015" cy="838200"/>
          </a:xfrm>
        </p:spPr>
        <p:txBody>
          <a:bodyPr anchor="b">
            <a:normAutofit/>
          </a:bodyPr>
          <a:lstStyle>
            <a:lvl1pPr algn="l">
              <a:defRPr sz="2800">
                <a:solidFill>
                  <a:schemeClr val="bg1"/>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457200" y="1676402"/>
            <a:ext cx="4038600" cy="3971455"/>
          </a:xfrm>
        </p:spPr>
        <p:txBody>
          <a:bodyPr/>
          <a:lstStyle>
            <a:lvl1pPr>
              <a:defRPr sz="2800">
                <a:solidFill>
                  <a:schemeClr val="tx1">
                    <a:lumMod val="85000"/>
                    <a:lumOff val="15000"/>
                  </a:schemeClr>
                </a:solidFill>
              </a:defRPr>
            </a:lvl1pPr>
            <a:lvl2pPr>
              <a:defRPr sz="2400">
                <a:solidFill>
                  <a:schemeClr val="tx1">
                    <a:lumMod val="85000"/>
                    <a:lumOff val="15000"/>
                  </a:schemeClr>
                </a:solidFill>
              </a:defRPr>
            </a:lvl2pPr>
            <a:lvl3pPr>
              <a:defRPr sz="2000">
                <a:solidFill>
                  <a:schemeClr val="tx1">
                    <a:lumMod val="85000"/>
                    <a:lumOff val="15000"/>
                  </a:schemeClr>
                </a:solidFill>
              </a:defRPr>
            </a:lvl3pPr>
            <a:lvl4pPr>
              <a:defRPr sz="1800">
                <a:solidFill>
                  <a:schemeClr val="tx1">
                    <a:lumMod val="85000"/>
                    <a:lumOff val="15000"/>
                  </a:schemeClr>
                </a:solidFill>
              </a:defRPr>
            </a:lvl4pPr>
            <a:lvl5pPr>
              <a:defRPr sz="1800">
                <a:solidFill>
                  <a:schemeClr val="tx1">
                    <a:lumMod val="85000"/>
                    <a:lumOff val="15000"/>
                  </a:schemeClr>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6400"/>
            <a:ext cx="4038600" cy="3971454"/>
          </a:xfrm>
        </p:spPr>
        <p:txBody>
          <a:bodyPr/>
          <a:lstStyle>
            <a:lvl1pPr>
              <a:defRPr sz="2800">
                <a:solidFill>
                  <a:schemeClr val="tx1">
                    <a:lumMod val="85000"/>
                    <a:lumOff val="15000"/>
                  </a:schemeClr>
                </a:solidFill>
              </a:defRPr>
            </a:lvl1pPr>
            <a:lvl2pPr>
              <a:defRPr sz="2400">
                <a:solidFill>
                  <a:schemeClr val="tx1">
                    <a:lumMod val="85000"/>
                    <a:lumOff val="15000"/>
                  </a:schemeClr>
                </a:solidFill>
              </a:defRPr>
            </a:lvl2pPr>
            <a:lvl3pPr>
              <a:defRPr sz="2000">
                <a:solidFill>
                  <a:schemeClr val="tx1">
                    <a:lumMod val="85000"/>
                    <a:lumOff val="15000"/>
                  </a:schemeClr>
                </a:solidFill>
              </a:defRPr>
            </a:lvl3pPr>
            <a:lvl4pPr>
              <a:defRPr sz="1800">
                <a:solidFill>
                  <a:schemeClr val="tx1">
                    <a:lumMod val="85000"/>
                    <a:lumOff val="15000"/>
                  </a:schemeClr>
                </a:solidFill>
              </a:defRPr>
            </a:lvl4pPr>
            <a:lvl5pPr>
              <a:defRPr sz="1800">
                <a:solidFill>
                  <a:schemeClr val="tx1">
                    <a:lumMod val="85000"/>
                    <a:lumOff val="15000"/>
                  </a:schemeClr>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40D5ECE-8B49-45CD-BE81-EF81920D1969}" type="slidenum">
              <a:rPr lang="en-US" smtClean="0"/>
              <a:pPr/>
              <a:t>‹#›</a:t>
            </a:fld>
            <a:endParaRPr lang="en-US" dirty="0"/>
          </a:p>
        </p:txBody>
      </p:sp>
    </p:spTree>
  </p:cSld>
  <p:clrMapOvr>
    <a:masterClrMapping/>
  </p:clrMapOvr>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bg1"/>
                </a:solidFill>
              </a:defRPr>
            </a:lvl1pPr>
          </a:lstStyle>
          <a:p>
            <a:endParaRPr lang="en-US" dirty="0"/>
          </a:p>
        </p:txBody>
      </p:sp>
      <p:sp>
        <p:nvSpPr>
          <p:cNvPr id="4" name="Footer Placeholder 3"/>
          <p:cNvSpPr>
            <a:spLocks noGrp="1"/>
          </p:cNvSpPr>
          <p:nvPr>
            <p:ph type="ftr" sz="quarter" idx="11"/>
          </p:nvPr>
        </p:nvSpPr>
        <p:spPr/>
        <p:txBody>
          <a:bodyPr/>
          <a:lstStyle>
            <a:lvl1pPr>
              <a:defRPr>
                <a:solidFill>
                  <a:schemeClr val="bg1"/>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240D5ECE-8B49-45CD-BE81-EF81920D1969}" type="slidenum">
              <a:rPr lang="en-US" smtClean="0"/>
              <a:pPr/>
              <a:t>‹#›</a:t>
            </a:fld>
            <a:endParaRPr lang="en-US" dirty="0"/>
          </a:p>
        </p:txBody>
      </p:sp>
      <p:pic>
        <p:nvPicPr>
          <p:cNvPr id="6" name="Picture 5"/>
          <p:cNvPicPr>
            <a:picLocks noChangeAspect="1"/>
          </p:cNvPicPr>
          <p:nvPr userDrawn="1"/>
        </p:nvPicPr>
        <p:blipFill>
          <a:blip r:embed="rId3" cstate="print"/>
          <a:stretch>
            <a:fillRect/>
          </a:stretch>
        </p:blipFill>
        <p:spPr>
          <a:xfrm>
            <a:off x="0" y="762000"/>
            <a:ext cx="2445488" cy="2286000"/>
          </a:xfrm>
          <a:prstGeom prst="rect">
            <a:avLst/>
          </a:prstGeom>
        </p:spPr>
      </p:pic>
      <p:sp>
        <p:nvSpPr>
          <p:cNvPr id="2" name="Title 1"/>
          <p:cNvSpPr>
            <a:spLocks noGrp="1"/>
          </p:cNvSpPr>
          <p:nvPr>
            <p:ph type="title"/>
          </p:nvPr>
        </p:nvSpPr>
        <p:spPr>
          <a:xfrm>
            <a:off x="1124400" y="2077200"/>
            <a:ext cx="7010400" cy="1143000"/>
          </a:xfrm>
        </p:spPr>
        <p:txBody>
          <a:bodyPr/>
          <a:lstStyle>
            <a:lvl1pPr algn="l">
              <a:defRPr/>
            </a:lvl1pPr>
          </a:lstStyle>
          <a:p>
            <a:r>
              <a:rPr lang="en-US" smtClean="0"/>
              <a:t>Click to edit Master title style</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50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Only: Emphasis">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40D5ECE-8B49-45CD-BE81-EF81920D1969}" type="slidenum">
              <a:rPr lang="en-US" smtClean="0"/>
              <a:pPr/>
              <a:t>‹#›</a:t>
            </a:fld>
            <a:endParaRPr lang="en-US" dirty="0"/>
          </a:p>
        </p:txBody>
      </p:sp>
      <p:sp>
        <p:nvSpPr>
          <p:cNvPr id="6" name="Title 1"/>
          <p:cNvSpPr>
            <a:spLocks noGrp="1"/>
          </p:cNvSpPr>
          <p:nvPr>
            <p:ph type="title" hasCustomPrompt="1"/>
          </p:nvPr>
        </p:nvSpPr>
        <p:spPr>
          <a:xfrm>
            <a:off x="290400" y="3081000"/>
            <a:ext cx="8686800" cy="1095600"/>
          </a:xfrm>
        </p:spPr>
        <p:txBody>
          <a:bodyPr>
            <a:normAutofit/>
          </a:bodyPr>
          <a:lstStyle>
            <a:lvl1pPr algn="ctr">
              <a:defRPr lang="en-US" sz="4600" b="1" kern="1200" spc="-150" baseline="0" dirty="0" smtClean="0">
                <a:ln>
                  <a:gradFill>
                    <a:gsLst>
                      <a:gs pos="0">
                        <a:schemeClr val="bg1"/>
                      </a:gs>
                      <a:gs pos="50000">
                        <a:schemeClr val="bg1">
                          <a:lumMod val="75000"/>
                        </a:schemeClr>
                      </a:gs>
                    </a:gsLst>
                    <a:lin ang="5400000" scaled="0"/>
                  </a:gradFill>
                </a:ln>
                <a:gradFill>
                  <a:gsLst>
                    <a:gs pos="11000">
                      <a:schemeClr val="bg1">
                        <a:lumMod val="75000"/>
                      </a:schemeClr>
                    </a:gs>
                    <a:gs pos="91000">
                      <a:schemeClr val="bg1"/>
                    </a:gs>
                  </a:gsLst>
                  <a:lin ang="16200000" scaled="1"/>
                </a:gradFill>
                <a:effectLst>
                  <a:outerShdw blurRad="38100" algn="ctr" rotWithShape="0">
                    <a:prstClr val="black">
                      <a:alpha val="25000"/>
                    </a:prstClr>
                  </a:outerShdw>
                  <a:reflection blurRad="6350" stA="60000" endA="900" endPos="58000" dir="5400000" sy="-100000" algn="bl" rotWithShape="0"/>
                </a:effectLst>
                <a:latin typeface="+mn-lt"/>
                <a:ea typeface="+mn-ea"/>
                <a:cs typeface="+mn-cs"/>
              </a:defRPr>
            </a:lvl1pPr>
          </a:lstStyle>
          <a:p>
            <a:r>
              <a:rPr lang="en-US" dirty="0" smtClean="0"/>
              <a:t>Click to edit Master Title Style</a:t>
            </a:r>
            <a:endParaRPr lang="en-US" dirty="0"/>
          </a:p>
        </p:txBody>
      </p:sp>
      <p:sp>
        <p:nvSpPr>
          <p:cNvPr id="7" name="Text Placeholder 2"/>
          <p:cNvSpPr>
            <a:spLocks noGrp="1"/>
          </p:cNvSpPr>
          <p:nvPr>
            <p:ph type="body" idx="1"/>
          </p:nvPr>
        </p:nvSpPr>
        <p:spPr>
          <a:xfrm>
            <a:off x="283952" y="2424752"/>
            <a:ext cx="8694000" cy="639762"/>
          </a:xfrm>
        </p:spPr>
        <p:txBody>
          <a:bodyPr anchor="b">
            <a:normAutofit/>
          </a:bodyPr>
          <a:lstStyle>
            <a:lvl1pPr marL="0" indent="0" algn="ctr">
              <a:buNone/>
              <a:defRPr lang="en-US" sz="2800" kern="1200" dirty="0" smtClean="0">
                <a:solidFill>
                  <a:srgbClr val="2E507A">
                    <a:alpha val="81000"/>
                  </a:srgb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Tree>
  </p:cSld>
  <p:clrMapOvr>
    <a:masterClrMapping/>
  </p:clrMapOvr>
  <mc:AlternateContent xmlns:mc="http://schemas.openxmlformats.org/markup-compatibility/2006" xmlns:p14="http://schemas.microsoft.com/office/powerpoint/2010/main">
    <mc:Choice Requires="p14">
      <p:transition spd="slow" p14:dur="2000">
        <p:push dir="u"/>
      </p:transition>
    </mc:Choice>
    <mc:Fallback xmlns="">
      <p:transition spd="slow">
        <p:push dir="u"/>
      </p:transition>
    </mc:Fallback>
  </mc:AlternateContent>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with Text ">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bg1"/>
                </a:solidFill>
              </a:defRPr>
            </a:lvl1pPr>
          </a:lstStyle>
          <a:p>
            <a:endParaRPr lang="en-US" dirty="0"/>
          </a:p>
        </p:txBody>
      </p:sp>
      <p:sp>
        <p:nvSpPr>
          <p:cNvPr id="4" name="Footer Placeholder 3"/>
          <p:cNvSpPr>
            <a:spLocks noGrp="1"/>
          </p:cNvSpPr>
          <p:nvPr>
            <p:ph type="ftr" sz="quarter" idx="11"/>
          </p:nvPr>
        </p:nvSpPr>
        <p:spPr/>
        <p:txBody>
          <a:bodyPr/>
          <a:lstStyle>
            <a:lvl1pPr>
              <a:defRPr>
                <a:solidFill>
                  <a:schemeClr val="bg1"/>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240D5ECE-8B49-45CD-BE81-EF81920D1969}" type="slidenum">
              <a:rPr lang="en-US" smtClean="0"/>
              <a:pPr/>
              <a:t>‹#›</a:t>
            </a:fld>
            <a:endParaRPr lang="en-US" dirty="0"/>
          </a:p>
        </p:txBody>
      </p:sp>
      <p:sp>
        <p:nvSpPr>
          <p:cNvPr id="7" name="Rectangle 6"/>
          <p:cNvSpPr/>
          <p:nvPr userDrawn="1"/>
        </p:nvSpPr>
        <p:spPr>
          <a:xfrm>
            <a:off x="0" y="2895600"/>
            <a:ext cx="7543800" cy="2133600"/>
          </a:xfrm>
          <a:prstGeom prst="rect">
            <a:avLst/>
          </a:prstGeom>
          <a:gradFill flip="none" rotWithShape="1">
            <a:gsLst>
              <a:gs pos="63000">
                <a:schemeClr val="tx1">
                  <a:lumMod val="85000"/>
                  <a:lumOff val="15000"/>
                  <a:alpha val="49000"/>
                </a:schemeClr>
              </a:gs>
              <a:gs pos="100000">
                <a:schemeClr val="tx1">
                  <a:lumMod val="95000"/>
                  <a:lumOff val="5000"/>
                  <a:alpha val="56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itle 1"/>
          <p:cNvSpPr>
            <a:spLocks noGrp="1"/>
          </p:cNvSpPr>
          <p:nvPr>
            <p:ph type="title"/>
          </p:nvPr>
        </p:nvSpPr>
        <p:spPr>
          <a:xfrm>
            <a:off x="414867" y="3200400"/>
            <a:ext cx="7010400" cy="1676400"/>
          </a:xfrm>
        </p:spPr>
        <p:txBody>
          <a:bodyPr>
            <a:normAutofit/>
          </a:bodyPr>
          <a:lstStyle>
            <a:lvl1pPr marL="0" algn="l" defTabSz="914400" rtl="0" eaLnBrk="1" latinLnBrk="0" hangingPunct="1">
              <a:defRPr lang="en-US" sz="4000" kern="1200" dirty="0">
                <a:solidFill>
                  <a:schemeClr val="bg1"/>
                </a:solidFill>
                <a:latin typeface="+mn-lt"/>
                <a:ea typeface="+mn-ea"/>
                <a:cs typeface="+mn-cs"/>
              </a:defRPr>
            </a:lvl1pPr>
          </a:lstStyle>
          <a:p>
            <a:r>
              <a:rPr lang="en-US" smtClean="0"/>
              <a:t>Click to edit Master title style</a:t>
            </a:r>
            <a:endParaRPr lang="en-US" dirty="0"/>
          </a:p>
        </p:txBody>
      </p:sp>
      <p:sp>
        <p:nvSpPr>
          <p:cNvPr id="10" name="Text Placeholder 15"/>
          <p:cNvSpPr>
            <a:spLocks noGrp="1"/>
          </p:cNvSpPr>
          <p:nvPr>
            <p:ph type="body" sz="quarter" idx="14" hasCustomPrompt="1"/>
          </p:nvPr>
        </p:nvSpPr>
        <p:spPr>
          <a:xfrm>
            <a:off x="4648200" y="664780"/>
            <a:ext cx="4191000" cy="381000"/>
          </a:xfrm>
        </p:spPr>
        <p:txBody>
          <a:bodyPr>
            <a:normAutofit/>
          </a:bodyPr>
          <a:lstStyle>
            <a:lvl1pPr algn="r">
              <a:buNone/>
              <a:defRPr lang="en-US" sz="1800" b="1" kern="1200" dirty="0" smtClean="0">
                <a:solidFill>
                  <a:schemeClr val="bg1">
                    <a:lumMod val="65000"/>
                  </a:schemeClr>
                </a:solidFill>
                <a:latin typeface="Calibri" pitchFamily="34" charset="0"/>
                <a:ea typeface="+mn-ea"/>
                <a:cs typeface="+mn-cs"/>
              </a:defRPr>
            </a:lvl1pPr>
          </a:lstStyle>
          <a:p>
            <a:pPr lvl="0"/>
            <a:r>
              <a:rPr lang="en-US" dirty="0" smtClean="0"/>
              <a:t>Click to edit Master subtitle style</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p14:vortex/>
      </p:transition>
    </mc:Choice>
    <mc:Fallback xmlns="">
      <p:transition spd="slow">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75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125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utoUpdateAnimBg="0"/>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8600" y="609600"/>
            <a:ext cx="3008313" cy="825500"/>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3803650" y="609600"/>
            <a:ext cx="5111750" cy="5334000"/>
          </a:xfrm>
        </p:spPr>
        <p:txBody>
          <a:bodyPr/>
          <a:lstStyle>
            <a:lvl1pPr>
              <a:defRPr sz="2800">
                <a:solidFill>
                  <a:schemeClr val="bg1"/>
                </a:solidFill>
              </a:defRPr>
            </a:lvl1pPr>
            <a:lvl2pPr>
              <a:defRPr sz="2800">
                <a:solidFill>
                  <a:schemeClr val="bg1"/>
                </a:solidFill>
              </a:defRPr>
            </a:lvl2pPr>
            <a:lvl3pPr>
              <a:defRPr sz="2400">
                <a:solidFill>
                  <a:schemeClr val="bg1"/>
                </a:solidFill>
              </a:defRPr>
            </a:lvl3pPr>
            <a:lvl4pPr>
              <a:defRPr sz="2000">
                <a:solidFill>
                  <a:schemeClr val="bg1"/>
                </a:solidFill>
              </a:defRPr>
            </a:lvl4pPr>
            <a:lvl5pPr>
              <a:defRPr sz="2000">
                <a:solidFill>
                  <a:schemeClr val="bg1"/>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28600" y="1435101"/>
            <a:ext cx="3008313" cy="3822699"/>
          </a:xfrm>
        </p:spPr>
        <p:txBody>
          <a:bodyPr/>
          <a:lstStyle>
            <a:lvl1pPr marL="0" indent="0">
              <a:buNone/>
              <a:defRPr sz="1400">
                <a:solidFill>
                  <a:schemeClr val="tx1">
                    <a:lumMod val="75000"/>
                    <a:lumOff val="2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bg1"/>
                </a:solidFill>
              </a:defRPr>
            </a:lvl1pPr>
          </a:lstStyle>
          <a:p>
            <a:endParaRPr lang="en-US" dirty="0"/>
          </a:p>
        </p:txBody>
      </p:sp>
      <p:sp>
        <p:nvSpPr>
          <p:cNvPr id="6" name="Footer Placeholder 5"/>
          <p:cNvSpPr>
            <a:spLocks noGrp="1"/>
          </p:cNvSpPr>
          <p:nvPr>
            <p:ph type="ftr" sz="quarter" idx="11"/>
          </p:nvPr>
        </p:nvSpPr>
        <p:spPr/>
        <p:txBody>
          <a:bodyPr/>
          <a:lstStyle>
            <a:lvl1pPr>
              <a:defRPr>
                <a:solidFill>
                  <a:schemeClr val="bg1"/>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240D5ECE-8B49-45CD-BE81-EF81920D1969}" type="slidenum">
              <a:rPr lang="en-US" smtClean="0"/>
              <a:pPr/>
              <a:t>‹#›</a:t>
            </a:fld>
            <a:endParaRPr lang="en-US" dirty="0"/>
          </a:p>
        </p:txBody>
      </p:sp>
    </p:spTree>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5"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15" cstate="print"/>
          <a:srcRect l="2599" r="5874" b="5262"/>
          <a:stretch/>
        </p:blipFill>
        <p:spPr>
          <a:xfrm>
            <a:off x="3530" y="5867400"/>
            <a:ext cx="9144000" cy="1053694"/>
          </a:xfrm>
          <a:prstGeom prst="rect">
            <a:avLst/>
          </a:prstGeom>
        </p:spPr>
      </p:pic>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0D5ECE-8B49-45CD-BE81-EF81920D1969}" type="slidenum">
              <a:rPr lang="en-US" smtClean="0"/>
              <a:pPr/>
              <a:t>‹#›</a:t>
            </a:fld>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61" r:id="rId4"/>
    <p:sldLayoutId id="2147483652" r:id="rId5"/>
    <p:sldLayoutId id="2147483654" r:id="rId6"/>
    <p:sldLayoutId id="2147483655" r:id="rId7"/>
    <p:sldLayoutId id="2147483660" r:id="rId8"/>
    <p:sldLayoutId id="2147483656" r:id="rId9"/>
    <p:sldLayoutId id="2147483676" r:id="rId10"/>
    <p:sldLayoutId id="2147483657" r:id="rId11"/>
    <p:sldLayoutId id="2147483658" r:id="rId12"/>
    <p:sldLayoutId id="2147483659" r:id="rId13"/>
  </p:sldLayoutIdLst>
  <p:timing>
    <p:tnLst>
      <p:par>
        <p:cTn xmlns:p14="http://schemas.microsoft.com/office/powerpoint/2010/mai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9.png"/><Relationship Id="rId4" Type="http://schemas.openxmlformats.org/officeDocument/2006/relationships/image" Target="../media/image20.png"/><Relationship Id="rId5" Type="http://schemas.openxmlformats.org/officeDocument/2006/relationships/image" Target="../media/image21.png"/><Relationship Id="rId6" Type="http://schemas.openxmlformats.org/officeDocument/2006/relationships/image" Target="../media/image22.png"/><Relationship Id="rId7" Type="http://schemas.openxmlformats.org/officeDocument/2006/relationships/image" Target="../media/image23.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8.png"/></Relationships>
</file>

<file path=ppt/slides/_rels/slide2.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slideLayout" Target="../slideLayouts/slideLayout5.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4" Type="http://schemas.openxmlformats.org/officeDocument/2006/relationships/image" Target="../media/image24.jpg"/><Relationship Id="rId1" Type="http://schemas.openxmlformats.org/officeDocument/2006/relationships/tags" Target="../tags/tag2.xml"/><Relationship Id="rId2"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Layout" Target="../slideLayouts/slideLayout5.xml"/><Relationship Id="rId3"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4" Type="http://schemas.openxmlformats.org/officeDocument/2006/relationships/image" Target="../media/image25.jpg"/><Relationship Id="rId1" Type="http://schemas.openxmlformats.org/officeDocument/2006/relationships/tags" Target="../tags/tag4.xml"/><Relationship Id="rId2"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Layout" Target="../slideLayouts/slideLayout5.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4" Type="http://schemas.openxmlformats.org/officeDocument/2006/relationships/image" Target="../media/image26.png"/><Relationship Id="rId1" Type="http://schemas.openxmlformats.org/officeDocument/2006/relationships/tags" Target="../tags/tag6.xml"/><Relationship Id="rId2"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Layout" Target="../slideLayouts/slideLayout5.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4" Type="http://schemas.openxmlformats.org/officeDocument/2006/relationships/image" Target="../media/image27.png"/><Relationship Id="rId1" Type="http://schemas.openxmlformats.org/officeDocument/2006/relationships/tags" Target="../tags/tag8.xml"/><Relationship Id="rId2"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481288" y="0"/>
            <a:ext cx="5586512" cy="2819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p:cNvSpPr>
            <a:spLocks noGrp="1"/>
          </p:cNvSpPr>
          <p:nvPr>
            <p:ph type="title"/>
          </p:nvPr>
        </p:nvSpPr>
        <p:spPr>
          <a:xfrm>
            <a:off x="228600" y="2819400"/>
            <a:ext cx="7315200" cy="2057400"/>
          </a:xfrm>
        </p:spPr>
        <p:txBody>
          <a:bodyPr anchor="ctr">
            <a:normAutofit/>
          </a:bodyPr>
          <a:lstStyle/>
          <a:p>
            <a:r>
              <a:rPr lang="en-US" sz="2400" b="0" dirty="0" smtClean="0">
                <a:solidFill>
                  <a:srgbClr val="262626"/>
                </a:solidFill>
              </a:rPr>
              <a:t/>
            </a:r>
            <a:br>
              <a:rPr lang="en-US" sz="2400" b="0" dirty="0" smtClean="0">
                <a:solidFill>
                  <a:srgbClr val="262626"/>
                </a:solidFill>
              </a:rPr>
            </a:br>
            <a:r>
              <a:rPr lang="en-US" sz="2800" b="0" dirty="0">
                <a:solidFill>
                  <a:prstClr val="white"/>
                </a:solidFill>
                <a:latin typeface="+mj-lt"/>
              </a:rPr>
              <a:t>P</a:t>
            </a:r>
            <a:r>
              <a:rPr lang="en-US" sz="2800" b="0" dirty="0" smtClean="0">
                <a:solidFill>
                  <a:prstClr val="white"/>
                </a:solidFill>
                <a:latin typeface="+mj-lt"/>
              </a:rPr>
              <a:t>roject: </a:t>
            </a:r>
            <a:r>
              <a:rPr lang="en-US" sz="2800" b="0" dirty="0">
                <a:solidFill>
                  <a:prstClr val="white"/>
                </a:solidFill>
                <a:latin typeface="+mj-lt"/>
              </a:rPr>
              <a:t>H</a:t>
            </a:r>
            <a:r>
              <a:rPr lang="en-US" sz="2800" b="0" dirty="0" smtClean="0">
                <a:solidFill>
                  <a:prstClr val="white"/>
                </a:solidFill>
                <a:latin typeface="+mj-lt"/>
              </a:rPr>
              <a:t>ome Irrigation Control System (HICS)</a:t>
            </a:r>
            <a:br>
              <a:rPr lang="en-US" sz="2800" b="0" dirty="0" smtClean="0">
                <a:solidFill>
                  <a:prstClr val="white"/>
                </a:solidFill>
                <a:latin typeface="+mj-lt"/>
              </a:rPr>
            </a:br>
            <a:r>
              <a:rPr lang="en-US" sz="2800" b="0" dirty="0" smtClean="0">
                <a:solidFill>
                  <a:prstClr val="white"/>
                </a:solidFill>
                <a:latin typeface="+mj-lt"/>
              </a:rPr>
              <a:t>Team: SmartGrass</a:t>
            </a:r>
            <a:endParaRPr lang="en-US" sz="2800" b="0" dirty="0">
              <a:latin typeface="+mj-lt"/>
            </a:endParaRPr>
          </a:p>
        </p:txBody>
      </p:sp>
      <p:sp>
        <p:nvSpPr>
          <p:cNvPr id="7" name="Subtitle 2"/>
          <p:cNvSpPr txBox="1">
            <a:spLocks/>
          </p:cNvSpPr>
          <p:nvPr/>
        </p:nvSpPr>
        <p:spPr>
          <a:xfrm>
            <a:off x="23037" y="0"/>
            <a:ext cx="3429000" cy="2819400"/>
          </a:xfrm>
          <a:prstGeom prst="rect">
            <a:avLst/>
          </a:prstGeom>
        </p:spPr>
        <p:txBody>
          <a:bodyPr anchor="ct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dirty="0" smtClean="0">
                <a:solidFill>
                  <a:schemeClr val="bg1"/>
                </a:solidFill>
                <a:latin typeface="+mj-lt"/>
              </a:rPr>
              <a:t>Team Status Report</a:t>
            </a:r>
            <a:endParaRPr lang="en-US" sz="1800" dirty="0" smtClean="0">
              <a:solidFill>
                <a:schemeClr val="bg1"/>
              </a:solidFill>
              <a:latin typeface="+mj-lt"/>
            </a:endParaRPr>
          </a:p>
          <a:p>
            <a:pPr marL="0" indent="0" algn="ctr">
              <a:buNone/>
            </a:pPr>
            <a:r>
              <a:rPr lang="en-US" sz="1800" dirty="0" smtClean="0">
                <a:solidFill>
                  <a:schemeClr val="bg1"/>
                </a:solidFill>
                <a:latin typeface="+mj-lt"/>
              </a:rPr>
              <a:t>May </a:t>
            </a:r>
            <a:r>
              <a:rPr lang="en-US" sz="1800" dirty="0" smtClean="0">
                <a:solidFill>
                  <a:schemeClr val="bg1"/>
                </a:solidFill>
                <a:latin typeface="+mj-lt"/>
              </a:rPr>
              <a:t>1</a:t>
            </a:r>
            <a:r>
              <a:rPr lang="en-US" sz="1800" baseline="30000" dirty="0" smtClean="0">
                <a:solidFill>
                  <a:schemeClr val="bg1"/>
                </a:solidFill>
                <a:latin typeface="+mj-lt"/>
              </a:rPr>
              <a:t>st</a:t>
            </a:r>
            <a:r>
              <a:rPr lang="en-US" sz="1800" dirty="0" smtClean="0">
                <a:solidFill>
                  <a:schemeClr val="bg1"/>
                </a:solidFill>
                <a:latin typeface="+mj-lt"/>
              </a:rPr>
              <a:t>, </a:t>
            </a:r>
            <a:r>
              <a:rPr lang="en-US" sz="1800" dirty="0" smtClean="0">
                <a:solidFill>
                  <a:schemeClr val="bg1"/>
                </a:solidFill>
                <a:latin typeface="+mj-lt"/>
              </a:rPr>
              <a:t>2015</a:t>
            </a:r>
          </a:p>
        </p:txBody>
      </p:sp>
      <p:pic>
        <p:nvPicPr>
          <p:cNvPr id="2" name="Picture 1"/>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86566" y="4343400"/>
            <a:ext cx="5048203" cy="3786153"/>
          </a:xfrm>
          <a:prstGeom prst="rect">
            <a:avLst/>
          </a:prstGeom>
        </p:spPr>
      </p:pic>
      <p:pic>
        <p:nvPicPr>
          <p:cNvPr id="3" name="Picture 2"/>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1447800" y="4364665"/>
            <a:ext cx="5048203" cy="3786153"/>
          </a:xfrm>
          <a:prstGeom prst="rect">
            <a:avLst/>
          </a:prstGeom>
        </p:spPr>
      </p:pic>
      <p:pic>
        <p:nvPicPr>
          <p:cNvPr id="4" name="Picture 3"/>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3717329" y="4343400"/>
            <a:ext cx="5048203" cy="3786153"/>
          </a:xfrm>
          <a:prstGeom prst="rect">
            <a:avLst/>
          </a:prstGeom>
        </p:spPr>
      </p:pic>
      <p:pic>
        <p:nvPicPr>
          <p:cNvPr id="8" name="Picture 7"/>
          <p:cNvPicPr>
            <a:picLocks noChangeAspect="1"/>
          </p:cNvPicPr>
          <p:nvPr/>
        </p:nvPicPr>
        <p:blipFill>
          <a:blip r:embed="rId6" cstate="email">
            <a:extLst>
              <a:ext uri="{28A0092B-C50C-407E-A947-70E740481C1C}">
                <a14:useLocalDpi xmlns:a14="http://schemas.microsoft.com/office/drawing/2010/main" val="0"/>
              </a:ext>
            </a:extLst>
          </a:blip>
          <a:stretch>
            <a:fillRect/>
          </a:stretch>
        </p:blipFill>
        <p:spPr>
          <a:xfrm>
            <a:off x="5943600" y="4343400"/>
            <a:ext cx="5048203" cy="3786153"/>
          </a:xfrm>
          <a:prstGeom prst="rect">
            <a:avLst/>
          </a:prstGeom>
        </p:spPr>
      </p:pic>
      <p:sp>
        <p:nvSpPr>
          <p:cNvPr id="9" name="Rectangle 8"/>
          <p:cNvSpPr/>
          <p:nvPr/>
        </p:nvSpPr>
        <p:spPr>
          <a:xfrm>
            <a:off x="542180" y="6233412"/>
            <a:ext cx="1324401" cy="584776"/>
          </a:xfrm>
          <a:prstGeom prst="rect">
            <a:avLst/>
          </a:prstGeom>
        </p:spPr>
        <p:txBody>
          <a:bodyPr wrap="none">
            <a:spAutoFit/>
          </a:bodyPr>
          <a:lstStyle/>
          <a:p>
            <a:pPr algn="ctr"/>
            <a:r>
              <a:rPr lang="en-US" sz="1600" dirty="0" err="1" smtClean="0">
                <a:solidFill>
                  <a:schemeClr val="bg1"/>
                </a:solidFill>
              </a:rPr>
              <a:t>Belachew</a:t>
            </a:r>
            <a:endParaRPr lang="en-US" sz="1600" dirty="0">
              <a:solidFill>
                <a:schemeClr val="bg1"/>
              </a:solidFill>
            </a:endParaRPr>
          </a:p>
          <a:p>
            <a:pPr algn="ctr"/>
            <a:r>
              <a:rPr lang="en-US" sz="1600" dirty="0" smtClean="0">
                <a:solidFill>
                  <a:schemeClr val="bg1"/>
                </a:solidFill>
              </a:rPr>
              <a:t>Haile-Mariam</a:t>
            </a:r>
            <a:endParaRPr lang="en-US" sz="1600" dirty="0">
              <a:solidFill>
                <a:schemeClr val="bg1"/>
              </a:solidFill>
            </a:endParaRPr>
          </a:p>
        </p:txBody>
      </p:sp>
      <p:sp>
        <p:nvSpPr>
          <p:cNvPr id="11" name="Rectangle 10"/>
          <p:cNvSpPr/>
          <p:nvPr/>
        </p:nvSpPr>
        <p:spPr>
          <a:xfrm>
            <a:off x="3046073" y="6249841"/>
            <a:ext cx="870431" cy="584775"/>
          </a:xfrm>
          <a:prstGeom prst="rect">
            <a:avLst/>
          </a:prstGeom>
        </p:spPr>
        <p:txBody>
          <a:bodyPr wrap="none">
            <a:spAutoFit/>
          </a:bodyPr>
          <a:lstStyle/>
          <a:p>
            <a:pPr algn="ctr"/>
            <a:r>
              <a:rPr lang="en-US" sz="1600" dirty="0" err="1" smtClean="0">
                <a:solidFill>
                  <a:schemeClr val="bg1"/>
                </a:solidFill>
              </a:rPr>
              <a:t>Gautam</a:t>
            </a:r>
            <a:endParaRPr lang="en-US" sz="1600" dirty="0" smtClean="0">
              <a:solidFill>
                <a:schemeClr val="bg1"/>
              </a:solidFill>
            </a:endParaRPr>
          </a:p>
          <a:p>
            <a:pPr algn="ctr"/>
            <a:r>
              <a:rPr lang="en-US" sz="1600" dirty="0" err="1" smtClean="0">
                <a:solidFill>
                  <a:schemeClr val="bg1"/>
                </a:solidFill>
              </a:rPr>
              <a:t>Adhikari</a:t>
            </a:r>
            <a:endParaRPr lang="en-US" sz="1600" dirty="0">
              <a:solidFill>
                <a:schemeClr val="bg1"/>
              </a:solidFill>
            </a:endParaRPr>
          </a:p>
        </p:txBody>
      </p:sp>
      <p:sp>
        <p:nvSpPr>
          <p:cNvPr id="12" name="Rectangle 11"/>
          <p:cNvSpPr/>
          <p:nvPr/>
        </p:nvSpPr>
        <p:spPr>
          <a:xfrm>
            <a:off x="5282374" y="6223740"/>
            <a:ext cx="980588" cy="584775"/>
          </a:xfrm>
          <a:prstGeom prst="rect">
            <a:avLst/>
          </a:prstGeom>
        </p:spPr>
        <p:txBody>
          <a:bodyPr wrap="none">
            <a:spAutoFit/>
          </a:bodyPr>
          <a:lstStyle/>
          <a:p>
            <a:pPr algn="ctr"/>
            <a:r>
              <a:rPr lang="en-US" sz="1600" dirty="0" smtClean="0">
                <a:solidFill>
                  <a:schemeClr val="bg1"/>
                </a:solidFill>
              </a:rPr>
              <a:t>Jeremiah</a:t>
            </a:r>
          </a:p>
          <a:p>
            <a:pPr algn="ctr"/>
            <a:r>
              <a:rPr lang="en-US" sz="1600" dirty="0" smtClean="0">
                <a:solidFill>
                  <a:schemeClr val="bg1"/>
                </a:solidFill>
              </a:rPr>
              <a:t>O’Connor</a:t>
            </a:r>
            <a:endParaRPr lang="en-US" sz="1600" dirty="0">
              <a:solidFill>
                <a:schemeClr val="bg1"/>
              </a:solidFill>
            </a:endParaRPr>
          </a:p>
        </p:txBody>
      </p:sp>
      <p:sp>
        <p:nvSpPr>
          <p:cNvPr id="13" name="Rectangle 12"/>
          <p:cNvSpPr/>
          <p:nvPr/>
        </p:nvSpPr>
        <p:spPr>
          <a:xfrm>
            <a:off x="7678767" y="6223740"/>
            <a:ext cx="582339" cy="584775"/>
          </a:xfrm>
          <a:prstGeom prst="rect">
            <a:avLst/>
          </a:prstGeom>
        </p:spPr>
        <p:txBody>
          <a:bodyPr wrap="none">
            <a:spAutoFit/>
          </a:bodyPr>
          <a:lstStyle/>
          <a:p>
            <a:pPr algn="ctr"/>
            <a:r>
              <a:rPr lang="en-US" sz="1600" dirty="0" smtClean="0">
                <a:solidFill>
                  <a:schemeClr val="bg1"/>
                </a:solidFill>
              </a:rPr>
              <a:t>Tung</a:t>
            </a:r>
          </a:p>
          <a:p>
            <a:pPr algn="ctr"/>
            <a:r>
              <a:rPr lang="en-US" sz="1600" dirty="0" smtClean="0">
                <a:solidFill>
                  <a:schemeClr val="bg1"/>
                </a:solidFill>
              </a:rPr>
              <a:t>Vo</a:t>
            </a:r>
            <a:endParaRPr lang="en-US" sz="1600" dirty="0">
              <a:solidFill>
                <a:schemeClr val="bg1"/>
              </a:solidFill>
            </a:endParaRPr>
          </a:p>
        </p:txBody>
      </p:sp>
      <p:pic>
        <p:nvPicPr>
          <p:cNvPr id="19458" name="Picture 2" descr="E:\Projects\SmartGrass\Web\Content\Images\sg-main-full.png"/>
          <p:cNvPicPr>
            <a:picLocks noChangeAspect="1" noChangeArrowheads="1"/>
          </p:cNvPicPr>
          <p:nvPr/>
        </p:nvPicPr>
        <p:blipFill>
          <a:blip r:embed="rId7" cstate="email">
            <a:extLst>
              <a:ext uri="{28A0092B-C50C-407E-A947-70E740481C1C}">
                <a14:useLocalDpi xmlns:a14="http://schemas.microsoft.com/office/drawing/2010/main" val="0"/>
              </a:ext>
            </a:extLst>
          </a:blip>
          <a:srcRect/>
          <a:stretch>
            <a:fillRect/>
          </a:stretch>
        </p:blipFill>
        <p:spPr bwMode="auto">
          <a:xfrm>
            <a:off x="3725360" y="609600"/>
            <a:ext cx="5174567" cy="14208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762000" y="1946209"/>
            <a:ext cx="2057400" cy="2057400"/>
          </a:xfrm>
          <a:prstGeom prst="ellipse">
            <a:avLst/>
          </a:prstGeom>
          <a:gradFill>
            <a:gsLst>
              <a:gs pos="0">
                <a:srgbClr val="00B0F0"/>
              </a:gs>
              <a:gs pos="50000">
                <a:srgbClr val="399ECB"/>
              </a:gs>
              <a:gs pos="100000">
                <a:srgbClr val="0077D0"/>
              </a:gs>
            </a:gsLst>
            <a:path path="circle">
              <a:fillToRect l="50000" t="50000" r="50000" b="50000"/>
            </a:path>
          </a:gradFill>
          <a:ln w="82550">
            <a:noFill/>
          </a:ln>
          <a:effectLst>
            <a:outerShdw blurRad="127000" dist="165100" dir="5400000" sx="90000" sy="-19000"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             </a:t>
            </a:r>
            <a:endParaRPr lang="en-US" dirty="0">
              <a:solidFill>
                <a:prstClr val="white"/>
              </a:solidFill>
            </a:endParaRPr>
          </a:p>
        </p:txBody>
      </p:sp>
      <p:sp>
        <p:nvSpPr>
          <p:cNvPr id="8" name="Oval 7"/>
          <p:cNvSpPr/>
          <p:nvPr/>
        </p:nvSpPr>
        <p:spPr>
          <a:xfrm>
            <a:off x="990600" y="1828800"/>
            <a:ext cx="1583472" cy="1763754"/>
          </a:xfrm>
          <a:prstGeom prst="ellipse">
            <a:avLst/>
          </a:prstGeom>
          <a:gradFill flip="none" rotWithShape="1">
            <a:gsLst>
              <a:gs pos="63000">
                <a:schemeClr val="bg1">
                  <a:alpha val="7000"/>
                </a:schemeClr>
              </a:gs>
              <a:gs pos="72000">
                <a:schemeClr val="bg1">
                  <a:alpha val="15000"/>
                </a:schemeClr>
              </a:gs>
              <a:gs pos="91000">
                <a:schemeClr val="bg1">
                  <a:alpha val="28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       </a:t>
            </a:r>
            <a:r>
              <a:rPr lang="en-US" sz="10000" dirty="0" smtClean="0">
                <a:solidFill>
                  <a:prstClr val="white"/>
                </a:solidFill>
              </a:rPr>
              <a:t>?</a:t>
            </a:r>
            <a:endParaRPr lang="en-US" sz="10000" dirty="0">
              <a:solidFill>
                <a:prstClr val="white"/>
              </a:solidFill>
            </a:endParaRPr>
          </a:p>
        </p:txBody>
      </p:sp>
      <p:sp>
        <p:nvSpPr>
          <p:cNvPr id="9" name="Title 8"/>
          <p:cNvSpPr>
            <a:spLocks noGrp="1"/>
          </p:cNvSpPr>
          <p:nvPr>
            <p:ph type="title"/>
          </p:nvPr>
        </p:nvSpPr>
        <p:spPr/>
        <p:txBody>
          <a:bodyPr>
            <a:noAutofit/>
          </a:bodyPr>
          <a:lstStyle/>
          <a:p>
            <a:pPr lvl="0">
              <a:spcBef>
                <a:spcPts val="0"/>
              </a:spcBef>
            </a:pPr>
            <a:r>
              <a:rPr lang="en-US" sz="4000" cap="none" dirty="0" smtClean="0">
                <a:solidFill>
                  <a:prstClr val="black">
                    <a:lumMod val="85000"/>
                    <a:lumOff val="15000"/>
                  </a:prstClr>
                </a:solidFill>
                <a:ea typeface="+mn-ea"/>
                <a:cs typeface="+mn-cs"/>
              </a:rPr>
              <a:t>Any Questions?</a:t>
            </a:r>
            <a:endParaRPr lang="en-US" sz="4000" b="0" cap="none" dirty="0">
              <a:solidFill>
                <a:prstClr val="black">
                  <a:lumMod val="50000"/>
                  <a:lumOff val="50000"/>
                </a:prstClr>
              </a:solidFill>
              <a:ea typeface="+mn-ea"/>
              <a:cs typeface="+mn-cs"/>
            </a:endParaRPr>
          </a:p>
        </p:txBody>
      </p:sp>
      <p:sp>
        <p:nvSpPr>
          <p:cNvPr id="2" name="Slide Number Placeholder 1"/>
          <p:cNvSpPr>
            <a:spLocks noGrp="1"/>
          </p:cNvSpPr>
          <p:nvPr>
            <p:ph type="sldNum" sz="quarter" idx="12"/>
          </p:nvPr>
        </p:nvSpPr>
        <p:spPr/>
        <p:txBody>
          <a:bodyPr/>
          <a:lstStyle/>
          <a:p>
            <a:fld id="{240D5ECE-8B49-45CD-BE81-EF81920D1969}" type="slidenum">
              <a:rPr lang="en-US" smtClean="0">
                <a:solidFill>
                  <a:schemeClr val="bg1"/>
                </a:solidFill>
              </a:rPr>
              <a:pPr/>
              <a:t>10</a:t>
            </a:fld>
            <a:endParaRPr lang="en-US" dirty="0">
              <a:solidFill>
                <a:schemeClr val="bg1"/>
              </a:solidFill>
            </a:endParaRPr>
          </a:p>
        </p:txBody>
      </p:sp>
      <p:pic>
        <p:nvPicPr>
          <p:cNvPr id="3" name="Picture 2"/>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467600" y="4800600"/>
            <a:ext cx="1066800" cy="1117990"/>
          </a:xfrm>
          <a:prstGeom prst="rect">
            <a:avLst/>
          </a:prstGeom>
        </p:spPr>
      </p:pic>
    </p:spTree>
    <p:extLst>
      <p:ext uri="{BB962C8B-B14F-4D97-AF65-F5344CB8AC3E}">
        <p14:creationId xmlns:p14="http://schemas.microsoft.com/office/powerpoint/2010/main" val="2493668794"/>
      </p:ext>
    </p:extLst>
  </p:cSld>
  <p:clrMapOvr>
    <a:masterClrMapping/>
  </p:clrMapOvr>
  <mc:AlternateContent xmlns:mc="http://schemas.openxmlformats.org/markup-compatibility/2006" xmlns:p14="http://schemas.microsoft.com/office/powerpoint/2010/main">
    <mc:Choice Requires="p14">
      <p:transition spd="slow" p14:dur="1700">
        <p14:gallery dir="l"/>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228600" y="76200"/>
            <a:ext cx="6651978" cy="734291"/>
          </a:xfrm>
        </p:spPr>
        <p:txBody>
          <a:bodyPr anchor="b">
            <a:normAutofit/>
          </a:bodyPr>
          <a:lstStyle/>
          <a:p>
            <a:pPr lvl="0">
              <a:spcBef>
                <a:spcPts val="0"/>
              </a:spcBef>
            </a:pPr>
            <a:r>
              <a:rPr lang="en-US" sz="3500" b="1" dirty="0" smtClean="0">
                <a:solidFill>
                  <a:prstClr val="white"/>
                </a:solidFill>
                <a:ea typeface="+mn-ea"/>
                <a:cs typeface="+mn-cs"/>
              </a:rPr>
              <a:t>PACKAGING PROGRESS</a:t>
            </a:r>
            <a:endParaRPr lang="en-US" sz="3500" dirty="0"/>
          </a:p>
        </p:txBody>
      </p:sp>
      <p:sp>
        <p:nvSpPr>
          <p:cNvPr id="4" name="TextBox 3"/>
          <p:cNvSpPr txBox="1"/>
          <p:nvPr/>
        </p:nvSpPr>
        <p:spPr>
          <a:xfrm>
            <a:off x="228600" y="719822"/>
            <a:ext cx="8610600" cy="990600"/>
          </a:xfrm>
          <a:prstGeom prst="rect">
            <a:avLst/>
          </a:prstGeom>
          <a:noFill/>
        </p:spPr>
        <p:txBody>
          <a:bodyPr wrap="square" rtlCol="0" anchor="ctr">
            <a:noAutofit/>
          </a:bodyPr>
          <a:lstStyle/>
          <a:p>
            <a:r>
              <a:rPr lang="en-US" sz="3600" b="1" dirty="0" smtClean="0">
                <a:solidFill>
                  <a:prstClr val="black">
                    <a:lumMod val="65000"/>
                    <a:lumOff val="35000"/>
                  </a:prstClr>
                </a:solidFill>
              </a:rPr>
              <a:t>Power Housing and Cables</a:t>
            </a:r>
            <a:endParaRPr lang="en-US" sz="3600" b="1" dirty="0">
              <a:solidFill>
                <a:prstClr val="black">
                  <a:lumMod val="75000"/>
                  <a:lumOff val="25000"/>
                </a:prstClr>
              </a:solidFill>
            </a:endParaRPr>
          </a:p>
        </p:txBody>
      </p:sp>
      <p:sp>
        <p:nvSpPr>
          <p:cNvPr id="6" name="TextBox 5"/>
          <p:cNvSpPr txBox="1"/>
          <p:nvPr/>
        </p:nvSpPr>
        <p:spPr>
          <a:xfrm>
            <a:off x="228600" y="1592044"/>
            <a:ext cx="8382000" cy="6017032"/>
          </a:xfrm>
          <a:prstGeom prst="rect">
            <a:avLst/>
          </a:prstGeom>
          <a:noFill/>
        </p:spPr>
        <p:txBody>
          <a:bodyPr wrap="square" rtlCol="0">
            <a:spAutoFit/>
          </a:bodyPr>
          <a:lstStyle/>
          <a:p>
            <a:pPr marL="457200" indent="-457200">
              <a:buFont typeface="Arial"/>
              <a:buChar char="•"/>
            </a:pPr>
            <a:r>
              <a:rPr lang="en-US" sz="3500" dirty="0" smtClean="0"/>
              <a:t>M</a:t>
            </a:r>
            <a:r>
              <a:rPr lang="en-US" sz="3500" dirty="0" smtClean="0"/>
              <a:t>ade the wires shorter and organized the wires going in and out of the HICS.</a:t>
            </a:r>
          </a:p>
          <a:p>
            <a:pPr marL="457200" indent="-457200">
              <a:buFont typeface="Arial"/>
              <a:buChar char="•"/>
            </a:pPr>
            <a:r>
              <a:rPr lang="en-US" sz="3500" dirty="0" smtClean="0"/>
              <a:t>Used Velcro to permanently fix the location of hardware.</a:t>
            </a:r>
          </a:p>
          <a:p>
            <a:pPr marL="457200" indent="-457200">
              <a:buFont typeface="Arial"/>
              <a:buChar char="•"/>
            </a:pPr>
            <a:r>
              <a:rPr lang="en-US" sz="3500" dirty="0" smtClean="0"/>
              <a:t>Taped wires and labeled relay modules.</a:t>
            </a:r>
          </a:p>
          <a:p>
            <a:pPr marL="457200" indent="-457200">
              <a:buFont typeface="Arial"/>
              <a:buChar char="•"/>
            </a:pPr>
            <a:r>
              <a:rPr lang="en-US" sz="3500" dirty="0" smtClean="0"/>
              <a:t>Glued , taped and soldered all connecting wires.</a:t>
            </a:r>
          </a:p>
          <a:p>
            <a:pPr marL="457200" indent="-457200">
              <a:buFont typeface="Arial"/>
              <a:buChar char="•"/>
            </a:pPr>
            <a:r>
              <a:rPr lang="en-US" sz="3500" dirty="0" smtClean="0"/>
              <a:t>Gave HICS a </a:t>
            </a:r>
            <a:r>
              <a:rPr lang="en-US" sz="3500" dirty="0" err="1" smtClean="0"/>
              <a:t>unibody</a:t>
            </a:r>
            <a:r>
              <a:rPr lang="en-US" sz="3500" dirty="0" smtClean="0"/>
              <a:t> design.</a:t>
            </a:r>
          </a:p>
          <a:p>
            <a:pPr marL="457200" indent="-457200">
              <a:buFont typeface="Arial"/>
              <a:buChar char="•"/>
            </a:pPr>
            <a:endParaRPr lang="en-US" sz="3500" dirty="0" smtClean="0"/>
          </a:p>
          <a:p>
            <a:pPr marL="457200" indent="-457200">
              <a:buFont typeface="Arial"/>
              <a:buChar char="•"/>
            </a:pPr>
            <a:endParaRPr lang="en-US" sz="3500" dirty="0" smtClean="0"/>
          </a:p>
          <a:p>
            <a:pPr marL="457200" indent="-457200">
              <a:buFont typeface="Arial"/>
              <a:buChar char="•"/>
            </a:pPr>
            <a:endParaRPr lang="en-US" sz="3500" dirty="0" smtClean="0"/>
          </a:p>
        </p:txBody>
      </p:sp>
    </p:spTree>
    <p:custDataLst>
      <p:tags r:id="rId1"/>
    </p:custDataLst>
    <p:extLst>
      <p:ext uri="{BB962C8B-B14F-4D97-AF65-F5344CB8AC3E}">
        <p14:creationId xmlns:p14="http://schemas.microsoft.com/office/powerpoint/2010/main" val="15578191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228600" y="76200"/>
            <a:ext cx="6651978" cy="734291"/>
          </a:xfrm>
        </p:spPr>
        <p:txBody>
          <a:bodyPr anchor="b">
            <a:normAutofit/>
          </a:bodyPr>
          <a:lstStyle/>
          <a:p>
            <a:pPr lvl="0">
              <a:spcBef>
                <a:spcPts val="0"/>
              </a:spcBef>
            </a:pPr>
            <a:r>
              <a:rPr lang="en-US" sz="3500" b="1" dirty="0" smtClean="0">
                <a:solidFill>
                  <a:prstClr val="white"/>
                </a:solidFill>
                <a:ea typeface="+mn-ea"/>
                <a:cs typeface="+mn-cs"/>
              </a:rPr>
              <a:t>PACKAGING PROGRESS</a:t>
            </a:r>
            <a:endParaRPr lang="en-US" sz="3500" dirty="0"/>
          </a:p>
        </p:txBody>
      </p:sp>
      <p:sp>
        <p:nvSpPr>
          <p:cNvPr id="4" name="TextBox 3"/>
          <p:cNvSpPr txBox="1"/>
          <p:nvPr/>
        </p:nvSpPr>
        <p:spPr>
          <a:xfrm>
            <a:off x="228600" y="719822"/>
            <a:ext cx="8610600" cy="990600"/>
          </a:xfrm>
          <a:prstGeom prst="rect">
            <a:avLst/>
          </a:prstGeom>
          <a:noFill/>
        </p:spPr>
        <p:txBody>
          <a:bodyPr wrap="square" rtlCol="0" anchor="ctr">
            <a:noAutofit/>
          </a:bodyPr>
          <a:lstStyle/>
          <a:p>
            <a:r>
              <a:rPr lang="en-US" sz="3600" b="1" dirty="0" smtClean="0">
                <a:solidFill>
                  <a:prstClr val="black">
                    <a:lumMod val="65000"/>
                    <a:lumOff val="35000"/>
                  </a:prstClr>
                </a:solidFill>
              </a:rPr>
              <a:t>Power Housing and Cables</a:t>
            </a:r>
            <a:endParaRPr lang="en-US" sz="3600" b="1" dirty="0">
              <a:solidFill>
                <a:prstClr val="black">
                  <a:lumMod val="75000"/>
                  <a:lumOff val="25000"/>
                </a:prstClr>
              </a:solidFill>
            </a:endParaRPr>
          </a:p>
        </p:txBody>
      </p:sp>
      <p:pic>
        <p:nvPicPr>
          <p:cNvPr id="2" name="Picture 1" descr="11182193_10205727790650677_1068313305483820137_n.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05000" y="1473200"/>
            <a:ext cx="4648200" cy="5384800"/>
          </a:xfrm>
          <a:prstGeom prst="rect">
            <a:avLst/>
          </a:prstGeom>
        </p:spPr>
      </p:pic>
    </p:spTree>
    <p:custDataLst>
      <p:tags r:id="rId1"/>
    </p:custDataLst>
    <p:extLst>
      <p:ext uri="{BB962C8B-B14F-4D97-AF65-F5344CB8AC3E}">
        <p14:creationId xmlns:p14="http://schemas.microsoft.com/office/powerpoint/2010/main" val="5148758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228600" y="76200"/>
            <a:ext cx="6651978" cy="734291"/>
          </a:xfrm>
        </p:spPr>
        <p:txBody>
          <a:bodyPr anchor="b">
            <a:normAutofit/>
          </a:bodyPr>
          <a:lstStyle/>
          <a:p>
            <a:pPr lvl="0">
              <a:spcBef>
                <a:spcPts val="0"/>
              </a:spcBef>
            </a:pPr>
            <a:r>
              <a:rPr lang="en-US" sz="3500" b="1" dirty="0" smtClean="0">
                <a:solidFill>
                  <a:prstClr val="white"/>
                </a:solidFill>
                <a:ea typeface="+mn-ea"/>
                <a:cs typeface="+mn-cs"/>
              </a:rPr>
              <a:t>PROTOTYPE DEVELOPEMENT</a:t>
            </a:r>
            <a:endParaRPr lang="en-US" sz="3500" dirty="0"/>
          </a:p>
        </p:txBody>
      </p:sp>
      <p:sp>
        <p:nvSpPr>
          <p:cNvPr id="4" name="TextBox 3"/>
          <p:cNvSpPr txBox="1"/>
          <p:nvPr/>
        </p:nvSpPr>
        <p:spPr>
          <a:xfrm>
            <a:off x="228600" y="719822"/>
            <a:ext cx="8610600" cy="990600"/>
          </a:xfrm>
          <a:prstGeom prst="rect">
            <a:avLst/>
          </a:prstGeom>
          <a:noFill/>
        </p:spPr>
        <p:txBody>
          <a:bodyPr wrap="square" rtlCol="0" anchor="ctr">
            <a:noAutofit/>
          </a:bodyPr>
          <a:lstStyle/>
          <a:p>
            <a:r>
              <a:rPr lang="en-US" sz="3600" b="1" dirty="0" smtClean="0">
                <a:solidFill>
                  <a:prstClr val="black">
                    <a:lumMod val="65000"/>
                    <a:lumOff val="35000"/>
                  </a:prstClr>
                </a:solidFill>
              </a:rPr>
              <a:t>SENSORS</a:t>
            </a:r>
            <a:endParaRPr lang="en-US" sz="3600" b="1" dirty="0">
              <a:solidFill>
                <a:prstClr val="black">
                  <a:lumMod val="75000"/>
                  <a:lumOff val="25000"/>
                </a:prstClr>
              </a:solidFill>
            </a:endParaRPr>
          </a:p>
        </p:txBody>
      </p:sp>
      <p:sp>
        <p:nvSpPr>
          <p:cNvPr id="6" name="TextBox 5"/>
          <p:cNvSpPr txBox="1"/>
          <p:nvPr/>
        </p:nvSpPr>
        <p:spPr>
          <a:xfrm>
            <a:off x="228600" y="1600200"/>
            <a:ext cx="8382000" cy="3323987"/>
          </a:xfrm>
          <a:prstGeom prst="rect">
            <a:avLst/>
          </a:prstGeom>
          <a:noFill/>
        </p:spPr>
        <p:txBody>
          <a:bodyPr wrap="square" rtlCol="0">
            <a:spAutoFit/>
          </a:bodyPr>
          <a:lstStyle/>
          <a:p>
            <a:pPr marL="457200" indent="-457200">
              <a:buFont typeface="Arial"/>
              <a:buChar char="•"/>
            </a:pPr>
            <a:r>
              <a:rPr lang="en-US" sz="3500" dirty="0" smtClean="0"/>
              <a:t>Tested sensors with different environments.</a:t>
            </a:r>
            <a:endParaRPr lang="en-US" sz="3500" dirty="0" smtClean="0"/>
          </a:p>
          <a:p>
            <a:pPr marL="457200" indent="-457200">
              <a:buFont typeface="Arial"/>
              <a:buChar char="•"/>
            </a:pPr>
            <a:r>
              <a:rPr lang="en-US" sz="3500" dirty="0" smtClean="0"/>
              <a:t>Calibrated the readings.</a:t>
            </a:r>
          </a:p>
          <a:p>
            <a:pPr marL="457200" indent="-457200">
              <a:buFont typeface="Arial"/>
              <a:buChar char="•"/>
            </a:pPr>
            <a:endParaRPr lang="en-US" sz="3500" dirty="0" smtClean="0"/>
          </a:p>
          <a:p>
            <a:pPr marL="457200" indent="-457200">
              <a:buFont typeface="Arial"/>
              <a:buChar char="•"/>
            </a:pPr>
            <a:endParaRPr lang="en-US" sz="3500" dirty="0" smtClean="0"/>
          </a:p>
          <a:p>
            <a:pPr marL="457200" indent="-457200">
              <a:buFont typeface="Arial"/>
              <a:buChar char="•"/>
            </a:pPr>
            <a:endParaRPr lang="en-US" sz="3500" dirty="0" smtClean="0"/>
          </a:p>
        </p:txBody>
      </p:sp>
    </p:spTree>
    <p:custDataLst>
      <p:tags r:id="rId1"/>
    </p:custDataLst>
    <p:extLst>
      <p:ext uri="{BB962C8B-B14F-4D97-AF65-F5344CB8AC3E}">
        <p14:creationId xmlns:p14="http://schemas.microsoft.com/office/powerpoint/2010/main" val="29302469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239962" y="76200"/>
            <a:ext cx="6651978" cy="734291"/>
          </a:xfrm>
        </p:spPr>
        <p:txBody>
          <a:bodyPr anchor="b">
            <a:normAutofit/>
          </a:bodyPr>
          <a:lstStyle/>
          <a:p>
            <a:pPr lvl="0">
              <a:spcBef>
                <a:spcPts val="0"/>
              </a:spcBef>
            </a:pPr>
            <a:r>
              <a:rPr lang="en-US" sz="3500" b="1" dirty="0" smtClean="0">
                <a:solidFill>
                  <a:prstClr val="white"/>
                </a:solidFill>
                <a:ea typeface="+mn-ea"/>
                <a:cs typeface="+mn-cs"/>
              </a:rPr>
              <a:t>Prototype Development</a:t>
            </a:r>
            <a:endParaRPr lang="en-US" sz="3500" dirty="0"/>
          </a:p>
        </p:txBody>
      </p:sp>
      <p:pic>
        <p:nvPicPr>
          <p:cNvPr id="3" name="Picture 2" descr="sensors.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5400000">
            <a:off x="1587787" y="-75244"/>
            <a:ext cx="5959068" cy="7915442"/>
          </a:xfrm>
          <a:prstGeom prst="rect">
            <a:avLst/>
          </a:prstGeom>
        </p:spPr>
      </p:pic>
    </p:spTree>
    <p:custDataLst>
      <p:tags r:id="rId1"/>
    </p:custDataLst>
    <p:extLst>
      <p:ext uri="{BB962C8B-B14F-4D97-AF65-F5344CB8AC3E}">
        <p14:creationId xmlns:p14="http://schemas.microsoft.com/office/powerpoint/2010/main" val="36130922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228600" y="76200"/>
            <a:ext cx="6651978" cy="734291"/>
          </a:xfrm>
        </p:spPr>
        <p:txBody>
          <a:bodyPr anchor="b">
            <a:normAutofit/>
          </a:bodyPr>
          <a:lstStyle/>
          <a:p>
            <a:pPr lvl="0">
              <a:spcBef>
                <a:spcPts val="0"/>
              </a:spcBef>
            </a:pPr>
            <a:r>
              <a:rPr lang="en-US" sz="3500" b="1" dirty="0" smtClean="0">
                <a:solidFill>
                  <a:prstClr val="white"/>
                </a:solidFill>
              </a:rPr>
              <a:t>PROTOTYPE DEVELOPEMENT</a:t>
            </a:r>
            <a:endParaRPr lang="en-US" sz="3500" dirty="0"/>
          </a:p>
        </p:txBody>
      </p:sp>
      <p:sp>
        <p:nvSpPr>
          <p:cNvPr id="4" name="TextBox 3"/>
          <p:cNvSpPr txBox="1"/>
          <p:nvPr/>
        </p:nvSpPr>
        <p:spPr>
          <a:xfrm>
            <a:off x="228600" y="719822"/>
            <a:ext cx="8610600" cy="990600"/>
          </a:xfrm>
          <a:prstGeom prst="rect">
            <a:avLst/>
          </a:prstGeom>
          <a:noFill/>
        </p:spPr>
        <p:txBody>
          <a:bodyPr wrap="square" rtlCol="0" anchor="ctr">
            <a:noAutofit/>
          </a:bodyPr>
          <a:lstStyle/>
          <a:p>
            <a:r>
              <a:rPr lang="en-US" sz="3600" b="1" dirty="0" smtClean="0">
                <a:solidFill>
                  <a:prstClr val="black">
                    <a:lumMod val="65000"/>
                    <a:lumOff val="35000"/>
                  </a:prstClr>
                </a:solidFill>
              </a:rPr>
              <a:t>INTEGRATION PROCRESS</a:t>
            </a:r>
            <a:endParaRPr lang="en-US" sz="3600" b="1" dirty="0">
              <a:solidFill>
                <a:prstClr val="black">
                  <a:lumMod val="75000"/>
                  <a:lumOff val="25000"/>
                </a:prstClr>
              </a:solidFill>
            </a:endParaRPr>
          </a:p>
        </p:txBody>
      </p:sp>
      <p:sp>
        <p:nvSpPr>
          <p:cNvPr id="8" name="TextBox 7"/>
          <p:cNvSpPr txBox="1"/>
          <p:nvPr/>
        </p:nvSpPr>
        <p:spPr>
          <a:xfrm>
            <a:off x="342900" y="1710422"/>
            <a:ext cx="8382000" cy="6017032"/>
          </a:xfrm>
          <a:prstGeom prst="rect">
            <a:avLst/>
          </a:prstGeom>
          <a:noFill/>
        </p:spPr>
        <p:txBody>
          <a:bodyPr wrap="square" rtlCol="0">
            <a:spAutoFit/>
          </a:bodyPr>
          <a:lstStyle/>
          <a:p>
            <a:pPr marL="457200" indent="-457200">
              <a:buFont typeface="Arial"/>
              <a:buChar char="•"/>
            </a:pPr>
            <a:r>
              <a:rPr lang="en-US" sz="3500" dirty="0" smtClean="0"/>
              <a:t>Hardware connected with each other.</a:t>
            </a:r>
          </a:p>
          <a:p>
            <a:pPr marL="457200" indent="-457200">
              <a:buFont typeface="Arial"/>
              <a:buChar char="•"/>
            </a:pPr>
            <a:r>
              <a:rPr lang="en-US" sz="3500" dirty="0" smtClean="0"/>
              <a:t>Established good connection between hardware and software.</a:t>
            </a:r>
          </a:p>
          <a:p>
            <a:pPr marL="457200" indent="-457200">
              <a:buFont typeface="Arial"/>
              <a:buChar char="•"/>
            </a:pPr>
            <a:r>
              <a:rPr lang="en-US" sz="3500" dirty="0" smtClean="0"/>
              <a:t>Hardware status and readings updated on the web page.</a:t>
            </a:r>
          </a:p>
          <a:p>
            <a:pPr marL="457200" indent="-457200">
              <a:buFont typeface="Arial"/>
              <a:buChar char="•"/>
            </a:pPr>
            <a:endParaRPr lang="en-US" sz="3500" dirty="0" smtClean="0"/>
          </a:p>
          <a:p>
            <a:pPr marL="457200" indent="-457200">
              <a:buFont typeface="Arial"/>
              <a:buChar char="•"/>
            </a:pPr>
            <a:endParaRPr lang="en-US" sz="3500" dirty="0" smtClean="0"/>
          </a:p>
          <a:p>
            <a:pPr marL="457200" indent="-457200">
              <a:buFont typeface="Arial"/>
              <a:buChar char="•"/>
            </a:pPr>
            <a:endParaRPr lang="en-US" sz="3500" dirty="0"/>
          </a:p>
          <a:p>
            <a:pPr marL="457200" indent="-457200">
              <a:buFont typeface="Arial"/>
              <a:buChar char="•"/>
            </a:pPr>
            <a:endParaRPr lang="en-US" sz="3500" dirty="0" smtClean="0"/>
          </a:p>
          <a:p>
            <a:pPr marL="457200" indent="-457200">
              <a:buFont typeface="Arial"/>
              <a:buChar char="•"/>
            </a:pPr>
            <a:endParaRPr lang="en-US" sz="3500" dirty="0"/>
          </a:p>
          <a:p>
            <a:pPr marL="457200" indent="-457200">
              <a:buFont typeface="Arial"/>
              <a:buChar char="•"/>
            </a:pPr>
            <a:endParaRPr lang="en-US" sz="3500" dirty="0" smtClean="0"/>
          </a:p>
        </p:txBody>
      </p:sp>
    </p:spTree>
    <p:custDataLst>
      <p:tags r:id="rId1"/>
    </p:custDataLst>
    <p:extLst>
      <p:ext uri="{BB962C8B-B14F-4D97-AF65-F5344CB8AC3E}">
        <p14:creationId xmlns:p14="http://schemas.microsoft.com/office/powerpoint/2010/main" val="40577881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228600" y="76200"/>
            <a:ext cx="6651978" cy="734291"/>
          </a:xfrm>
        </p:spPr>
        <p:txBody>
          <a:bodyPr anchor="b">
            <a:normAutofit/>
          </a:bodyPr>
          <a:lstStyle/>
          <a:p>
            <a:pPr lvl="0">
              <a:spcBef>
                <a:spcPts val="0"/>
              </a:spcBef>
            </a:pPr>
            <a:r>
              <a:rPr lang="en-US" sz="3500" b="1" dirty="0">
                <a:solidFill>
                  <a:prstClr val="white"/>
                </a:solidFill>
              </a:rPr>
              <a:t>PROTOTYPE DEVELOPEMENT</a:t>
            </a:r>
            <a:endParaRPr lang="en-US" sz="3500" dirty="0"/>
          </a:p>
        </p:txBody>
      </p:sp>
      <p:sp>
        <p:nvSpPr>
          <p:cNvPr id="4" name="TextBox 3"/>
          <p:cNvSpPr txBox="1"/>
          <p:nvPr/>
        </p:nvSpPr>
        <p:spPr>
          <a:xfrm>
            <a:off x="228600" y="719822"/>
            <a:ext cx="8610600" cy="990600"/>
          </a:xfrm>
          <a:prstGeom prst="rect">
            <a:avLst/>
          </a:prstGeom>
          <a:noFill/>
        </p:spPr>
        <p:txBody>
          <a:bodyPr wrap="square" rtlCol="0" anchor="ctr">
            <a:noAutofit/>
          </a:bodyPr>
          <a:lstStyle/>
          <a:p>
            <a:r>
              <a:rPr lang="en-US" sz="3600" b="1" dirty="0" smtClean="0">
                <a:solidFill>
                  <a:prstClr val="black">
                    <a:lumMod val="75000"/>
                    <a:lumOff val="25000"/>
                  </a:prstClr>
                </a:solidFill>
              </a:rPr>
              <a:t>Web Application UI</a:t>
            </a:r>
            <a:endParaRPr lang="en-US" sz="3600" b="1" dirty="0">
              <a:solidFill>
                <a:prstClr val="black">
                  <a:lumMod val="75000"/>
                  <a:lumOff val="25000"/>
                </a:prstClr>
              </a:solidFill>
            </a:endParaRPr>
          </a:p>
        </p:txBody>
      </p:sp>
      <p:pic>
        <p:nvPicPr>
          <p:cNvPr id="3" name="Picture 2"/>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304800" y="1828800"/>
            <a:ext cx="8534400" cy="4773918"/>
          </a:xfrm>
          <a:prstGeom prst="rect">
            <a:avLst/>
          </a:prstGeom>
        </p:spPr>
      </p:pic>
    </p:spTree>
    <p:custDataLst>
      <p:tags r:id="rId1"/>
    </p:custDataLst>
    <p:extLst>
      <p:ext uri="{BB962C8B-B14F-4D97-AF65-F5344CB8AC3E}">
        <p14:creationId xmlns:p14="http://schemas.microsoft.com/office/powerpoint/2010/main" val="36506957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228600" y="76200"/>
            <a:ext cx="6651978" cy="734291"/>
          </a:xfrm>
        </p:spPr>
        <p:txBody>
          <a:bodyPr anchor="b">
            <a:normAutofit/>
          </a:bodyPr>
          <a:lstStyle/>
          <a:p>
            <a:pPr lvl="0">
              <a:spcBef>
                <a:spcPts val="0"/>
              </a:spcBef>
            </a:pPr>
            <a:r>
              <a:rPr lang="en-US" sz="3500" b="1" dirty="0">
                <a:solidFill>
                  <a:prstClr val="white"/>
                </a:solidFill>
              </a:rPr>
              <a:t>Prototype Development</a:t>
            </a:r>
            <a:endParaRPr lang="en-US" sz="3500" dirty="0"/>
          </a:p>
        </p:txBody>
      </p:sp>
      <p:sp>
        <p:nvSpPr>
          <p:cNvPr id="4" name="TextBox 3"/>
          <p:cNvSpPr txBox="1"/>
          <p:nvPr/>
        </p:nvSpPr>
        <p:spPr>
          <a:xfrm>
            <a:off x="228600" y="719822"/>
            <a:ext cx="8610600" cy="990600"/>
          </a:xfrm>
          <a:prstGeom prst="rect">
            <a:avLst/>
          </a:prstGeom>
          <a:noFill/>
        </p:spPr>
        <p:txBody>
          <a:bodyPr wrap="square" rtlCol="0" anchor="ctr">
            <a:noAutofit/>
          </a:bodyPr>
          <a:lstStyle/>
          <a:p>
            <a:r>
              <a:rPr lang="en-US" sz="3600" b="1" dirty="0">
                <a:solidFill>
                  <a:prstClr val="black">
                    <a:lumMod val="75000"/>
                    <a:lumOff val="25000"/>
                  </a:prstClr>
                </a:solidFill>
              </a:rPr>
              <a:t>Web Application UI</a:t>
            </a:r>
          </a:p>
        </p:txBody>
      </p:sp>
      <p:sp>
        <p:nvSpPr>
          <p:cNvPr id="8" name="TextBox 7"/>
          <p:cNvSpPr txBox="1"/>
          <p:nvPr/>
        </p:nvSpPr>
        <p:spPr>
          <a:xfrm>
            <a:off x="342900" y="1710422"/>
            <a:ext cx="8382000" cy="1708160"/>
          </a:xfrm>
          <a:prstGeom prst="rect">
            <a:avLst/>
          </a:prstGeom>
          <a:noFill/>
        </p:spPr>
        <p:txBody>
          <a:bodyPr wrap="square" rtlCol="0">
            <a:spAutoFit/>
          </a:bodyPr>
          <a:lstStyle/>
          <a:p>
            <a:pPr marL="457200" indent="-457200">
              <a:buFont typeface="Arial"/>
              <a:buChar char="•"/>
            </a:pPr>
            <a:r>
              <a:rPr lang="en-US" sz="3500" dirty="0"/>
              <a:t>Added functions</a:t>
            </a:r>
          </a:p>
          <a:p>
            <a:pPr marL="457200" indent="-457200">
              <a:buFont typeface="Arial"/>
              <a:buChar char="•"/>
            </a:pPr>
            <a:r>
              <a:rPr lang="en-US" sz="3500" dirty="0"/>
              <a:t>Made user friendly interface</a:t>
            </a:r>
          </a:p>
          <a:p>
            <a:pPr marL="457200" indent="-457200">
              <a:buFont typeface="Arial"/>
              <a:buChar char="•"/>
            </a:pPr>
            <a:endParaRPr lang="en-US" sz="3500" dirty="0" smtClean="0"/>
          </a:p>
        </p:txBody>
      </p:sp>
    </p:spTree>
    <p:custDataLst>
      <p:tags r:id="rId1"/>
    </p:custDataLst>
    <p:extLst>
      <p:ext uri="{BB962C8B-B14F-4D97-AF65-F5344CB8AC3E}">
        <p14:creationId xmlns:p14="http://schemas.microsoft.com/office/powerpoint/2010/main" val="30448142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228600" y="76200"/>
            <a:ext cx="6651978" cy="734291"/>
          </a:xfrm>
        </p:spPr>
        <p:txBody>
          <a:bodyPr anchor="b">
            <a:normAutofit/>
          </a:bodyPr>
          <a:lstStyle/>
          <a:p>
            <a:pPr lvl="0">
              <a:spcBef>
                <a:spcPts val="0"/>
              </a:spcBef>
            </a:pPr>
            <a:r>
              <a:rPr lang="en-US" sz="3500" b="1" dirty="0" smtClean="0">
                <a:solidFill>
                  <a:prstClr val="white"/>
                </a:solidFill>
              </a:rPr>
              <a:t>WEB APPLICATION PROGRESS</a:t>
            </a:r>
            <a:endParaRPr lang="en-US" sz="3500" dirty="0"/>
          </a:p>
        </p:txBody>
      </p:sp>
      <p:sp>
        <p:nvSpPr>
          <p:cNvPr id="4" name="TextBox 3"/>
          <p:cNvSpPr txBox="1"/>
          <p:nvPr/>
        </p:nvSpPr>
        <p:spPr>
          <a:xfrm>
            <a:off x="228600" y="719822"/>
            <a:ext cx="8610600" cy="990600"/>
          </a:xfrm>
          <a:prstGeom prst="rect">
            <a:avLst/>
          </a:prstGeom>
          <a:noFill/>
        </p:spPr>
        <p:txBody>
          <a:bodyPr wrap="square" rtlCol="0" anchor="ctr">
            <a:noAutofit/>
          </a:bodyPr>
          <a:lstStyle/>
          <a:p>
            <a:r>
              <a:rPr lang="en-US" sz="3600" b="1" dirty="0" smtClean="0">
                <a:solidFill>
                  <a:prstClr val="black">
                    <a:lumMod val="75000"/>
                    <a:lumOff val="25000"/>
                  </a:prstClr>
                </a:solidFill>
              </a:rPr>
              <a:t>Web Application UI</a:t>
            </a:r>
            <a:endParaRPr lang="en-US" sz="3600" b="1" dirty="0">
              <a:solidFill>
                <a:prstClr val="black">
                  <a:lumMod val="75000"/>
                  <a:lumOff val="25000"/>
                </a:prstClr>
              </a:solidFill>
            </a:endParaRPr>
          </a:p>
        </p:txBody>
      </p:sp>
      <p:pic>
        <p:nvPicPr>
          <p:cNvPr id="3" name="Picture 2"/>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228600" y="1710422"/>
            <a:ext cx="8610600" cy="4842778"/>
          </a:xfrm>
          <a:prstGeom prst="rect">
            <a:avLst/>
          </a:prstGeom>
        </p:spPr>
      </p:pic>
    </p:spTree>
    <p:custDataLst>
      <p:tags r:id="rId1"/>
    </p:custDataLst>
    <p:extLst>
      <p:ext uri="{BB962C8B-B14F-4D97-AF65-F5344CB8AC3E}">
        <p14:creationId xmlns:p14="http://schemas.microsoft.com/office/powerpoint/2010/main" val="16659047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EVENTTIMING" val="|m0;0;26;0|m0;8.2;28;0|m1;8.4;26;0|m1;14.9;28;0|m1;15.9;26;0|m1;15.9;28;0"/>
</p:tagLst>
</file>

<file path=ppt/tags/tag2.xml><?xml version="1.0" encoding="utf-8"?>
<p:tagLst xmlns:a="http://schemas.openxmlformats.org/drawingml/2006/main" xmlns:r="http://schemas.openxmlformats.org/officeDocument/2006/relationships" xmlns:p="http://schemas.openxmlformats.org/presentationml/2006/main">
  <p:tag name="EVENTTIMING" val="|m0;0;26;0|m0;8.2;28;0|m1;8.4;26;0|m1;14.9;28;0|m1;15.9;26;0|m1;15.9;28;0"/>
</p:tagLst>
</file>

<file path=ppt/tags/tag3.xml><?xml version="1.0" encoding="utf-8"?>
<p:tagLst xmlns:a="http://schemas.openxmlformats.org/drawingml/2006/main" xmlns:r="http://schemas.openxmlformats.org/officeDocument/2006/relationships" xmlns:p="http://schemas.openxmlformats.org/presentationml/2006/main">
  <p:tag name="EVENTTIMING" val="|m0;0;26;0|m0;8.2;28;0|m1;8.4;26;0|m1;14.9;28;0|m1;15.9;26;0|m1;15.9;28;0"/>
</p:tagLst>
</file>

<file path=ppt/tags/tag4.xml><?xml version="1.0" encoding="utf-8"?>
<p:tagLst xmlns:a="http://schemas.openxmlformats.org/drawingml/2006/main" xmlns:r="http://schemas.openxmlformats.org/officeDocument/2006/relationships" xmlns:p="http://schemas.openxmlformats.org/presentationml/2006/main">
  <p:tag name="EVENTTIMING" val="|m0;0;26;0|m0;8.2;28;0|m1;8.4;26;0|m1;14.9;28;0|m1;15.9;26;0|m1;15.9;28;0"/>
</p:tagLst>
</file>

<file path=ppt/tags/tag5.xml><?xml version="1.0" encoding="utf-8"?>
<p:tagLst xmlns:a="http://schemas.openxmlformats.org/drawingml/2006/main" xmlns:r="http://schemas.openxmlformats.org/officeDocument/2006/relationships" xmlns:p="http://schemas.openxmlformats.org/presentationml/2006/main">
  <p:tag name="EVENTTIMING" val="|m0;0;26;0|m0;8.2;28;0|m1;8.4;26;0|m1;14.9;28;0|m1;15.9;26;0|m1;15.9;28;0"/>
</p:tagLst>
</file>

<file path=ppt/tags/tag6.xml><?xml version="1.0" encoding="utf-8"?>
<p:tagLst xmlns:a="http://schemas.openxmlformats.org/drawingml/2006/main" xmlns:r="http://schemas.openxmlformats.org/officeDocument/2006/relationships" xmlns:p="http://schemas.openxmlformats.org/presentationml/2006/main">
  <p:tag name="EVENTTIMING" val="|m0;0;26;0|m0;8.2;28;0|m1;8.4;26;0|m1;14.9;28;0|m1;15.9;26;0|m1;15.9;28;0"/>
</p:tagLst>
</file>

<file path=ppt/tags/tag7.xml><?xml version="1.0" encoding="utf-8"?>
<p:tagLst xmlns:a="http://schemas.openxmlformats.org/drawingml/2006/main" xmlns:r="http://schemas.openxmlformats.org/officeDocument/2006/relationships" xmlns:p="http://schemas.openxmlformats.org/presentationml/2006/main">
  <p:tag name="EVENTTIMING" val="|m0;0;26;0|m0;8.2;28;0|m1;8.4;26;0|m1;14.9;28;0|m1;15.9;26;0|m1;15.9;28;0"/>
</p:tagLst>
</file>

<file path=ppt/tags/tag8.xml><?xml version="1.0" encoding="utf-8"?>
<p:tagLst xmlns:a="http://schemas.openxmlformats.org/drawingml/2006/main" xmlns:r="http://schemas.openxmlformats.org/officeDocument/2006/relationships" xmlns:p="http://schemas.openxmlformats.org/presentationml/2006/main">
  <p:tag name="EVENTTIMING" val="|m0;0;26;0|m0;8.2;28;0|m1;8.4;26;0|m1;14.9;28;0|m1;15.9;26;0|m1;15.9;28;0"/>
</p:tagLst>
</file>

<file path=ppt/theme/theme1.xml><?xml version="1.0" encoding="utf-8"?>
<a:theme xmlns:a="http://schemas.openxmlformats.org/drawingml/2006/main" name="Introducing PowerPoint 2010">
  <a:themeElements>
    <a:clrScheme name="Fresh">
      <a:dk1>
        <a:srgbClr val="262626"/>
      </a:dk1>
      <a:lt1>
        <a:sysClr val="window" lastClr="FFFFFF"/>
      </a:lt1>
      <a:dk2>
        <a:srgbClr val="595959"/>
      </a:dk2>
      <a:lt2>
        <a:srgbClr val="EEECE1"/>
      </a:lt2>
      <a:accent1>
        <a:srgbClr val="F4891E"/>
      </a:accent1>
      <a:accent2>
        <a:srgbClr val="7BCF27"/>
      </a:accent2>
      <a:accent3>
        <a:srgbClr val="9BBB59"/>
      </a:accent3>
      <a:accent4>
        <a:srgbClr val="00B0F0"/>
      </a:accent4>
      <a:accent5>
        <a:srgbClr val="4BACC6"/>
      </a:accent5>
      <a:accent6>
        <a:srgbClr val="F79646"/>
      </a:accent6>
      <a:hlink>
        <a:srgbClr val="00B0F0"/>
      </a:hlink>
      <a:folHlink>
        <a:srgbClr val="F4891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215</Words>
  <Application>Microsoft Macintosh PowerPoint</Application>
  <PresentationFormat>On-screen Show (4:3)</PresentationFormat>
  <Paragraphs>61</Paragraphs>
  <Slides>10</Slides>
  <Notes>10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Introducing PowerPoint 2010</vt:lpstr>
      <vt:lpstr> Project: Home Irrigation Control System (HICS) Team: SmartGrass</vt:lpstr>
      <vt:lpstr>PACKAGING PROGRESS</vt:lpstr>
      <vt:lpstr>PACKAGING PROGRESS</vt:lpstr>
      <vt:lpstr>PROTOTYPE DEVELOPEMENT</vt:lpstr>
      <vt:lpstr>Prototype Development</vt:lpstr>
      <vt:lpstr>PROTOTYPE DEVELOPEMENT</vt:lpstr>
      <vt:lpstr>PROTOTYPE DEVELOPEMENT</vt:lpstr>
      <vt:lpstr>Prototype Development</vt:lpstr>
      <vt:lpstr>WEB APPLICATION PROGRESS</vt:lpstr>
      <vt:lpstr>Any Questions?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2014-11-03T16:38:22Z</dcterms:created>
  <dcterms:modified xsi:type="dcterms:W3CDTF">2015-04-30T22:45:14Z</dcterms:modified>
</cp:coreProperties>
</file>