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7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/>
              <a:t>Projektmunka</a:t>
            </a:r>
            <a:endParaRPr lang="en-US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34" y="6384186"/>
            <a:ext cx="4682866" cy="473814"/>
          </a:xfrm>
        </p:spPr>
        <p:txBody>
          <a:bodyPr/>
          <a:lstStyle/>
          <a:p>
            <a:r>
              <a:rPr lang="hu-HU" dirty="0"/>
              <a:t>készítette: Gyenes Béla és Lékó 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DBA-BA0D-9E08-98DD-9AAC78F0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R-SZEGED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94B-6AD2-F862-6D02-7C59AF87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019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hostname R-SZEGED</a:t>
            </a:r>
          </a:p>
          <a:p>
            <a:pPr marL="0" indent="0">
              <a:buNone/>
            </a:pPr>
            <a:r>
              <a:rPr lang="en-US" sz="1800" dirty="0"/>
              <a:t> enable password PROJEKT</a:t>
            </a:r>
          </a:p>
          <a:p>
            <a:pPr marL="0" indent="0">
              <a:buNone/>
            </a:pPr>
            <a:r>
              <a:rPr lang="en-US" sz="1800" dirty="0"/>
              <a:t> interface GigabitEthernet4/0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187.20.0.198 255.255.255.252</a:t>
            </a:r>
          </a:p>
          <a:p>
            <a:pPr marL="0" indent="0">
              <a:buNone/>
            </a:pPr>
            <a:r>
              <a:rPr lang="en-US" sz="1800" dirty="0"/>
              <a:t> interface GigabitEthernet6/0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187.20.0.194 255.255.255.252</a:t>
            </a:r>
          </a:p>
          <a:p>
            <a:pPr marL="0" indent="0">
              <a:buNone/>
            </a:pPr>
            <a:r>
              <a:rPr lang="en-US" sz="1800" dirty="0"/>
              <a:t> interface GigabitEthernet8/0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187.20.0.201 255.255.255.252</a:t>
            </a:r>
          </a:p>
          <a:p>
            <a:pPr marL="0" indent="0">
              <a:buNone/>
            </a:pPr>
            <a:r>
              <a:rPr lang="en-US" sz="1800" dirty="0"/>
              <a:t> router rip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187.20.0.0 255.255.255.128 187.20.0.197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187.20.0.128 255.255.255.192 187.20.0.193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192.168.50.0 255.255.255.0 187.20.0.202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187.20.0.204 255.255.255.252 187.20.0.202 </a:t>
            </a:r>
          </a:p>
          <a:p>
            <a:pPr marL="0" indent="0">
              <a:buNone/>
            </a:pPr>
            <a:r>
              <a:rPr lang="en-US" sz="1800" dirty="0"/>
              <a:t> banner </a:t>
            </a:r>
            <a:r>
              <a:rPr lang="en-US" sz="1800" dirty="0" err="1"/>
              <a:t>motd</a:t>
            </a:r>
            <a:r>
              <a:rPr lang="en-US" sz="1800" dirty="0"/>
              <a:t> ^C </a:t>
            </a:r>
            <a:r>
              <a:rPr lang="en-US" sz="1800" dirty="0" err="1"/>
              <a:t>Szabadsagot</a:t>
            </a:r>
            <a:r>
              <a:rPr lang="en-US" sz="1800" dirty="0"/>
              <a:t> </a:t>
            </a:r>
            <a:r>
              <a:rPr lang="en-US" sz="1800" dirty="0" err="1"/>
              <a:t>Magyarorszagnak</a:t>
            </a:r>
            <a:r>
              <a:rPr lang="en-US" sz="1800" dirty="0"/>
              <a:t> ^C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C295-5FDB-4230-DCA5-80CABAB8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7" y="1424367"/>
            <a:ext cx="1320800" cy="17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59BF-968A-A79A-5F1D-4E3CE1BA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R-UJSZENTIVAN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EB70A-F156-79E0-C12F-A292531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hostname R-UJSZENTIVAN</a:t>
            </a:r>
          </a:p>
          <a:p>
            <a:pPr marL="0" indent="0">
              <a:buNone/>
            </a:pPr>
            <a:r>
              <a:rPr lang="en-US" dirty="0"/>
              <a:t> enable secret 5 $1$mERr$.sBeQ4nkWBbwCNrfZ7P97/</a:t>
            </a:r>
          </a:p>
          <a:p>
            <a:pPr marL="0" indent="0">
              <a:buNone/>
            </a:pPr>
            <a:r>
              <a:rPr lang="en-US" dirty="0"/>
              <a:t> username OKOSKA password 0 GDszeged22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domain-name gdszeged.hu</a:t>
            </a:r>
          </a:p>
          <a:p>
            <a:pPr marL="0" indent="0">
              <a:buNone/>
            </a:pPr>
            <a:r>
              <a:rPr lang="en-US" dirty="0"/>
              <a:t> interface GigabitEthernet0/0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187.20.0.129 255.255.255.192</a:t>
            </a:r>
          </a:p>
          <a:p>
            <a:pPr marL="0" indent="0">
              <a:buNone/>
            </a:pPr>
            <a:r>
              <a:rPr lang="en-US" dirty="0"/>
              <a:t> interface GigabitEthernet1/0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187.20.0.193 255.255.255.252</a:t>
            </a:r>
          </a:p>
          <a:p>
            <a:pPr marL="0" indent="0">
              <a:buNone/>
            </a:pPr>
            <a:r>
              <a:rPr lang="en-US" dirty="0"/>
              <a:t> router rip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192.168.50.0 255.255.255.0 187.20.0.194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187.20.0.0 255.255.255.128 187.20.0.194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187.20.0.204 255.255.255.252 187.20.0.194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CC7DD-1A4F-F204-5AD0-3DDBAF7E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89" y="1355021"/>
            <a:ext cx="613495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579E-677E-392B-5C3D-6A6C8D38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SW-UJSZENTIVAN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1AC3-400E-CB93-DF02-F772F0DA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30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hostname SW-</a:t>
            </a:r>
            <a:r>
              <a:rPr lang="en-US" dirty="0" err="1"/>
              <a:t>ujszentivan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enable password PROJEKT1</a:t>
            </a:r>
          </a:p>
          <a:p>
            <a:pPr marL="0" indent="0">
              <a:buNone/>
            </a:pPr>
            <a:r>
              <a:rPr lang="en-US" dirty="0"/>
              <a:t> username ADMIN1 privilege 1 password 0 GDszeged22</a:t>
            </a:r>
          </a:p>
          <a:p>
            <a:pPr marL="0" indent="0">
              <a:buNone/>
            </a:pPr>
            <a:r>
              <a:rPr lang="en-US" dirty="0"/>
              <a:t> interface Vlan1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187.20.0.190 255.255.255.192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default-gateway 187.20.0.129</a:t>
            </a:r>
          </a:p>
          <a:p>
            <a:pPr marL="0" indent="0">
              <a:buNone/>
            </a:pPr>
            <a:r>
              <a:rPr lang="en-US" dirty="0"/>
              <a:t> line con 0</a:t>
            </a:r>
          </a:p>
          <a:p>
            <a:pPr marL="0" indent="0">
              <a:buNone/>
            </a:pPr>
            <a:r>
              <a:rPr lang="en-US" dirty="0"/>
              <a:t> line </a:t>
            </a:r>
            <a:r>
              <a:rPr lang="en-US" dirty="0" err="1"/>
              <a:t>vty</a:t>
            </a:r>
            <a:r>
              <a:rPr lang="en-US" dirty="0"/>
              <a:t> 0 4</a:t>
            </a:r>
          </a:p>
          <a:p>
            <a:pPr marL="0" indent="0">
              <a:buNone/>
            </a:pPr>
            <a:r>
              <a:rPr lang="en-US" dirty="0"/>
              <a:t> password GDszeged22</a:t>
            </a:r>
          </a:p>
          <a:p>
            <a:pPr marL="0" indent="0">
              <a:buNone/>
            </a:pPr>
            <a:r>
              <a:rPr lang="en-US" dirty="0"/>
              <a:t> login local</a:t>
            </a:r>
          </a:p>
          <a:p>
            <a:pPr marL="0" indent="0">
              <a:buNone/>
            </a:pPr>
            <a:r>
              <a:rPr lang="en-US" dirty="0"/>
              <a:t> transport input telnet</a:t>
            </a:r>
          </a:p>
          <a:p>
            <a:pPr marL="0" indent="0">
              <a:buNone/>
            </a:pPr>
            <a:r>
              <a:rPr lang="en-US" dirty="0"/>
              <a:t> line </a:t>
            </a:r>
            <a:r>
              <a:rPr lang="en-US" dirty="0" err="1"/>
              <a:t>vty</a:t>
            </a:r>
            <a:r>
              <a:rPr lang="en-US" dirty="0"/>
              <a:t> 5 15</a:t>
            </a:r>
          </a:p>
          <a:p>
            <a:pPr marL="0" indent="0">
              <a:buNone/>
            </a:pPr>
            <a:r>
              <a:rPr lang="en-US" dirty="0"/>
              <a:t> password GDszeged22</a:t>
            </a:r>
          </a:p>
          <a:p>
            <a:pPr marL="0" indent="0">
              <a:buNone/>
            </a:pPr>
            <a:r>
              <a:rPr lang="en-US" dirty="0"/>
              <a:t> login local</a:t>
            </a:r>
          </a:p>
          <a:p>
            <a:pPr marL="0" indent="0">
              <a:buNone/>
            </a:pPr>
            <a:r>
              <a:rPr lang="en-US" dirty="0"/>
              <a:t> transport input telnet</a:t>
            </a:r>
          </a:p>
        </p:txBody>
      </p:sp>
    </p:spTree>
    <p:extLst>
      <p:ext uri="{BB962C8B-B14F-4D97-AF65-F5344CB8AC3E}">
        <p14:creationId xmlns:p14="http://schemas.microsoft.com/office/powerpoint/2010/main" val="250311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7CC657-65B4-4611-A2BF-8D475AC3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hálózat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126F193-D511-4B84-8478-BF1AA6F9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446" y="1557866"/>
            <a:ext cx="8504574" cy="2692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3EFC7-E752-4B30-AD54-9AE8D00ADACB}"/>
              </a:ext>
            </a:extLst>
          </p:cNvPr>
          <p:cNvSpPr txBox="1">
            <a:spLocks/>
          </p:cNvSpPr>
          <p:nvPr/>
        </p:nvSpPr>
        <p:spPr>
          <a:xfrm>
            <a:off x="1022446" y="4529667"/>
            <a:ext cx="3278621" cy="52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DNS server </a:t>
            </a:r>
            <a:r>
              <a:rPr lang="hu-HU" dirty="0" err="1"/>
              <a:t>ip</a:t>
            </a:r>
            <a:r>
              <a:rPr lang="hu-HU" dirty="0"/>
              <a:t> cím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F69040-3158-44B9-85D8-8A6EA9F1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CEBC211-9249-482F-9271-8C86DA98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05" y="1825625"/>
            <a:ext cx="7990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2. IP címek kiszámítása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IP címek kiosztásához VLSM táblázatot használtunk</a:t>
            </a:r>
          </a:p>
          <a:p>
            <a:r>
              <a:rPr lang="hu-HU" sz="3200" dirty="0"/>
              <a:t>Kiszámítottuk különböző IP címek, hálózati maszkok bináris és decimális alakját, ahogy a következő dián is látható lesz.</a:t>
            </a:r>
          </a:p>
          <a:p>
            <a:r>
              <a:rPr lang="hu-HU" sz="3200" dirty="0"/>
              <a:t>Ezek mellett kiszámoltuk az IP tartományok költségét, mindegyiket külön-külön.</a:t>
            </a:r>
          </a:p>
          <a:p>
            <a:r>
              <a:rPr lang="hu-HU" sz="3200" dirty="0"/>
              <a:t>Kiszámoltuk hogy a saját ösztöndíjunkból (külön-külön és egyben) mennyi időbe telne felvásárolni ennyi IP tartományt.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2AB24-C4AC-41E1-902A-3A2C00D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" y="341781"/>
            <a:ext cx="3509957" cy="36620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B7C4B1-A7C7-4097-A388-A08ACBA9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8" y="341781"/>
            <a:ext cx="3944455" cy="36620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F585FF-48C0-4C0B-B0D6-F6F7F83F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832" y="341781"/>
            <a:ext cx="3912807" cy="36620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0C8D9FE-08BF-4597-BB1A-E5F45558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876039"/>
            <a:ext cx="11357499" cy="6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66AB69-2447-4F82-B897-0A84036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3" y="257729"/>
            <a:ext cx="4416546" cy="31147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8268-FF2B-4DF9-BE42-17A3E30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730"/>
            <a:ext cx="4478451" cy="31147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4B2DCB7-D611-47AC-933B-CA457A7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5" y="3618043"/>
            <a:ext cx="4431284" cy="31147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68F3483-A948-4A81-8D95-C5A2F2EB6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6777"/>
            <a:ext cx="4478450" cy="31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AB8DC-086F-42BE-B0A9-1C338A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3. Szimuláció összeállítása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0C93DF-8B08-4BD0-B698-710D5E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394598"/>
            <a:ext cx="8314966" cy="50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E0879-0B91-4CED-BDD7-B48856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Kábelezés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4E1C9-A24B-47A7-94C6-7769971B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21689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R-SZEGED, R-KUBEKHAZA R-UJSZENTIVAN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TISZASZIGET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routerek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közötti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hálózatok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hoz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optikai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vezetéket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használtuk.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Néhány (2: R-KUBEKHAZA, KUBEK-Wifi-5G) router esetében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kábelt használtunk.</a:t>
            </a:r>
            <a:endParaRPr lang="hu-H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switchek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és az eszközök között egyenes kötésű kábeleket használtunk.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01482-43E3-4033-93EC-CFB0FC1A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Különböző routerek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CCB46E-BA63-40B5-8D1D-B2B5E7F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8" y="1521595"/>
            <a:ext cx="8953500" cy="1790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C25B79-6245-4103-8E76-3245857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1" y="3429000"/>
            <a:ext cx="8945177" cy="17319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9CF815-C683-4331-83E3-B597A55E8C11}"/>
              </a:ext>
            </a:extLst>
          </p:cNvPr>
          <p:cNvSpPr txBox="1"/>
          <p:nvPr/>
        </p:nvSpPr>
        <p:spPr>
          <a:xfrm>
            <a:off x="1366567" y="5672830"/>
            <a:ext cx="924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PT-ROUTER-NM-1CGE, PT-ROUTER-NM-1FGE és PT-ROUTER-NM-1S modulok használva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7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AF485-4AB8-448A-81C2-FE53D70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/>
              <a:t>Switchek</a:t>
            </a:r>
            <a:r>
              <a:rPr lang="hu-HU" sz="6000" dirty="0"/>
              <a:t>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38036-2AAB-4F48-B5F0-6C5425E1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3930" cy="9548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F2A3B4C-20DA-40EB-9F23-B72A459E6657}"/>
              </a:ext>
            </a:extLst>
          </p:cNvPr>
          <p:cNvSpPr txBox="1"/>
          <p:nvPr/>
        </p:nvSpPr>
        <p:spPr>
          <a:xfrm>
            <a:off x="2801666" y="3198167"/>
            <a:ext cx="635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PT-SWITCH-NM-1CGE modul és </a:t>
            </a:r>
            <a:r>
              <a:rPr lang="hu-HU" sz="2400" dirty="0" err="1"/>
              <a:t>cover</a:t>
            </a:r>
            <a:r>
              <a:rPr lang="hu-HU" sz="2400" dirty="0"/>
              <a:t> használva</a:t>
            </a:r>
          </a:p>
          <a:p>
            <a:r>
              <a:rPr lang="hu-HU" sz="2400" dirty="0" err="1"/>
              <a:t>Covereket</a:t>
            </a:r>
            <a:r>
              <a:rPr lang="hu-HU" sz="2400" dirty="0"/>
              <a:t> a </a:t>
            </a:r>
            <a:r>
              <a:rPr lang="hu-HU" sz="2400" dirty="0" err="1"/>
              <a:t>switch</a:t>
            </a:r>
            <a:r>
              <a:rPr lang="hu-HU" sz="2400" dirty="0"/>
              <a:t> hűtése érdekében tettük bele.</a:t>
            </a:r>
          </a:p>
          <a:p>
            <a:r>
              <a:rPr lang="hu-HU" sz="2400" dirty="0"/>
              <a:t>Megvédi a belső elektronikus alkatrészeket.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9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B4DF-B3DF-E9C3-D1AA-2B7FAF62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Kommandok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Szélesvásznú</PresentationFormat>
  <Paragraphs>66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Projektmunka</vt:lpstr>
      <vt:lpstr>2. IP címek kiszámítása</vt:lpstr>
      <vt:lpstr>PowerPoint-bemutató</vt:lpstr>
      <vt:lpstr>PowerPoint-bemutató</vt:lpstr>
      <vt:lpstr>3. Szimuláció összeállítása</vt:lpstr>
      <vt:lpstr>Kábelezés</vt:lpstr>
      <vt:lpstr>Különböző routerek felépítése</vt:lpstr>
      <vt:lpstr>Switchek felépítése</vt:lpstr>
      <vt:lpstr>Kommandok</vt:lpstr>
      <vt:lpstr>R-SZEGED Kommandok</vt:lpstr>
      <vt:lpstr>R-UJSZENTIVAN Kommandok</vt:lpstr>
      <vt:lpstr>SW-UJSZENTIVAN Kommandok</vt:lpstr>
      <vt:lpstr>Google hálózat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Egon Lékó</cp:lastModifiedBy>
  <cp:revision>35</cp:revision>
  <dcterms:created xsi:type="dcterms:W3CDTF">2022-11-16T19:47:21Z</dcterms:created>
  <dcterms:modified xsi:type="dcterms:W3CDTF">2022-12-01T09:29:32Z</dcterms:modified>
</cp:coreProperties>
</file>