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2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85D04F-78B0-4E8A-AB65-ECB01BCF0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F8AF833-A7DC-4303-81C5-020DA8023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70101DA-3A43-4E3D-9EF0-F1476532A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9839-42BE-4046-B495-20C90C63615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E9F41AF-A4D1-4115-B2C2-A7F4A4ACE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AA779CC-161D-4B98-9F69-4B44A74BC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A745-EA9B-47C7-B43C-A80105F7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2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227AC8-17D7-49BC-85A5-2441094AA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8E42060-4A5A-4FD1-A8FC-EBB4F95D5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A53880D-14E9-4A13-AD11-712A606D1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9839-42BE-4046-B495-20C90C63615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4D80446-CB6E-4ECE-90B4-580465C58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D84B3F0-AECA-4713-BB7E-ABC66FD5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A745-EA9B-47C7-B43C-A80105F7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3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2562419C-322A-4F25-8665-E0B0F53F32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1039B1F-A37F-401D-853A-7687DFCB0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1A3CD46-2872-4841-83D3-F23EDAABC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9839-42BE-4046-B495-20C90C63615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0314F31-8601-457D-AFC8-911F169AA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286011C-4CE3-4245-89FF-82F78805C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A745-EA9B-47C7-B43C-A80105F7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2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629B97-5F56-4AB8-A48D-49C5DCCE8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8BA6E4D-C0B7-4DC5-98F2-B8C0D77E4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CD71FC8-5E6D-4717-BCF5-7FFBD61F0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9839-42BE-4046-B495-20C90C63615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68C8496-EF6E-4ACD-81C3-E15AF0EE3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907E905-FCCB-4B0D-8160-E87BBF4D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A745-EA9B-47C7-B43C-A80105F7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51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A199E6-D86F-4577-8BD0-BEA3E03DB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9AB755D-FEA2-4124-B7BF-15E7DC3A9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14C90DE-0AAF-497D-B456-CF1E92F89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9839-42BE-4046-B495-20C90C63615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A548A37-E4D0-4743-B9F6-451D04F52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DC0ACBB-38F6-4FA9-87BD-A4D9CA3A9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A745-EA9B-47C7-B43C-A80105F7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47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E989CF-C060-42C1-BE3E-EC09B75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D18D046-F159-4B44-A017-71C9AEE9E3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8363C23-2A5A-4099-B09E-55A2928BE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15AE19B-9D63-49D6-BD22-E49F2B3A8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9839-42BE-4046-B495-20C90C63615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50CD1B5-B5AE-4F68-88D5-58147220F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6FE9B61-FB9A-4FED-9A28-1BF57738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A745-EA9B-47C7-B43C-A80105F7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59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D9296F-6293-4719-BCC2-464F92BD5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BCF55F9-C022-4082-A425-1C4A0B49C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2AC8738-F55C-4829-9BD8-7D1FBA210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256F673-D936-48F7-BA9D-E4FE3D191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4D00976-D1DC-4B70-8653-08FD8E6539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3C7BBC4-537D-42D7-9FC0-9F15D2C77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9839-42BE-4046-B495-20C90C63615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0EB1A627-4400-4344-AB3C-85E625A05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F37A332-B227-4B21-BFF3-32907C9DC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A745-EA9B-47C7-B43C-A80105F7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71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9EA200-0185-4EA7-B0E1-ECFD5A467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117B38BA-69C8-46A7-8236-0836CE7B3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9839-42BE-4046-B495-20C90C63615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E4DBEBEE-D0D4-4889-9210-B4BBEAF7B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180EE2F-ECDE-4DD6-BA22-07F9DA3CE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A745-EA9B-47C7-B43C-A80105F7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84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97C62932-8CD0-49DE-B85D-0C3754D9C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9839-42BE-4046-B495-20C90C63615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05B15E5-AFA9-4BF5-BB18-441B03C07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E6EDD6B-5207-4F69-9AE4-E5FEC99DA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A745-EA9B-47C7-B43C-A80105F7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16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3426A7-808B-4C24-A85E-91A0A352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9B16935-2FAC-4E38-A789-0464676FA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F6678A5-7FC3-4FBB-85A0-F683E3F35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D833B6E-5ABA-43E1-9AEF-7ABC90ED1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9839-42BE-4046-B495-20C90C63615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6477678-2594-4CD8-AD44-9A10B94CB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61B7DB3-F18A-4167-8B46-11C08B4E7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A745-EA9B-47C7-B43C-A80105F7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0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A07256-AE29-448F-9C7F-C5CBC004A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74077B3D-DC9B-42DA-92DE-7B81CA2FC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F946D83-57C5-4D41-8713-912833858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2706C82-71C1-4AAD-9D74-CDA42C29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9839-42BE-4046-B495-20C90C63615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BE85C67-933E-4DF4-B321-B9E35B558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D866A31-6887-4664-9339-12A05B971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A745-EA9B-47C7-B43C-A80105F7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76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0C4694BC-A4A3-4B0C-A318-A995E4B83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6B0A607-05F8-4B1C-919E-03026448F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D025FD5-B7AF-40BB-8B8C-E09E035FE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29839-42BE-4046-B495-20C90C63615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13CDB15-1021-466C-A99A-6EBEBF6D3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D7EF49A-4A6D-4E3C-B7B9-F44780DCF0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5A745-EA9B-47C7-B43C-A80105F7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88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386EEA-E6E2-4865-B1AF-AFE8041F4A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/>
              <a:t>2-3. Projektmunka</a:t>
            </a:r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0F643A9-DC4D-46E2-8267-F022DC757B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/>
              <a:t>készítette: Gyenes Béla és Lékó Egon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6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B892298-27BB-4C84-865F-CAF120E3E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2. IP címek kiszámítása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8433727-5C3E-4F80-BAFA-02A67EC4E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/>
              <a:t>Az IP címek kiosztásához VLSM táblázatot használtunk</a:t>
            </a:r>
          </a:p>
          <a:p>
            <a:r>
              <a:rPr lang="hu-HU"/>
              <a:t>Kiszámítottuk különböző IP címek, hálózati maszkok bináris és decimális alakját, ahogy a következő dián is látható lesz.</a:t>
            </a:r>
          </a:p>
          <a:p>
            <a:r>
              <a:rPr lang="hu-HU"/>
              <a:t>Ezek mellett kiszámoltuk az IP tartományok költségét, mindegyiket külön-külön</a:t>
            </a:r>
          </a:p>
          <a:p>
            <a:r>
              <a:rPr lang="hu-HU"/>
              <a:t>Kiszámoltuk azt is, hogy az ösztöndíjunkból hány év alatt lenne meg</a:t>
            </a:r>
          </a:p>
        </p:txBody>
      </p:sp>
    </p:spTree>
    <p:extLst>
      <p:ext uri="{BB962C8B-B14F-4D97-AF65-F5344CB8AC3E}">
        <p14:creationId xmlns:p14="http://schemas.microsoft.com/office/powerpoint/2010/main" val="368757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F682AB24-C4AC-41E1-902A-3A2C00D6E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24" y="341781"/>
            <a:ext cx="3509957" cy="3662048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B3B7C4B1-A7C7-4097-A388-A08ACBA93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8958" y="341781"/>
            <a:ext cx="3944455" cy="3662048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9FF585FF-48C0-4C0B-B0D6-F6F7F83F0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2832" y="341781"/>
            <a:ext cx="3912807" cy="3662048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30C8D9FE-08BF-4597-BB1A-E5F455582C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250" y="4876039"/>
            <a:ext cx="11357499" cy="63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455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6166AB69-2447-4F82-B897-0A84036EF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013" y="257729"/>
            <a:ext cx="4416546" cy="3114743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BB668268-FF2B-4DF9-BE42-17A3E305B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57730"/>
            <a:ext cx="4478451" cy="3114742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04B2DCB7-D611-47AC-933B-CA457A7F0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655" y="3618043"/>
            <a:ext cx="4431284" cy="3114743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268F3483-A948-4A81-8D95-C5A2F2EB69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576777"/>
            <a:ext cx="4478450" cy="315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812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DAB8DC-086F-42BE-B0A9-1C338A23C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3. Szimuláció összeállítása</a:t>
            </a:r>
            <a:endParaRPr lang="en-US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90C93DF-8B08-4BD0-B698-710D5EC24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858" y="1394598"/>
            <a:ext cx="8314966" cy="509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327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5E0879-0B91-4CED-BDD7-B488564EF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Kábelezés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194E1C9-A24B-47A7-94C6-7769971B1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16892"/>
          </a:xfrm>
        </p:spPr>
        <p:txBody>
          <a:bodyPr/>
          <a:lstStyle/>
          <a:p>
            <a:r>
              <a:rPr lang="en-US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R-SZEGED, R-KUBEKHAZA R-UJSZENTIVAN és R</a:t>
            </a:r>
            <a:r>
              <a:rPr lang="hu-HU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TISZASZIGET routerek közötti</a:t>
            </a:r>
            <a:r>
              <a:rPr lang="hu-HU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hálózatok</a:t>
            </a:r>
            <a:r>
              <a:rPr lang="hu-HU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hoz</a:t>
            </a:r>
            <a:r>
              <a:rPr lang="en-US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optikai vezetéket</a:t>
            </a:r>
            <a:r>
              <a:rPr lang="hu-HU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használtuk.</a:t>
            </a:r>
          </a:p>
          <a:p>
            <a:r>
              <a:rPr lang="hu-HU">
                <a:latin typeface="Arial" panose="020B0604020202020204" pitchFamily="34" charset="0"/>
                <a:cs typeface="Arial" panose="020B0604020202020204" pitchFamily="34" charset="0"/>
              </a:rPr>
              <a:t>Néhány (2: R-KUBEKHAZA, KUBEK-Wifi-5G) router esetében crossover kábelt használtunk</a:t>
            </a:r>
            <a:endParaRPr lang="hu-HU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>
                <a:latin typeface="Arial" panose="020B0604020202020204" pitchFamily="34" charset="0"/>
                <a:cs typeface="Arial" panose="020B0604020202020204" pitchFamily="34" charset="0"/>
              </a:rPr>
              <a:t>A switchek és az eszközök között egyenes kötésű kábeleket használtunk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099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201482-43E3-4033-93EC-CFB0FC1A5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Különböző routerek felépítése</a:t>
            </a:r>
            <a:endParaRPr lang="en-US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6CCB46E-BA63-40B5-8D1D-B2B5E7F68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718" y="1521595"/>
            <a:ext cx="8953500" cy="179070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A7C25B79-6245-4103-8E76-324585734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041" y="3429000"/>
            <a:ext cx="8945177" cy="1731938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F49CF815-C683-4331-83E3-B597A55E8C11}"/>
              </a:ext>
            </a:extLst>
          </p:cNvPr>
          <p:cNvSpPr txBox="1"/>
          <p:nvPr/>
        </p:nvSpPr>
        <p:spPr>
          <a:xfrm>
            <a:off x="1366567" y="5672830"/>
            <a:ext cx="9245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/>
              <a:t>PT-ROUTER-NM-1CGE, PT-ROUTER-NM-1FGE és PT-ROUTER-NM-1S modulok használva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069795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0AF485-4AB8-448A-81C2-FE53D703D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Switchek felépítése</a:t>
            </a:r>
            <a:endParaRPr lang="en-US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E138036-2AAB-4F48-B5F0-6C5425E13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283930" cy="954858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3F2A3B4C-20DA-40EB-9F23-B72A459E6657}"/>
              </a:ext>
            </a:extLst>
          </p:cNvPr>
          <p:cNvSpPr txBox="1"/>
          <p:nvPr/>
        </p:nvSpPr>
        <p:spPr>
          <a:xfrm>
            <a:off x="2911568" y="3198167"/>
            <a:ext cx="6137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/>
              <a:t>PT-SWITCH-NM-1CGE modul és cover használva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632962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7C16D2-38D1-4827-8394-A9A0B6743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3476" y="348657"/>
            <a:ext cx="5385047" cy="1325563"/>
          </a:xfrm>
        </p:spPr>
        <p:txBody>
          <a:bodyPr/>
          <a:lstStyle/>
          <a:p>
            <a:r>
              <a:rPr lang="hu-HU"/>
              <a:t>Köszönjük a figyelmet!</a:t>
            </a:r>
            <a:endParaRPr lang="en-US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0FC049C-828A-4558-A9CF-4E2BAED14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102" y="1674220"/>
            <a:ext cx="3614747" cy="2809644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CD256E76-E604-4146-AF33-EE16904711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880" y="1788341"/>
            <a:ext cx="3027285" cy="302728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07F9335E-D9A9-4921-ADF9-FC44BA4FE52E}"/>
              </a:ext>
            </a:extLst>
          </p:cNvPr>
          <p:cNvSpPr txBox="1"/>
          <p:nvPr/>
        </p:nvSpPr>
        <p:spPr>
          <a:xfrm>
            <a:off x="3623568" y="5344807"/>
            <a:ext cx="49448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0" i="0">
                <a:effectLst/>
                <a:latin typeface="Whitney"/>
              </a:rPr>
              <a:t>shorturl.at/kmFG6</a:t>
            </a:r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134212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134</Words>
  <Application>Microsoft Office PowerPoint</Application>
  <PresentationFormat>Szélesvásznú</PresentationFormat>
  <Paragraphs>18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Whitney</vt:lpstr>
      <vt:lpstr>Office-téma</vt:lpstr>
      <vt:lpstr>2-3. Projektmunka</vt:lpstr>
      <vt:lpstr>2. IP címek kiszámítása</vt:lpstr>
      <vt:lpstr>PowerPoint-bemutató</vt:lpstr>
      <vt:lpstr>PowerPoint-bemutató</vt:lpstr>
      <vt:lpstr>3. Szimuláció összeállítása</vt:lpstr>
      <vt:lpstr>Kábelezés</vt:lpstr>
      <vt:lpstr>Különböző routerek felépítése</vt:lpstr>
      <vt:lpstr>Switchek felépítése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2-3. Projektmunka</dc:title>
  <dc:creator>Béla Gyenes</dc:creator>
  <cp:lastModifiedBy>Béla Gyenes</cp:lastModifiedBy>
  <cp:revision>9</cp:revision>
  <dcterms:created xsi:type="dcterms:W3CDTF">2022-11-16T19:47:21Z</dcterms:created>
  <dcterms:modified xsi:type="dcterms:W3CDTF">2022-11-16T20:47:58Z</dcterms:modified>
</cp:coreProperties>
</file>