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5D04F-78B0-4E8A-AB65-ECB01BCF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8AF833-A7DC-4303-81C5-020DA802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101DA-3A43-4E3D-9EF0-F147653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9F41AF-A4D1-4115-B2C2-A7F4A4A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79CC-161D-4B98-9F69-4B44A74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27AC8-17D7-49BC-85A5-2441094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E42060-4A5A-4FD1-A8FC-EBB4F95D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53880D-14E9-4A13-AD11-712A606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80446-CB6E-4ECE-90B4-580465C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84B3F0-AECA-4713-BB7E-ABC66FD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62419C-322A-4F25-8665-E0B0F53F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039B1F-A37F-401D-853A-7687DFCB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A3CD46-2872-4841-83D3-F23EDAAB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14F31-8601-457D-AFC8-911F169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6011C-4CE3-4245-89FF-82F7880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29B97-5F56-4AB8-A48D-49C5DCC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A6E4D-C0B7-4DC5-98F2-B8C0D77E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D71FC8-5E6D-4717-BCF5-7FFBD61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C8496-EF6E-4ACD-81C3-E15AF0E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E905-FCCB-4B0D-8160-E87BBF4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199E6-D86F-4577-8BD0-BEA3E03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AB755D-FEA2-4124-B7BF-15E7DC3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4C90DE-0AAF-497D-B456-CF1E92F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48A37-E4D0-4743-B9F6-451D04F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0ACBB-38F6-4FA9-87BD-A4D9CA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89CF-C060-42C1-BE3E-EC09B75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8D046-F159-4B44-A017-71C9AEE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363C23-2A5A-4099-B09E-55A2928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AE19B-9D63-49D6-BD22-E49F2B3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0CD1B5-B5AE-4F68-88D5-5814722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FE9B61-FB9A-4FED-9A28-1BF5773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9296F-6293-4719-BCC2-464F92B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CF55F9-C022-4082-A425-1C4A0B49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C8738-F55C-4829-9BD8-7D1FBA2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56F673-D936-48F7-BA9D-E4FE3D19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D00976-D1DC-4B70-8653-08FD8E65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C7BBC4-537D-42D7-9FC0-9F15D2C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1A627-4400-4344-AB3C-85E625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37A332-B227-4B21-BFF3-32907C9D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EA200-0185-4EA7-B0E1-ECFD5A4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B38BA-69C8-46A7-8236-0836CE7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DBEBEE-D0D4-4889-9210-B4BBEAF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80EE2F-ECDE-4DD6-BA22-07F9DA3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C62932-8CD0-49DE-B85D-0C3754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5B15E5-AFA9-4BF5-BB18-441B03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DD6B-5207-4F69-9AE4-E5FEC99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426A7-808B-4C24-A85E-91A0A35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16935-2FAC-4E38-A789-0464676F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6678A5-7FC3-4FBB-85A0-F683E3F3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833B6E-5ABA-43E1-9AEF-7ABC90E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477678-2594-4CD8-AD44-9A10B9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B7DB3-F18A-4167-8B46-11C08B4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07256-AE29-448F-9C7F-C5CBC0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077B3D-DC9B-42DA-92DE-7B81CA2F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46D83-57C5-4D41-8713-91283385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706C82-71C1-4AAD-9D74-CDA42C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85C67-933E-4DF4-B321-B9E35B55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866A31-6887-4664-9339-12A05B9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4694BC-A4A3-4B0C-A318-A995E4B8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B0A607-05F8-4B1C-919E-03026448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025FD5-B7AF-40BB-8B8C-E09E035F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CDB15-1021-466C-A99A-6EBEBF6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7EF49A-4A6D-4E3C-B7B9-F44780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86EEA-E6E2-4865-B1AF-AFE8041F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2-3. Projektmunka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F643A9-DC4D-46E2-8267-F022DC757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 Gyenes Béla és Lékó Egon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2298-27BB-4C84-865F-CAF120E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IP címek kiszámítása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33727-5C3E-4F80-BAFA-02A67EC4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Az IP címek kiosztásához VLSM táblázatot használtunk</a:t>
            </a:r>
          </a:p>
          <a:p>
            <a:r>
              <a:rPr lang="hu-HU"/>
              <a:t>Kiszámítottuk különböző IP címek, hálózati maszkok bináris és decimális alakját, ahogy a következő dián is látható lesz.</a:t>
            </a:r>
          </a:p>
          <a:p>
            <a:r>
              <a:rPr lang="hu-HU"/>
              <a:t>Ezek mellett kiszámoltuk az IP tartományok költségét, mindegyiket külön-külön</a:t>
            </a:r>
          </a:p>
          <a:p>
            <a:r>
              <a:rPr lang="hu-HU"/>
              <a:t>Kiszámoltuk azt is, hogy az ösztöndíjunkból hány év alatt lenne meg</a:t>
            </a:r>
          </a:p>
        </p:txBody>
      </p:sp>
    </p:spTree>
    <p:extLst>
      <p:ext uri="{BB962C8B-B14F-4D97-AF65-F5344CB8AC3E}">
        <p14:creationId xmlns:p14="http://schemas.microsoft.com/office/powerpoint/2010/main" val="3687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E2C9FE4-CFEF-41A6-899A-8B4452B5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2" y="205944"/>
            <a:ext cx="5319226" cy="41973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8BB358-E381-4DC5-B0C4-BA09B365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07" y="205944"/>
            <a:ext cx="6112969" cy="427645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C89CF59-1602-44BA-AB07-2556FC08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02" y="5154034"/>
            <a:ext cx="9830355" cy="5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Szélesvásznú</PresentationFormat>
  <Paragraphs>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2-3. Projektmunka</vt:lpstr>
      <vt:lpstr>2. IP címek kiszámítása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2-3. Projektmunka</dc:title>
  <dc:creator>Béla Gyenes</dc:creator>
  <cp:lastModifiedBy>Béla Gyenes</cp:lastModifiedBy>
  <cp:revision>1</cp:revision>
  <dcterms:created xsi:type="dcterms:W3CDTF">2022-11-16T19:47:21Z</dcterms:created>
  <dcterms:modified xsi:type="dcterms:W3CDTF">2022-11-16T19:56:28Z</dcterms:modified>
</cp:coreProperties>
</file>