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5D04F-78B0-4E8A-AB65-ECB01BCF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8AF833-A7DC-4303-81C5-020DA8023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0101DA-3A43-4E3D-9EF0-F1476532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9F41AF-A4D1-4115-B2C2-A7F4A4A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779CC-161D-4B98-9F69-4B44A74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27AC8-17D7-49BC-85A5-2441094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E42060-4A5A-4FD1-A8FC-EBB4F95D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53880D-14E9-4A13-AD11-712A606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D80446-CB6E-4ECE-90B4-580465C5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84B3F0-AECA-4713-BB7E-ABC66FD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62419C-322A-4F25-8665-E0B0F53F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039B1F-A37F-401D-853A-7687DFCB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A3CD46-2872-4841-83D3-F23EDAAB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314F31-8601-457D-AFC8-911F169A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86011C-4CE3-4245-89FF-82F78805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629B97-5F56-4AB8-A48D-49C5DCC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BA6E4D-C0B7-4DC5-98F2-B8C0D77E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D71FC8-5E6D-4717-BCF5-7FFBD61F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8C8496-EF6E-4ACD-81C3-E15AF0EE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07E905-FCCB-4B0D-8160-E87BBF4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199E6-D86F-4577-8BD0-BEA3E03D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AB755D-FEA2-4124-B7BF-15E7DC3A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4C90DE-0AAF-497D-B456-CF1E92F8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548A37-E4D0-4743-B9F6-451D04F5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C0ACBB-38F6-4FA9-87BD-A4D9CA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989CF-C060-42C1-BE3E-EC09B75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18D046-F159-4B44-A017-71C9AEE9E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363C23-2A5A-4099-B09E-55A2928B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15AE19B-9D63-49D6-BD22-E49F2B3A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0CD1B5-B5AE-4F68-88D5-5814722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FE9B61-FB9A-4FED-9A28-1BF5773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9296F-6293-4719-BCC2-464F92BD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CF55F9-C022-4082-A425-1C4A0B49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AC8738-F55C-4829-9BD8-7D1FBA21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56F673-D936-48F7-BA9D-E4FE3D19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D00976-D1DC-4B70-8653-08FD8E653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C7BBC4-537D-42D7-9FC0-9F15D2C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B1A627-4400-4344-AB3C-85E625A0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37A332-B227-4B21-BFF3-32907C9D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9EA200-0185-4EA7-B0E1-ECFD5A46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7B38BA-69C8-46A7-8236-0836CE7B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4DBEBEE-D0D4-4889-9210-B4BBEAF7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80EE2F-ECDE-4DD6-BA22-07F9DA3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C62932-8CD0-49DE-B85D-0C3754D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5B15E5-AFA9-4BF5-BB18-441B03C0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6EDD6B-5207-4F69-9AE4-E5FEC99D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426A7-808B-4C24-A85E-91A0A352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16935-2FAC-4E38-A789-0464676F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6678A5-7FC3-4FBB-85A0-F683E3F3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D833B6E-5ABA-43E1-9AEF-7ABC90E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477678-2594-4CD8-AD44-9A10B94C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1B7DB3-F18A-4167-8B46-11C08B4E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07256-AE29-448F-9C7F-C5CBC004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077B3D-DC9B-42DA-92DE-7B81CA2F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946D83-57C5-4D41-8713-91283385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706C82-71C1-4AAD-9D74-CDA42C29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85C67-933E-4DF4-B321-B9E35B55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866A31-6887-4664-9339-12A05B97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C4694BC-A4A3-4B0C-A318-A995E4B8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B0A607-05F8-4B1C-919E-03026448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025FD5-B7AF-40BB-8B8C-E09E035F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3CDB15-1021-466C-A99A-6EBEBF6D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7EF49A-4A6D-4E3C-B7B9-F44780DCF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386EEA-E6E2-4865-B1AF-AFE8041F4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/>
              <a:t>Projektmunka</a:t>
            </a:r>
            <a:endParaRPr lang="en-US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F643A9-DC4D-46E2-8267-F022DC75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9134" y="6384186"/>
            <a:ext cx="4682866" cy="473814"/>
          </a:xfrm>
        </p:spPr>
        <p:txBody>
          <a:bodyPr/>
          <a:lstStyle/>
          <a:p>
            <a:r>
              <a:rPr lang="hu-HU" dirty="0"/>
              <a:t>készítette: Gyenes Béla és Lékó Egon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892298-27BB-4C84-865F-CAF120E3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2. IP címek kiszámítása</a:t>
            </a:r>
            <a:endParaRPr lang="en-US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433727-5C3E-4F80-BAFA-02A67EC4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Az IP címek kiosztásához VLSM táblázatot használtunk</a:t>
            </a:r>
          </a:p>
          <a:p>
            <a:r>
              <a:rPr lang="hu-HU" sz="3200" dirty="0"/>
              <a:t>Kiszámítottuk különböző IP címek, hálózati maszkok bináris és decimális alakját, ahogy a következő dián is látható lesz.</a:t>
            </a:r>
          </a:p>
          <a:p>
            <a:r>
              <a:rPr lang="hu-HU" sz="3200" dirty="0"/>
              <a:t>Ezek mellett kiszámoltuk az IP tartományok költségét, mindegyiket külön-külön.</a:t>
            </a:r>
          </a:p>
          <a:p>
            <a:r>
              <a:rPr lang="hu-HU" sz="3200" dirty="0"/>
              <a:t>Kiszámoltuk hogy a saját ösztöndíjunkból (külön-külön és egyben) mennyi időbe telne felvásárolni ennyi IP tartományt.</a:t>
            </a:r>
          </a:p>
        </p:txBody>
      </p:sp>
    </p:spTree>
    <p:extLst>
      <p:ext uri="{BB962C8B-B14F-4D97-AF65-F5344CB8AC3E}">
        <p14:creationId xmlns:p14="http://schemas.microsoft.com/office/powerpoint/2010/main" val="368757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682AB24-C4AC-41E1-902A-3A2C00D6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4" y="341781"/>
            <a:ext cx="3509957" cy="366204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3B7C4B1-A7C7-4097-A388-A08ACBA9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58" y="341781"/>
            <a:ext cx="3944455" cy="36620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FF585FF-48C0-4C0B-B0D6-F6F7F83F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832" y="341781"/>
            <a:ext cx="3912807" cy="366204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0C8D9FE-08BF-4597-BB1A-E5F455582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50" y="4876039"/>
            <a:ext cx="11357499" cy="6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166AB69-2447-4F82-B897-0A84036E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13" y="257729"/>
            <a:ext cx="4416546" cy="311474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B668268-FF2B-4DF9-BE42-17A3E305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7730"/>
            <a:ext cx="4478451" cy="311474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4B2DCB7-D611-47AC-933B-CA457A7F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55" y="3618043"/>
            <a:ext cx="4431284" cy="311474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68F3483-A948-4A81-8D95-C5A2F2EB6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6777"/>
            <a:ext cx="4478450" cy="31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AB8DC-086F-42BE-B0A9-1C338A2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3. Szimuláció összeállítása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0C93DF-8B08-4BD0-B698-710D5EC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394598"/>
            <a:ext cx="8314966" cy="50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E0879-0B91-4CED-BDD7-B488564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Kábelezés</a:t>
            </a:r>
            <a:endParaRPr lang="en-US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4E1C9-A24B-47A7-94C6-7769971B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21689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R-SZEGED, R-KUBEKHAZA R-UJSZENTIVAN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TISZASZIGET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routerek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közötti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hálózatok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hoz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optikai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vezetéket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használtuk.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Néhány (2: R-KUBEKHAZA, KUBEK-Wifi-5G) router esetében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kábelt használtunk.</a:t>
            </a:r>
            <a:endParaRPr lang="hu-HU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switchek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és az eszközök között egyenes kötésű kábeleket használtunk.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01482-43E3-4033-93EC-CFB0FC1A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Különböző routerek felépítése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6CCB46E-BA63-40B5-8D1D-B2B5E7F6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18" y="1521595"/>
            <a:ext cx="8953500" cy="17907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7C25B79-6245-4103-8E76-3245857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41" y="3429000"/>
            <a:ext cx="8945177" cy="173193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49CF815-C683-4331-83E3-B597A55E8C11}"/>
              </a:ext>
            </a:extLst>
          </p:cNvPr>
          <p:cNvSpPr txBox="1"/>
          <p:nvPr/>
        </p:nvSpPr>
        <p:spPr>
          <a:xfrm>
            <a:off x="1366567" y="5672830"/>
            <a:ext cx="924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PT-ROUTER-NM-1CGE, PT-ROUTER-NM-1FGE és PT-ROUTER-NM-1S modulok használva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979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0AF485-4AB8-448A-81C2-FE53D70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err="1"/>
              <a:t>Switchek</a:t>
            </a:r>
            <a:r>
              <a:rPr lang="hu-HU" sz="6000" dirty="0"/>
              <a:t> felépítése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138036-2AAB-4F48-B5F0-6C5425E1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83930" cy="95485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F2A3B4C-20DA-40EB-9F23-B72A459E6657}"/>
              </a:ext>
            </a:extLst>
          </p:cNvPr>
          <p:cNvSpPr txBox="1"/>
          <p:nvPr/>
        </p:nvSpPr>
        <p:spPr>
          <a:xfrm>
            <a:off x="2801666" y="3198167"/>
            <a:ext cx="6356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PT-SWITCH-NM-1CGE modul és </a:t>
            </a:r>
            <a:r>
              <a:rPr lang="hu-HU" sz="2400" dirty="0" err="1"/>
              <a:t>cover</a:t>
            </a:r>
            <a:r>
              <a:rPr lang="hu-HU" sz="2400" dirty="0"/>
              <a:t> használva</a:t>
            </a:r>
          </a:p>
          <a:p>
            <a:r>
              <a:rPr lang="hu-HU" sz="2400" dirty="0" err="1"/>
              <a:t>Covereket</a:t>
            </a:r>
            <a:r>
              <a:rPr lang="hu-HU" sz="2400" dirty="0"/>
              <a:t> a </a:t>
            </a:r>
            <a:r>
              <a:rPr lang="hu-HU" sz="2400" dirty="0" err="1"/>
              <a:t>switch</a:t>
            </a:r>
            <a:r>
              <a:rPr lang="hu-HU" sz="2400" dirty="0"/>
              <a:t> hűtése érdekében tettük bele.</a:t>
            </a:r>
          </a:p>
          <a:p>
            <a:r>
              <a:rPr lang="hu-HU" sz="2400" dirty="0"/>
              <a:t>Megvédi a belső elektronikus alkatrészeket.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96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DDBA-BA0D-9E08-98DD-9AAC78F0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D94B-6AD2-F862-6D02-7C59AF87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147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Projektmunka</vt:lpstr>
      <vt:lpstr>2. IP címek kiszámítása</vt:lpstr>
      <vt:lpstr>PowerPoint Presentation</vt:lpstr>
      <vt:lpstr>PowerPoint Presentation</vt:lpstr>
      <vt:lpstr>3. Szimuláció összeállítása</vt:lpstr>
      <vt:lpstr>Kábelezés</vt:lpstr>
      <vt:lpstr>Különböző routerek felépítése</vt:lpstr>
      <vt:lpstr>Switchek felépítése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2-3. Projektmunka</dc:title>
  <dc:creator>Béla Gyenes</dc:creator>
  <cp:lastModifiedBy>x</cp:lastModifiedBy>
  <cp:revision>22</cp:revision>
  <dcterms:created xsi:type="dcterms:W3CDTF">2022-11-16T19:47:21Z</dcterms:created>
  <dcterms:modified xsi:type="dcterms:W3CDTF">2022-11-30T15:51:49Z</dcterms:modified>
</cp:coreProperties>
</file>