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72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9C1-4EFD-4F47-8ECB-8152D43F82D9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DCB01-CD55-4E03-B020-5FD43526D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1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L’étude rentre dans le cadre…avec lesquels nous allons avoir une 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CB01-CD55-4E03-B020-5FD43526DE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49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CB01-CD55-4E03-B020-5FD43526DE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36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29/04/2019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29/04/2019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29/04/2019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29/04/2019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29/04/2019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29/04/2019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29/04/2019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29/04/2019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29/04/2019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29/04/2019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29/04/2019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29/04/2019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864096"/>
          </a:xfrm>
        </p:spPr>
        <p:txBody>
          <a:bodyPr/>
          <a:lstStyle/>
          <a:p>
            <a:pPr algn="ctr"/>
            <a:r>
              <a:rPr lang="fr-FR" dirty="0" smtClean="0"/>
              <a:t>Avancement.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0548" y="3356992"/>
            <a:ext cx="7772400" cy="119970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algn="ctr"/>
            <a:r>
              <a:rPr lang="fr-FR" b="1" u="sng" dirty="0" smtClean="0"/>
              <a:t>Projet: </a:t>
            </a:r>
            <a:r>
              <a:rPr lang="fr-FR" dirty="0" smtClean="0"/>
              <a:t>Etude &amp; Mise en œuvre d’un Dossier Patient électronique au profit de Etablissement Hospitalier de la Sureté National SIEHSN.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77897" y="332656"/>
            <a:ext cx="7997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Ministère de l’enseignement supérieur et de la recherche scientifique</a:t>
            </a:r>
          </a:p>
          <a:p>
            <a:pPr algn="ctr"/>
            <a:r>
              <a:rPr lang="fr-FR" dirty="0" smtClean="0"/>
              <a:t>Centre de développement des technologies avancées</a:t>
            </a:r>
          </a:p>
          <a:p>
            <a:pPr algn="ctr"/>
            <a:r>
              <a:rPr lang="fr-FR" dirty="0"/>
              <a:t>Cité du 20 Août </a:t>
            </a:r>
            <a:r>
              <a:rPr lang="fr-FR" dirty="0" smtClean="0"/>
              <a:t>1956,BP.17 </a:t>
            </a:r>
            <a:r>
              <a:rPr lang="fr-FR" dirty="0"/>
              <a:t>Baba Hassen</a:t>
            </a:r>
          </a:p>
          <a:p>
            <a:pPr algn="ctr"/>
            <a:r>
              <a:rPr lang="fr-FR" dirty="0"/>
              <a:t>16303 Alger, Algérie</a:t>
            </a:r>
          </a:p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91880" y="616530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Mars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8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556792"/>
            <a:ext cx="8435280" cy="4594515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Il nous a été </a:t>
            </a:r>
            <a:r>
              <a:rPr lang="fr-FR" dirty="0"/>
              <a:t>demandé </a:t>
            </a:r>
            <a:r>
              <a:rPr lang="fr-FR" dirty="0" smtClean="0"/>
              <a:t>d’apporter les améliorations suivante:</a:t>
            </a:r>
            <a:endParaRPr lang="fr-FR" dirty="0"/>
          </a:p>
          <a:p>
            <a:pPr lvl="1"/>
            <a:r>
              <a:rPr lang="fr-FR" dirty="0"/>
              <a:t>Lors de l’enregistrement du patient : Ajout d’un onglet personne de confiance,</a:t>
            </a:r>
          </a:p>
          <a:p>
            <a:pPr lvl="1"/>
            <a:r>
              <a:rPr lang="fr-FR" dirty="0"/>
              <a:t>Ajout d’un code unique pour le patient dénommé « code PPI »,</a:t>
            </a:r>
          </a:p>
          <a:p>
            <a:pPr lvl="1"/>
            <a:r>
              <a:rPr lang="fr-FR" dirty="0"/>
              <a:t>Modification du processus de gestion des RDV de consultation,</a:t>
            </a:r>
          </a:p>
          <a:p>
            <a:pPr lvl="1"/>
            <a:r>
              <a:rPr lang="fr-FR" dirty="0"/>
              <a:t>Recherche patient par matricule,</a:t>
            </a:r>
          </a:p>
          <a:p>
            <a:pPr lvl="1"/>
            <a:r>
              <a:rPr lang="fr-FR" dirty="0"/>
              <a:t>Modification du processus de gestion des visites médicaux,</a:t>
            </a:r>
          </a:p>
          <a:p>
            <a:pPr lvl="1"/>
            <a:r>
              <a:rPr lang="fr-FR" dirty="0"/>
              <a:t>Connexion du système SIHA à leurs système GRH,</a:t>
            </a:r>
          </a:p>
          <a:p>
            <a:pPr lvl="1"/>
            <a:r>
              <a:rPr lang="fr-FR" dirty="0"/>
              <a:t>Interface principal : </a:t>
            </a:r>
            <a:r>
              <a:rPr lang="fr-FR" dirty="0" smtClean="0"/>
              <a:t>personnalisation de l’interface principal,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Problème soulevés lors de la dernières démonstration du 03/01/2019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836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481328"/>
            <a:ext cx="8208912" cy="4539960"/>
          </a:xfrm>
        </p:spPr>
        <p:txBody>
          <a:bodyPr>
            <a:normAutofit fontScale="92500"/>
          </a:bodyPr>
          <a:lstStyle/>
          <a:p>
            <a:r>
              <a:rPr lang="fr-FR" sz="1800" dirty="0" smtClean="0"/>
              <a:t>Ajout de l’identifiant permanent du patient… </a:t>
            </a:r>
            <a:r>
              <a:rPr lang="fr-FR" sz="1800" b="1" dirty="0">
                <a:solidFill>
                  <a:srgbClr val="00B050"/>
                </a:solidFill>
              </a:rPr>
              <a:t>C’est fait</a:t>
            </a:r>
          </a:p>
          <a:p>
            <a:r>
              <a:rPr lang="fr-FR" sz="1800" dirty="0" smtClean="0"/>
              <a:t>Identification du patient par code à barre …</a:t>
            </a:r>
            <a:r>
              <a:rPr lang="fr-FR" sz="1800" b="1" dirty="0">
                <a:solidFill>
                  <a:srgbClr val="00B050"/>
                </a:solidFill>
              </a:rPr>
              <a:t>C’est fait</a:t>
            </a:r>
          </a:p>
          <a:p>
            <a:r>
              <a:rPr lang="fr-FR" sz="1800" dirty="0" smtClean="0"/>
              <a:t>Ajout de l’Homme de confiance ………………</a:t>
            </a:r>
            <a:r>
              <a:rPr lang="fr-FR" sz="1800" b="1" dirty="0">
                <a:solidFill>
                  <a:srgbClr val="00B050"/>
                </a:solidFill>
              </a:rPr>
              <a:t>C’est fait</a:t>
            </a:r>
          </a:p>
          <a:p>
            <a:r>
              <a:rPr lang="fr-FR" sz="1800" dirty="0" smtClean="0"/>
              <a:t>Gestion des RDV Patient par la mise en place d’un Agenda du médecin………………………………….. </a:t>
            </a:r>
            <a:r>
              <a:rPr lang="fr-FR" sz="1800" b="1" dirty="0" smtClean="0">
                <a:solidFill>
                  <a:srgbClr val="00B050"/>
                </a:solidFill>
              </a:rPr>
              <a:t>C’est fait</a:t>
            </a:r>
          </a:p>
          <a:p>
            <a:r>
              <a:rPr lang="fr-FR" sz="1800" dirty="0" smtClean="0"/>
              <a:t>Enregistrement du patient à l’arrivé: génération d’un ticket d’attente…</a:t>
            </a:r>
            <a:r>
              <a:rPr lang="fr-FR" sz="1800" dirty="0" smtClean="0">
                <a:solidFill>
                  <a:srgbClr val="00B050"/>
                </a:solidFill>
              </a:rPr>
              <a:t>C’est fait</a:t>
            </a:r>
          </a:p>
          <a:p>
            <a:r>
              <a:rPr lang="fr-FR" sz="1800" dirty="0" smtClean="0"/>
              <a:t>Planification des hospitalisation: processus complètement automatisé  (gestion des colloques médicaux, validation des demandes,, affectation des lits, validation des entrée, etc.) …</a:t>
            </a:r>
            <a:r>
              <a:rPr lang="fr-FR" sz="1800" dirty="0" smtClean="0">
                <a:solidFill>
                  <a:srgbClr val="00B050"/>
                </a:solidFill>
              </a:rPr>
              <a:t>C’est </a:t>
            </a:r>
            <a:r>
              <a:rPr lang="fr-FR" sz="1800" dirty="0">
                <a:solidFill>
                  <a:srgbClr val="00B050"/>
                </a:solidFill>
              </a:rPr>
              <a:t>fait</a:t>
            </a:r>
          </a:p>
          <a:p>
            <a:r>
              <a:rPr lang="fr-FR" sz="1800" dirty="0" smtClean="0"/>
              <a:t>Ordonnance: simplification suivant ce qui a été recommandé </a:t>
            </a:r>
            <a:r>
              <a:rPr lang="fr-FR" sz="1800" dirty="0"/>
              <a:t>…</a:t>
            </a:r>
            <a:r>
              <a:rPr lang="fr-FR" sz="1800" dirty="0">
                <a:solidFill>
                  <a:srgbClr val="00B050"/>
                </a:solidFill>
              </a:rPr>
              <a:t>C’est fait</a:t>
            </a:r>
          </a:p>
          <a:p>
            <a:r>
              <a:rPr lang="fr-FR" sz="1800" dirty="0" smtClean="0"/>
              <a:t>Automatisation des échanges avec les services de support:</a:t>
            </a:r>
          </a:p>
          <a:p>
            <a:pPr lvl="1"/>
            <a:r>
              <a:rPr lang="fr-FR" sz="1400" dirty="0"/>
              <a:t>S</a:t>
            </a:r>
            <a:r>
              <a:rPr lang="fr-FR" sz="1400" dirty="0" smtClean="0"/>
              <a:t>ervice médicaux --- Pharmacie  </a:t>
            </a:r>
            <a:r>
              <a:rPr lang="fr-FR" sz="1400" dirty="0"/>
              <a:t>…</a:t>
            </a:r>
            <a:r>
              <a:rPr lang="fr-FR" sz="1400" dirty="0">
                <a:solidFill>
                  <a:srgbClr val="00B050"/>
                </a:solidFill>
              </a:rPr>
              <a:t>C’est fait</a:t>
            </a:r>
          </a:p>
          <a:p>
            <a:pPr lvl="1"/>
            <a:r>
              <a:rPr lang="fr-FR" sz="1400" dirty="0"/>
              <a:t>Service médicaux --- </a:t>
            </a:r>
            <a:r>
              <a:rPr lang="fr-FR" sz="1400" dirty="0" smtClean="0"/>
              <a:t>Laboratoire d’Analyse médicale…</a:t>
            </a:r>
            <a:r>
              <a:rPr lang="fr-FR" sz="1400" dirty="0" smtClean="0">
                <a:solidFill>
                  <a:srgbClr val="00B050"/>
                </a:solidFill>
              </a:rPr>
              <a:t>C’est </a:t>
            </a:r>
            <a:r>
              <a:rPr lang="fr-FR" sz="1400" dirty="0">
                <a:solidFill>
                  <a:srgbClr val="00B050"/>
                </a:solidFill>
              </a:rPr>
              <a:t>fait</a:t>
            </a:r>
          </a:p>
          <a:p>
            <a:pPr lvl="1"/>
            <a:r>
              <a:rPr lang="fr-FR" sz="1400" dirty="0"/>
              <a:t>Service médicaux --- </a:t>
            </a:r>
            <a:r>
              <a:rPr lang="fr-FR" sz="1400" dirty="0" smtClean="0"/>
              <a:t>Service d’Imagerie…</a:t>
            </a:r>
            <a:r>
              <a:rPr lang="fr-FR" sz="1400" dirty="0" smtClean="0">
                <a:solidFill>
                  <a:srgbClr val="00B050"/>
                </a:solidFill>
              </a:rPr>
              <a:t>C’est </a:t>
            </a:r>
            <a:r>
              <a:rPr lang="fr-FR" sz="1400" dirty="0">
                <a:solidFill>
                  <a:srgbClr val="00B050"/>
                </a:solidFill>
              </a:rPr>
              <a:t>fait</a:t>
            </a:r>
          </a:p>
          <a:p>
            <a:pPr lvl="1"/>
            <a:endParaRPr lang="fr-FR" sz="12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Modifications apportées: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12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1. Finalisation du module d’Hospitalisation</a:t>
            </a:r>
          </a:p>
          <a:p>
            <a:pPr lvl="1"/>
            <a:r>
              <a:rPr lang="fr-FR" dirty="0" smtClean="0"/>
              <a:t>Gestion des visites médicales,</a:t>
            </a:r>
          </a:p>
          <a:p>
            <a:pPr lvl="1"/>
            <a:r>
              <a:rPr lang="fr-FR" dirty="0" smtClean="0"/>
              <a:t>Gestion de la sortie patient,</a:t>
            </a:r>
          </a:p>
          <a:p>
            <a:pPr lvl="1"/>
            <a:r>
              <a:rPr lang="fr-FR" dirty="0" smtClean="0"/>
              <a:t>Gestion des état de sortie correspondante à la sortie du patient (Ex. CR d’Hospitalisation), </a:t>
            </a:r>
          </a:p>
          <a:p>
            <a:pPr lvl="1"/>
            <a:endParaRPr lang="fr-FR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fr-FR" sz="2700" dirty="0" smtClean="0"/>
              <a:t>2. Finalisation </a:t>
            </a:r>
            <a:r>
              <a:rPr lang="fr-FR" sz="2700" dirty="0"/>
              <a:t>de </a:t>
            </a:r>
            <a:r>
              <a:rPr lang="fr-FR" sz="2700" dirty="0" smtClean="0"/>
              <a:t>l’API de communication avec le système GRH du système … demande formulée on attend la réponse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fr-FR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fr-FR" sz="2800" dirty="0" smtClean="0"/>
              <a:t>3.Interface </a:t>
            </a:r>
            <a:r>
              <a:rPr lang="fr-FR" sz="2800" dirty="0"/>
              <a:t>principal : personnalisation de l’interface principal</a:t>
            </a:r>
            <a:r>
              <a:rPr lang="fr-FR" sz="2800" dirty="0" smtClean="0"/>
              <a:t>, ….demande formulé on attend la réponse</a:t>
            </a:r>
            <a:endParaRPr lang="fr-FR" sz="2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fr-FR" dirty="0" smtClean="0"/>
              <a:t>Reste à faire</a:t>
            </a:r>
            <a:endParaRPr lang="fr-FR" dirty="0"/>
          </a:p>
        </p:txBody>
      </p:sp>
      <p:sp>
        <p:nvSpPr>
          <p:cNvPr id="4" name="Titre 2"/>
          <p:cNvSpPr txBox="1">
            <a:spLocks/>
          </p:cNvSpPr>
          <p:nvPr/>
        </p:nvSpPr>
        <p:spPr>
          <a:xfrm>
            <a:off x="580389" y="5445224"/>
            <a:ext cx="8229600" cy="850106"/>
          </a:xfrm>
          <a:prstGeom prst="rect">
            <a:avLst/>
          </a:prstGeom>
        </p:spPr>
        <p:txBody>
          <a:bodyPr vert="horz" rtlCol="0" anchor="ctr">
            <a:normAutofit fontScale="4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/>
              <a:t>NB: la liste des équipements nécessaire au déploiement du système  ont été transmis au coordinateur (M, Yazid).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758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274</TotalTime>
  <Words>297</Words>
  <Application>Microsoft Office PowerPoint</Application>
  <PresentationFormat>Affichage à l'écran (4:3)</PresentationFormat>
  <Paragraphs>45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Calibri</vt:lpstr>
      <vt:lpstr>Lucida Sans Unicode</vt:lpstr>
      <vt:lpstr>Verdana</vt:lpstr>
      <vt:lpstr>Wingdings 2</vt:lpstr>
      <vt:lpstr>Wingdings 3</vt:lpstr>
      <vt:lpstr>Rotonde</vt:lpstr>
      <vt:lpstr>Avancement. </vt:lpstr>
      <vt:lpstr>Problème soulevés lors de la dernières démonstration du 03/01/2019</vt:lpstr>
      <vt:lpstr>Modifications apportées:</vt:lpstr>
      <vt:lpstr>Reste à faire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Avancement de la phase étude approfondie. </dc:title>
  <dc:creator>Formation</dc:creator>
  <cp:lastModifiedBy>server-SM</cp:lastModifiedBy>
  <cp:revision>28</cp:revision>
  <dcterms:created xsi:type="dcterms:W3CDTF">2016-11-02T13:11:15Z</dcterms:created>
  <dcterms:modified xsi:type="dcterms:W3CDTF">2019-04-29T10:30:02Z</dcterms:modified>
</cp:coreProperties>
</file>