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21" r:id="rId3"/>
    <p:sldId id="322" r:id="rId4"/>
    <p:sldId id="323" r:id="rId5"/>
    <p:sldId id="326" r:id="rId6"/>
    <p:sldId id="327" r:id="rId7"/>
    <p:sldId id="328" r:id="rId8"/>
    <p:sldId id="324" r:id="rId9"/>
    <p:sldId id="325" r:id="rId10"/>
    <p:sldId id="329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106" d="100"/>
          <a:sy n="106" d="100"/>
        </p:scale>
        <p:origin x="166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3A54B-D6D1-43A7-AE3D-5046378EDFF7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81460-264C-4ACE-8A2B-FEF76FDDD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16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CB01-CD55-4E03-B020-5FD43526DEC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35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DBF5F9">
                    <a:shade val="90000"/>
                  </a:srgbClr>
                </a:solidFill>
              </a:rPr>
              <a:t>6/17/2012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6FC6">
                  <a:tint val="20000"/>
                </a:srgbClr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2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7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5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DBF5F9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00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4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7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91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 sz="1000">
              <a:solidFill>
                <a:prstClr val="black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0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43608" y="2780928"/>
            <a:ext cx="6768752" cy="25545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tx2">
                    <a:lumMod val="75000"/>
                  </a:schemeClr>
                </a:solidFill>
              </a:rPr>
              <a:t>Dossier patient électronique au profit de l’établissement hospitalier de la </a:t>
            </a:r>
            <a:r>
              <a:rPr lang="fr-FR" sz="4000" dirty="0" smtClean="0">
                <a:solidFill>
                  <a:schemeClr val="tx2">
                    <a:lumMod val="75000"/>
                  </a:schemeClr>
                </a:solidFill>
              </a:rPr>
              <a:t>Sureté National</a:t>
            </a:r>
            <a:endParaRPr lang="fr-FR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59832" y="58772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908720"/>
            <a:ext cx="3029445" cy="11592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767286"/>
            <a:ext cx="2952328" cy="17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305800" cy="1143000"/>
          </a:xfrm>
        </p:spPr>
        <p:txBody>
          <a:bodyPr/>
          <a:lstStyle/>
          <a:p>
            <a:pPr algn="ctr"/>
            <a:r>
              <a:rPr lang="fr-FR" dirty="0" smtClean="0"/>
              <a:t>Merci.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1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546416"/>
            <a:ext cx="8507288" cy="86636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Architecture de la solution software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20067"/>
            <a:ext cx="5686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983653" y="332656"/>
            <a:ext cx="8229600" cy="1008063"/>
          </a:xfrm>
        </p:spPr>
        <p:txBody>
          <a:bodyPr/>
          <a:lstStyle/>
          <a:p>
            <a:r>
              <a:rPr lang="fr-FR" dirty="0" smtClean="0"/>
              <a:t>Topologie réseau</a:t>
            </a:r>
            <a:endParaRPr lang="fr-FR" dirty="0"/>
          </a:p>
        </p:txBody>
      </p:sp>
      <p:pic>
        <p:nvPicPr>
          <p:cNvPr id="4" name="Image 3" descr="01-Ministè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3"/>
          <a:stretch>
            <a:fillRect/>
          </a:stretch>
        </p:blipFill>
        <p:spPr bwMode="auto">
          <a:xfrm>
            <a:off x="3571875" y="1177925"/>
            <a:ext cx="138112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39"/>
          <p:cNvGrpSpPr>
            <a:grpSpLocks noGrp="1"/>
          </p:cNvGrpSpPr>
          <p:nvPr/>
        </p:nvGrpSpPr>
        <p:grpSpPr bwMode="auto">
          <a:xfrm>
            <a:off x="7429500" y="4714875"/>
            <a:ext cx="685800" cy="1116013"/>
            <a:chOff x="4018" y="3125"/>
            <a:chExt cx="314" cy="450"/>
          </a:xfrm>
        </p:grpSpPr>
        <p:sp>
          <p:nvSpPr>
            <p:cNvPr id="6" name="Freeform 140"/>
            <p:cNvSpPr>
              <a:spLocks/>
            </p:cNvSpPr>
            <p:nvPr/>
          </p:nvSpPr>
          <p:spPr bwMode="auto">
            <a:xfrm>
              <a:off x="4018" y="3125"/>
              <a:ext cx="314" cy="450"/>
            </a:xfrm>
            <a:custGeom>
              <a:avLst/>
              <a:gdLst>
                <a:gd name="T0" fmla="*/ 0 w 1570"/>
                <a:gd name="T1" fmla="*/ 0 h 2250"/>
                <a:gd name="T2" fmla="*/ 0 w 1570"/>
                <a:gd name="T3" fmla="*/ 0 h 2250"/>
                <a:gd name="T4" fmla="*/ 0 w 1570"/>
                <a:gd name="T5" fmla="*/ 0 h 2250"/>
                <a:gd name="T6" fmla="*/ 0 w 1570"/>
                <a:gd name="T7" fmla="*/ 0 h 2250"/>
                <a:gd name="T8" fmla="*/ 0 w 1570"/>
                <a:gd name="T9" fmla="*/ 0 h 2250"/>
                <a:gd name="T10" fmla="*/ 0 w 1570"/>
                <a:gd name="T11" fmla="*/ 0 h 2250"/>
                <a:gd name="T12" fmla="*/ 0 w 1570"/>
                <a:gd name="T13" fmla="*/ 0 h 2250"/>
                <a:gd name="T14" fmla="*/ 0 w 1570"/>
                <a:gd name="T15" fmla="*/ 0 h 2250"/>
                <a:gd name="T16" fmla="*/ 0 w 1570"/>
                <a:gd name="T17" fmla="*/ 0 h 2250"/>
                <a:gd name="T18" fmla="*/ 0 w 1570"/>
                <a:gd name="T19" fmla="*/ 0 h 2250"/>
                <a:gd name="T20" fmla="*/ 0 w 1570"/>
                <a:gd name="T21" fmla="*/ 0 h 2250"/>
                <a:gd name="T22" fmla="*/ 0 w 1570"/>
                <a:gd name="T23" fmla="*/ 0 h 2250"/>
                <a:gd name="T24" fmla="*/ 0 w 1570"/>
                <a:gd name="T25" fmla="*/ 0 h 2250"/>
                <a:gd name="T26" fmla="*/ 0 w 1570"/>
                <a:gd name="T27" fmla="*/ 0 h 2250"/>
                <a:gd name="T28" fmla="*/ 0 w 1570"/>
                <a:gd name="T29" fmla="*/ 0 h 2250"/>
                <a:gd name="T30" fmla="*/ 0 w 1570"/>
                <a:gd name="T31" fmla="*/ 0 h 2250"/>
                <a:gd name="T32" fmla="*/ 0 w 1570"/>
                <a:gd name="T33" fmla="*/ 0 h 2250"/>
                <a:gd name="T34" fmla="*/ 0 w 1570"/>
                <a:gd name="T35" fmla="*/ 0 h 2250"/>
                <a:gd name="T36" fmla="*/ 0 w 1570"/>
                <a:gd name="T37" fmla="*/ 0 h 2250"/>
                <a:gd name="T38" fmla="*/ 0 w 1570"/>
                <a:gd name="T39" fmla="*/ 0 h 2250"/>
                <a:gd name="T40" fmla="*/ 0 w 1570"/>
                <a:gd name="T41" fmla="*/ 0 h 2250"/>
                <a:gd name="T42" fmla="*/ 0 w 1570"/>
                <a:gd name="T43" fmla="*/ 0 h 2250"/>
                <a:gd name="T44" fmla="*/ 0 w 1570"/>
                <a:gd name="T45" fmla="*/ 0 h 2250"/>
                <a:gd name="T46" fmla="*/ 0 w 1570"/>
                <a:gd name="T47" fmla="*/ 0 h 2250"/>
                <a:gd name="T48" fmla="*/ 0 w 1570"/>
                <a:gd name="T49" fmla="*/ 0 h 2250"/>
                <a:gd name="T50" fmla="*/ 0 w 1570"/>
                <a:gd name="T51" fmla="*/ 0 h 2250"/>
                <a:gd name="T52" fmla="*/ 0 w 1570"/>
                <a:gd name="T53" fmla="*/ 0 h 2250"/>
                <a:gd name="T54" fmla="*/ 0 w 1570"/>
                <a:gd name="T55" fmla="*/ 0 h 2250"/>
                <a:gd name="T56" fmla="*/ 0 w 1570"/>
                <a:gd name="T57" fmla="*/ 0 h 2250"/>
                <a:gd name="T58" fmla="*/ 0 w 1570"/>
                <a:gd name="T59" fmla="*/ 0 h 2250"/>
                <a:gd name="T60" fmla="*/ 0 w 1570"/>
                <a:gd name="T61" fmla="*/ 0 h 2250"/>
                <a:gd name="T62" fmla="*/ 0 w 1570"/>
                <a:gd name="T63" fmla="*/ 0 h 2250"/>
                <a:gd name="T64" fmla="*/ 0 w 1570"/>
                <a:gd name="T65" fmla="*/ 0 h 2250"/>
                <a:gd name="T66" fmla="*/ 0 w 1570"/>
                <a:gd name="T67" fmla="*/ 0 h 2250"/>
                <a:gd name="T68" fmla="*/ 0 w 1570"/>
                <a:gd name="T69" fmla="*/ 0 h 2250"/>
                <a:gd name="T70" fmla="*/ 0 w 1570"/>
                <a:gd name="T71" fmla="*/ 0 h 2250"/>
                <a:gd name="T72" fmla="*/ 0 w 1570"/>
                <a:gd name="T73" fmla="*/ 0 h 2250"/>
                <a:gd name="T74" fmla="*/ 0 w 1570"/>
                <a:gd name="T75" fmla="*/ 0 h 2250"/>
                <a:gd name="T76" fmla="*/ 0 w 1570"/>
                <a:gd name="T77" fmla="*/ 0 h 2250"/>
                <a:gd name="T78" fmla="*/ 0 w 1570"/>
                <a:gd name="T79" fmla="*/ 0 h 2250"/>
                <a:gd name="T80" fmla="*/ 0 w 1570"/>
                <a:gd name="T81" fmla="*/ 0 h 2250"/>
                <a:gd name="T82" fmla="*/ 0 w 1570"/>
                <a:gd name="T83" fmla="*/ 0 h 2250"/>
                <a:gd name="T84" fmla="*/ 0 w 1570"/>
                <a:gd name="T85" fmla="*/ 0 h 225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70"/>
                <a:gd name="T130" fmla="*/ 0 h 2250"/>
                <a:gd name="T131" fmla="*/ 1570 w 1570"/>
                <a:gd name="T132" fmla="*/ 2250 h 225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70" h="2250">
                  <a:moveTo>
                    <a:pt x="0" y="303"/>
                  </a:moveTo>
                  <a:lnTo>
                    <a:pt x="246" y="2006"/>
                  </a:lnTo>
                  <a:lnTo>
                    <a:pt x="865" y="2250"/>
                  </a:lnTo>
                  <a:lnTo>
                    <a:pt x="868" y="2248"/>
                  </a:lnTo>
                  <a:lnTo>
                    <a:pt x="879" y="2241"/>
                  </a:lnTo>
                  <a:lnTo>
                    <a:pt x="895" y="2229"/>
                  </a:lnTo>
                  <a:lnTo>
                    <a:pt x="917" y="2213"/>
                  </a:lnTo>
                  <a:lnTo>
                    <a:pt x="943" y="2196"/>
                  </a:lnTo>
                  <a:lnTo>
                    <a:pt x="972" y="2175"/>
                  </a:lnTo>
                  <a:lnTo>
                    <a:pt x="1005" y="2153"/>
                  </a:lnTo>
                  <a:lnTo>
                    <a:pt x="1039" y="2130"/>
                  </a:lnTo>
                  <a:lnTo>
                    <a:pt x="1074" y="2107"/>
                  </a:lnTo>
                  <a:lnTo>
                    <a:pt x="1109" y="2083"/>
                  </a:lnTo>
                  <a:lnTo>
                    <a:pt x="1145" y="2061"/>
                  </a:lnTo>
                  <a:lnTo>
                    <a:pt x="1178" y="2039"/>
                  </a:lnTo>
                  <a:lnTo>
                    <a:pt x="1209" y="2020"/>
                  </a:lnTo>
                  <a:lnTo>
                    <a:pt x="1237" y="2005"/>
                  </a:lnTo>
                  <a:lnTo>
                    <a:pt x="1262" y="1992"/>
                  </a:lnTo>
                  <a:lnTo>
                    <a:pt x="1281" y="1982"/>
                  </a:lnTo>
                  <a:lnTo>
                    <a:pt x="1366" y="1326"/>
                  </a:lnTo>
                  <a:lnTo>
                    <a:pt x="1435" y="921"/>
                  </a:lnTo>
                  <a:lnTo>
                    <a:pt x="1439" y="905"/>
                  </a:lnTo>
                  <a:lnTo>
                    <a:pt x="1449" y="864"/>
                  </a:lnTo>
                  <a:lnTo>
                    <a:pt x="1463" y="801"/>
                  </a:lnTo>
                  <a:lnTo>
                    <a:pt x="1483" y="724"/>
                  </a:lnTo>
                  <a:lnTo>
                    <a:pt x="1503" y="640"/>
                  </a:lnTo>
                  <a:lnTo>
                    <a:pt x="1526" y="555"/>
                  </a:lnTo>
                  <a:lnTo>
                    <a:pt x="1548" y="474"/>
                  </a:lnTo>
                  <a:lnTo>
                    <a:pt x="1570" y="405"/>
                  </a:lnTo>
                  <a:lnTo>
                    <a:pt x="1188" y="42"/>
                  </a:lnTo>
                  <a:lnTo>
                    <a:pt x="1186" y="40"/>
                  </a:lnTo>
                  <a:lnTo>
                    <a:pt x="1181" y="35"/>
                  </a:lnTo>
                  <a:lnTo>
                    <a:pt x="1172" y="28"/>
                  </a:lnTo>
                  <a:lnTo>
                    <a:pt x="1159" y="19"/>
                  </a:lnTo>
                  <a:lnTo>
                    <a:pt x="1141" y="12"/>
                  </a:lnTo>
                  <a:lnTo>
                    <a:pt x="1120" y="4"/>
                  </a:lnTo>
                  <a:lnTo>
                    <a:pt x="1094" y="0"/>
                  </a:lnTo>
                  <a:lnTo>
                    <a:pt x="1063" y="0"/>
                  </a:lnTo>
                  <a:lnTo>
                    <a:pt x="1046" y="1"/>
                  </a:lnTo>
                  <a:lnTo>
                    <a:pt x="1026" y="2"/>
                  </a:lnTo>
                  <a:lnTo>
                    <a:pt x="1006" y="3"/>
                  </a:lnTo>
                  <a:lnTo>
                    <a:pt x="983" y="4"/>
                  </a:lnTo>
                  <a:lnTo>
                    <a:pt x="961" y="6"/>
                  </a:lnTo>
                  <a:lnTo>
                    <a:pt x="936" y="8"/>
                  </a:lnTo>
                  <a:lnTo>
                    <a:pt x="910" y="10"/>
                  </a:lnTo>
                  <a:lnTo>
                    <a:pt x="883" y="13"/>
                  </a:lnTo>
                  <a:lnTo>
                    <a:pt x="854" y="15"/>
                  </a:lnTo>
                  <a:lnTo>
                    <a:pt x="825" y="19"/>
                  </a:lnTo>
                  <a:lnTo>
                    <a:pt x="795" y="22"/>
                  </a:lnTo>
                  <a:lnTo>
                    <a:pt x="763" y="27"/>
                  </a:lnTo>
                  <a:lnTo>
                    <a:pt x="731" y="32"/>
                  </a:lnTo>
                  <a:lnTo>
                    <a:pt x="699" y="38"/>
                  </a:lnTo>
                  <a:lnTo>
                    <a:pt x="665" y="45"/>
                  </a:lnTo>
                  <a:lnTo>
                    <a:pt x="631" y="52"/>
                  </a:lnTo>
                  <a:lnTo>
                    <a:pt x="598" y="60"/>
                  </a:lnTo>
                  <a:lnTo>
                    <a:pt x="565" y="67"/>
                  </a:lnTo>
                  <a:lnTo>
                    <a:pt x="534" y="75"/>
                  </a:lnTo>
                  <a:lnTo>
                    <a:pt x="504" y="84"/>
                  </a:lnTo>
                  <a:lnTo>
                    <a:pt x="476" y="92"/>
                  </a:lnTo>
                  <a:lnTo>
                    <a:pt x="449" y="100"/>
                  </a:lnTo>
                  <a:lnTo>
                    <a:pt x="423" y="109"/>
                  </a:lnTo>
                  <a:lnTo>
                    <a:pt x="398" y="117"/>
                  </a:lnTo>
                  <a:lnTo>
                    <a:pt x="375" y="125"/>
                  </a:lnTo>
                  <a:lnTo>
                    <a:pt x="353" y="133"/>
                  </a:lnTo>
                  <a:lnTo>
                    <a:pt x="332" y="141"/>
                  </a:lnTo>
                  <a:lnTo>
                    <a:pt x="312" y="149"/>
                  </a:lnTo>
                  <a:lnTo>
                    <a:pt x="293" y="157"/>
                  </a:lnTo>
                  <a:lnTo>
                    <a:pt x="276" y="164"/>
                  </a:lnTo>
                  <a:lnTo>
                    <a:pt x="260" y="173"/>
                  </a:lnTo>
                  <a:lnTo>
                    <a:pt x="243" y="180"/>
                  </a:lnTo>
                  <a:lnTo>
                    <a:pt x="227" y="188"/>
                  </a:lnTo>
                  <a:lnTo>
                    <a:pt x="210" y="196"/>
                  </a:lnTo>
                  <a:lnTo>
                    <a:pt x="192" y="206"/>
                  </a:lnTo>
                  <a:lnTo>
                    <a:pt x="171" y="215"/>
                  </a:lnTo>
                  <a:lnTo>
                    <a:pt x="152" y="226"/>
                  </a:lnTo>
                  <a:lnTo>
                    <a:pt x="131" y="235"/>
                  </a:lnTo>
                  <a:lnTo>
                    <a:pt x="111" y="246"/>
                  </a:lnTo>
                  <a:lnTo>
                    <a:pt x="92" y="255"/>
                  </a:lnTo>
                  <a:lnTo>
                    <a:pt x="73" y="265"/>
                  </a:lnTo>
                  <a:lnTo>
                    <a:pt x="56" y="274"/>
                  </a:lnTo>
                  <a:lnTo>
                    <a:pt x="41" y="283"/>
                  </a:lnTo>
                  <a:lnTo>
                    <a:pt x="27" y="289"/>
                  </a:lnTo>
                  <a:lnTo>
                    <a:pt x="16" y="294"/>
                  </a:lnTo>
                  <a:lnTo>
                    <a:pt x="8" y="299"/>
                  </a:lnTo>
                  <a:lnTo>
                    <a:pt x="2" y="302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" name="Freeform 141"/>
            <p:cNvSpPr>
              <a:spLocks/>
            </p:cNvSpPr>
            <p:nvPr/>
          </p:nvSpPr>
          <p:spPr bwMode="auto">
            <a:xfrm>
              <a:off x="4191" y="3143"/>
              <a:ext cx="125" cy="415"/>
            </a:xfrm>
            <a:custGeom>
              <a:avLst/>
              <a:gdLst>
                <a:gd name="T0" fmla="*/ 0 w 622"/>
                <a:gd name="T1" fmla="*/ 0 h 2076"/>
                <a:gd name="T2" fmla="*/ 0 w 622"/>
                <a:gd name="T3" fmla="*/ 0 h 2076"/>
                <a:gd name="T4" fmla="*/ 0 w 622"/>
                <a:gd name="T5" fmla="*/ 0 h 2076"/>
                <a:gd name="T6" fmla="*/ 0 w 622"/>
                <a:gd name="T7" fmla="*/ 0 h 2076"/>
                <a:gd name="T8" fmla="*/ 0 w 622"/>
                <a:gd name="T9" fmla="*/ 0 h 2076"/>
                <a:gd name="T10" fmla="*/ 0 w 622"/>
                <a:gd name="T11" fmla="*/ 0 h 2076"/>
                <a:gd name="T12" fmla="*/ 0 w 622"/>
                <a:gd name="T13" fmla="*/ 0 h 2076"/>
                <a:gd name="T14" fmla="*/ 0 w 622"/>
                <a:gd name="T15" fmla="*/ 0 h 2076"/>
                <a:gd name="T16" fmla="*/ 0 w 622"/>
                <a:gd name="T17" fmla="*/ 0 h 2076"/>
                <a:gd name="T18" fmla="*/ 0 w 622"/>
                <a:gd name="T19" fmla="*/ 0 h 2076"/>
                <a:gd name="T20" fmla="*/ 0 w 622"/>
                <a:gd name="T21" fmla="*/ 0 h 2076"/>
                <a:gd name="T22" fmla="*/ 0 w 622"/>
                <a:gd name="T23" fmla="*/ 0 h 2076"/>
                <a:gd name="T24" fmla="*/ 0 w 622"/>
                <a:gd name="T25" fmla="*/ 0 h 2076"/>
                <a:gd name="T26" fmla="*/ 0 w 622"/>
                <a:gd name="T27" fmla="*/ 0 h 2076"/>
                <a:gd name="T28" fmla="*/ 0 w 622"/>
                <a:gd name="T29" fmla="*/ 0 h 2076"/>
                <a:gd name="T30" fmla="*/ 0 w 622"/>
                <a:gd name="T31" fmla="*/ 0 h 2076"/>
                <a:gd name="T32" fmla="*/ 0 w 622"/>
                <a:gd name="T33" fmla="*/ 0 h 2076"/>
                <a:gd name="T34" fmla="*/ 0 w 622"/>
                <a:gd name="T35" fmla="*/ 0 h 2076"/>
                <a:gd name="T36" fmla="*/ 0 w 622"/>
                <a:gd name="T37" fmla="*/ 0 h 2076"/>
                <a:gd name="T38" fmla="*/ 0 w 622"/>
                <a:gd name="T39" fmla="*/ 0 h 2076"/>
                <a:gd name="T40" fmla="*/ 0 w 622"/>
                <a:gd name="T41" fmla="*/ 0 h 2076"/>
                <a:gd name="T42" fmla="*/ 0 w 622"/>
                <a:gd name="T43" fmla="*/ 0 h 2076"/>
                <a:gd name="T44" fmla="*/ 0 w 622"/>
                <a:gd name="T45" fmla="*/ 0 h 2076"/>
                <a:gd name="T46" fmla="*/ 0 w 622"/>
                <a:gd name="T47" fmla="*/ 0 h 2076"/>
                <a:gd name="T48" fmla="*/ 0 w 622"/>
                <a:gd name="T49" fmla="*/ 0 h 2076"/>
                <a:gd name="T50" fmla="*/ 0 w 622"/>
                <a:gd name="T51" fmla="*/ 0 h 2076"/>
                <a:gd name="T52" fmla="*/ 0 w 622"/>
                <a:gd name="T53" fmla="*/ 0 h 2076"/>
                <a:gd name="T54" fmla="*/ 0 w 622"/>
                <a:gd name="T55" fmla="*/ 0 h 2076"/>
                <a:gd name="T56" fmla="*/ 0 w 622"/>
                <a:gd name="T57" fmla="*/ 0 h 2076"/>
                <a:gd name="T58" fmla="*/ 0 w 622"/>
                <a:gd name="T59" fmla="*/ 0 h 2076"/>
                <a:gd name="T60" fmla="*/ 0 w 622"/>
                <a:gd name="T61" fmla="*/ 0 h 2076"/>
                <a:gd name="T62" fmla="*/ 0 w 622"/>
                <a:gd name="T63" fmla="*/ 0 h 2076"/>
                <a:gd name="T64" fmla="*/ 0 w 622"/>
                <a:gd name="T65" fmla="*/ 0 h 2076"/>
                <a:gd name="T66" fmla="*/ 0 w 622"/>
                <a:gd name="T67" fmla="*/ 0 h 2076"/>
                <a:gd name="T68" fmla="*/ 0 w 622"/>
                <a:gd name="T69" fmla="*/ 0 h 2076"/>
                <a:gd name="T70" fmla="*/ 0 w 622"/>
                <a:gd name="T71" fmla="*/ 0 h 2076"/>
                <a:gd name="T72" fmla="*/ 0 w 622"/>
                <a:gd name="T73" fmla="*/ 0 h 20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2"/>
                <a:gd name="T112" fmla="*/ 0 h 2076"/>
                <a:gd name="T113" fmla="*/ 622 w 622"/>
                <a:gd name="T114" fmla="*/ 2076 h 20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2" h="2076">
                  <a:moveTo>
                    <a:pt x="229" y="0"/>
                  </a:moveTo>
                  <a:lnTo>
                    <a:pt x="225" y="21"/>
                  </a:lnTo>
                  <a:lnTo>
                    <a:pt x="214" y="76"/>
                  </a:lnTo>
                  <a:lnTo>
                    <a:pt x="198" y="158"/>
                  </a:lnTo>
                  <a:lnTo>
                    <a:pt x="180" y="254"/>
                  </a:lnTo>
                  <a:lnTo>
                    <a:pt x="161" y="355"/>
                  </a:lnTo>
                  <a:lnTo>
                    <a:pt x="143" y="448"/>
                  </a:lnTo>
                  <a:lnTo>
                    <a:pt x="129" y="526"/>
                  </a:lnTo>
                  <a:lnTo>
                    <a:pt x="120" y="577"/>
                  </a:lnTo>
                  <a:lnTo>
                    <a:pt x="114" y="625"/>
                  </a:lnTo>
                  <a:lnTo>
                    <a:pt x="105" y="693"/>
                  </a:lnTo>
                  <a:lnTo>
                    <a:pt x="97" y="774"/>
                  </a:lnTo>
                  <a:lnTo>
                    <a:pt x="87" y="858"/>
                  </a:lnTo>
                  <a:lnTo>
                    <a:pt x="78" y="938"/>
                  </a:lnTo>
                  <a:lnTo>
                    <a:pt x="71" y="1007"/>
                  </a:lnTo>
                  <a:lnTo>
                    <a:pt x="67" y="1053"/>
                  </a:lnTo>
                  <a:lnTo>
                    <a:pt x="64" y="1071"/>
                  </a:lnTo>
                  <a:lnTo>
                    <a:pt x="0" y="2076"/>
                  </a:lnTo>
                  <a:lnTo>
                    <a:pt x="363" y="1852"/>
                  </a:lnTo>
                  <a:lnTo>
                    <a:pt x="457" y="1084"/>
                  </a:lnTo>
                  <a:lnTo>
                    <a:pt x="460" y="1070"/>
                  </a:lnTo>
                  <a:lnTo>
                    <a:pt x="467" y="1033"/>
                  </a:lnTo>
                  <a:lnTo>
                    <a:pt x="477" y="977"/>
                  </a:lnTo>
                  <a:lnTo>
                    <a:pt x="490" y="912"/>
                  </a:lnTo>
                  <a:lnTo>
                    <a:pt x="503" y="842"/>
                  </a:lnTo>
                  <a:lnTo>
                    <a:pt x="517" y="774"/>
                  </a:lnTo>
                  <a:lnTo>
                    <a:pt x="529" y="713"/>
                  </a:lnTo>
                  <a:lnTo>
                    <a:pt x="538" y="668"/>
                  </a:lnTo>
                  <a:lnTo>
                    <a:pt x="548" y="627"/>
                  </a:lnTo>
                  <a:lnTo>
                    <a:pt x="560" y="577"/>
                  </a:lnTo>
                  <a:lnTo>
                    <a:pt x="574" y="523"/>
                  </a:lnTo>
                  <a:lnTo>
                    <a:pt x="588" y="469"/>
                  </a:lnTo>
                  <a:lnTo>
                    <a:pt x="601" y="420"/>
                  </a:lnTo>
                  <a:lnTo>
                    <a:pt x="611" y="379"/>
                  </a:lnTo>
                  <a:lnTo>
                    <a:pt x="619" y="352"/>
                  </a:lnTo>
                  <a:lnTo>
                    <a:pt x="622" y="34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" name="Freeform 142"/>
            <p:cNvSpPr>
              <a:spLocks/>
            </p:cNvSpPr>
            <p:nvPr/>
          </p:nvSpPr>
          <p:spPr bwMode="auto">
            <a:xfrm>
              <a:off x="4196" y="3169"/>
              <a:ext cx="111" cy="378"/>
            </a:xfrm>
            <a:custGeom>
              <a:avLst/>
              <a:gdLst>
                <a:gd name="T0" fmla="*/ 0 w 555"/>
                <a:gd name="T1" fmla="*/ 0 h 1891"/>
                <a:gd name="T2" fmla="*/ 0 w 555"/>
                <a:gd name="T3" fmla="*/ 0 h 1891"/>
                <a:gd name="T4" fmla="*/ 0 w 555"/>
                <a:gd name="T5" fmla="*/ 0 h 1891"/>
                <a:gd name="T6" fmla="*/ 0 w 555"/>
                <a:gd name="T7" fmla="*/ 0 h 1891"/>
                <a:gd name="T8" fmla="*/ 0 w 555"/>
                <a:gd name="T9" fmla="*/ 0 h 1891"/>
                <a:gd name="T10" fmla="*/ 0 w 555"/>
                <a:gd name="T11" fmla="*/ 0 h 1891"/>
                <a:gd name="T12" fmla="*/ 0 w 555"/>
                <a:gd name="T13" fmla="*/ 0 h 1891"/>
                <a:gd name="T14" fmla="*/ 0 w 555"/>
                <a:gd name="T15" fmla="*/ 0 h 1891"/>
                <a:gd name="T16" fmla="*/ 0 w 555"/>
                <a:gd name="T17" fmla="*/ 0 h 1891"/>
                <a:gd name="T18" fmla="*/ 0 w 555"/>
                <a:gd name="T19" fmla="*/ 0 h 1891"/>
                <a:gd name="T20" fmla="*/ 0 w 555"/>
                <a:gd name="T21" fmla="*/ 0 h 1891"/>
                <a:gd name="T22" fmla="*/ 0 w 555"/>
                <a:gd name="T23" fmla="*/ 0 h 1891"/>
                <a:gd name="T24" fmla="*/ 0 w 555"/>
                <a:gd name="T25" fmla="*/ 0 h 1891"/>
                <a:gd name="T26" fmla="*/ 0 w 555"/>
                <a:gd name="T27" fmla="*/ 0 h 1891"/>
                <a:gd name="T28" fmla="*/ 0 w 555"/>
                <a:gd name="T29" fmla="*/ 0 h 1891"/>
                <a:gd name="T30" fmla="*/ 0 w 555"/>
                <a:gd name="T31" fmla="*/ 0 h 1891"/>
                <a:gd name="T32" fmla="*/ 0 w 555"/>
                <a:gd name="T33" fmla="*/ 0 h 1891"/>
                <a:gd name="T34" fmla="*/ 0 w 555"/>
                <a:gd name="T35" fmla="*/ 0 h 1891"/>
                <a:gd name="T36" fmla="*/ 0 w 555"/>
                <a:gd name="T37" fmla="*/ 0 h 1891"/>
                <a:gd name="T38" fmla="*/ 0 w 555"/>
                <a:gd name="T39" fmla="*/ 0 h 1891"/>
                <a:gd name="T40" fmla="*/ 0 w 555"/>
                <a:gd name="T41" fmla="*/ 0 h 1891"/>
                <a:gd name="T42" fmla="*/ 0 w 555"/>
                <a:gd name="T43" fmla="*/ 0 h 1891"/>
                <a:gd name="T44" fmla="*/ 0 w 555"/>
                <a:gd name="T45" fmla="*/ 0 h 1891"/>
                <a:gd name="T46" fmla="*/ 0 w 555"/>
                <a:gd name="T47" fmla="*/ 0 h 18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5"/>
                <a:gd name="T73" fmla="*/ 0 h 1891"/>
                <a:gd name="T74" fmla="*/ 555 w 555"/>
                <a:gd name="T75" fmla="*/ 1891 h 189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5" h="1891">
                  <a:moveTo>
                    <a:pt x="218" y="0"/>
                  </a:moveTo>
                  <a:lnTo>
                    <a:pt x="143" y="347"/>
                  </a:lnTo>
                  <a:lnTo>
                    <a:pt x="83" y="762"/>
                  </a:lnTo>
                  <a:lnTo>
                    <a:pt x="48" y="1143"/>
                  </a:lnTo>
                  <a:lnTo>
                    <a:pt x="0" y="1891"/>
                  </a:lnTo>
                  <a:lnTo>
                    <a:pt x="326" y="1696"/>
                  </a:lnTo>
                  <a:lnTo>
                    <a:pt x="408" y="1006"/>
                  </a:lnTo>
                  <a:lnTo>
                    <a:pt x="410" y="995"/>
                  </a:lnTo>
                  <a:lnTo>
                    <a:pt x="414" y="968"/>
                  </a:lnTo>
                  <a:lnTo>
                    <a:pt x="420" y="927"/>
                  </a:lnTo>
                  <a:lnTo>
                    <a:pt x="429" y="876"/>
                  </a:lnTo>
                  <a:lnTo>
                    <a:pt x="438" y="820"/>
                  </a:lnTo>
                  <a:lnTo>
                    <a:pt x="447" y="764"/>
                  </a:lnTo>
                  <a:lnTo>
                    <a:pt x="456" y="712"/>
                  </a:lnTo>
                  <a:lnTo>
                    <a:pt x="464" y="669"/>
                  </a:lnTo>
                  <a:lnTo>
                    <a:pt x="474" y="625"/>
                  </a:lnTo>
                  <a:lnTo>
                    <a:pt x="486" y="573"/>
                  </a:lnTo>
                  <a:lnTo>
                    <a:pt x="499" y="516"/>
                  </a:lnTo>
                  <a:lnTo>
                    <a:pt x="513" y="459"/>
                  </a:lnTo>
                  <a:lnTo>
                    <a:pt x="527" y="406"/>
                  </a:lnTo>
                  <a:lnTo>
                    <a:pt x="539" y="358"/>
                  </a:lnTo>
                  <a:lnTo>
                    <a:pt x="548" y="322"/>
                  </a:lnTo>
                  <a:lnTo>
                    <a:pt x="555" y="29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" name="Freeform 143"/>
            <p:cNvSpPr>
              <a:spLocks/>
            </p:cNvSpPr>
            <p:nvPr/>
          </p:nvSpPr>
          <p:spPr bwMode="auto">
            <a:xfrm>
              <a:off x="4031" y="3141"/>
              <a:ext cx="196" cy="417"/>
            </a:xfrm>
            <a:custGeom>
              <a:avLst/>
              <a:gdLst>
                <a:gd name="T0" fmla="*/ 0 w 980"/>
                <a:gd name="T1" fmla="*/ 0 h 2085"/>
                <a:gd name="T2" fmla="*/ 0 w 980"/>
                <a:gd name="T3" fmla="*/ 0 h 2085"/>
                <a:gd name="T4" fmla="*/ 0 w 980"/>
                <a:gd name="T5" fmla="*/ 0 h 2085"/>
                <a:gd name="T6" fmla="*/ 0 w 980"/>
                <a:gd name="T7" fmla="*/ 0 h 2085"/>
                <a:gd name="T8" fmla="*/ 0 w 980"/>
                <a:gd name="T9" fmla="*/ 0 h 2085"/>
                <a:gd name="T10" fmla="*/ 0 w 980"/>
                <a:gd name="T11" fmla="*/ 0 h 2085"/>
                <a:gd name="T12" fmla="*/ 0 w 980"/>
                <a:gd name="T13" fmla="*/ 0 h 2085"/>
                <a:gd name="T14" fmla="*/ 0 w 980"/>
                <a:gd name="T15" fmla="*/ 0 h 2085"/>
                <a:gd name="T16" fmla="*/ 0 w 980"/>
                <a:gd name="T17" fmla="*/ 0 h 2085"/>
                <a:gd name="T18" fmla="*/ 0 w 980"/>
                <a:gd name="T19" fmla="*/ 0 h 2085"/>
                <a:gd name="T20" fmla="*/ 0 w 980"/>
                <a:gd name="T21" fmla="*/ 0 h 2085"/>
                <a:gd name="T22" fmla="*/ 0 w 980"/>
                <a:gd name="T23" fmla="*/ 0 h 2085"/>
                <a:gd name="T24" fmla="*/ 0 w 980"/>
                <a:gd name="T25" fmla="*/ 0 h 2085"/>
                <a:gd name="T26" fmla="*/ 0 w 980"/>
                <a:gd name="T27" fmla="*/ 0 h 2085"/>
                <a:gd name="T28" fmla="*/ 0 w 980"/>
                <a:gd name="T29" fmla="*/ 0 h 2085"/>
                <a:gd name="T30" fmla="*/ 0 w 980"/>
                <a:gd name="T31" fmla="*/ 0 h 2085"/>
                <a:gd name="T32" fmla="*/ 0 w 980"/>
                <a:gd name="T33" fmla="*/ 0 h 2085"/>
                <a:gd name="T34" fmla="*/ 0 w 980"/>
                <a:gd name="T35" fmla="*/ 0 h 2085"/>
                <a:gd name="T36" fmla="*/ 0 w 980"/>
                <a:gd name="T37" fmla="*/ 0 h 2085"/>
                <a:gd name="T38" fmla="*/ 0 w 980"/>
                <a:gd name="T39" fmla="*/ 0 h 2085"/>
                <a:gd name="T40" fmla="*/ 0 w 980"/>
                <a:gd name="T41" fmla="*/ 0 h 2085"/>
                <a:gd name="T42" fmla="*/ 0 w 980"/>
                <a:gd name="T43" fmla="*/ 0 h 2085"/>
                <a:gd name="T44" fmla="*/ 0 w 980"/>
                <a:gd name="T45" fmla="*/ 0 h 2085"/>
                <a:gd name="T46" fmla="*/ 0 w 980"/>
                <a:gd name="T47" fmla="*/ 0 h 2085"/>
                <a:gd name="T48" fmla="*/ 0 w 980"/>
                <a:gd name="T49" fmla="*/ 0 h 2085"/>
                <a:gd name="T50" fmla="*/ 0 w 980"/>
                <a:gd name="T51" fmla="*/ 0 h 2085"/>
                <a:gd name="T52" fmla="*/ 0 w 980"/>
                <a:gd name="T53" fmla="*/ 0 h 2085"/>
                <a:gd name="T54" fmla="*/ 0 w 980"/>
                <a:gd name="T55" fmla="*/ 0 h 2085"/>
                <a:gd name="T56" fmla="*/ 0 w 980"/>
                <a:gd name="T57" fmla="*/ 0 h 2085"/>
                <a:gd name="T58" fmla="*/ 0 w 980"/>
                <a:gd name="T59" fmla="*/ 0 h 2085"/>
                <a:gd name="T60" fmla="*/ 0 w 980"/>
                <a:gd name="T61" fmla="*/ 0 h 2085"/>
                <a:gd name="T62" fmla="*/ 0 w 980"/>
                <a:gd name="T63" fmla="*/ 0 h 2085"/>
                <a:gd name="T64" fmla="*/ 0 w 980"/>
                <a:gd name="T65" fmla="*/ 0 h 2085"/>
                <a:gd name="T66" fmla="*/ 0 w 980"/>
                <a:gd name="T67" fmla="*/ 0 h 2085"/>
                <a:gd name="T68" fmla="*/ 0 w 980"/>
                <a:gd name="T69" fmla="*/ 0 h 2085"/>
                <a:gd name="T70" fmla="*/ 0 w 980"/>
                <a:gd name="T71" fmla="*/ 0 h 2085"/>
                <a:gd name="T72" fmla="*/ 0 w 980"/>
                <a:gd name="T73" fmla="*/ 0 h 2085"/>
                <a:gd name="T74" fmla="*/ 0 w 980"/>
                <a:gd name="T75" fmla="*/ 0 h 2085"/>
                <a:gd name="T76" fmla="*/ 0 w 980"/>
                <a:gd name="T77" fmla="*/ 0 h 2085"/>
                <a:gd name="T78" fmla="*/ 0 w 980"/>
                <a:gd name="T79" fmla="*/ 0 h 2085"/>
                <a:gd name="T80" fmla="*/ 0 w 980"/>
                <a:gd name="T81" fmla="*/ 0 h 2085"/>
                <a:gd name="T82" fmla="*/ 0 w 980"/>
                <a:gd name="T83" fmla="*/ 0 h 2085"/>
                <a:gd name="T84" fmla="*/ 0 w 980"/>
                <a:gd name="T85" fmla="*/ 0 h 2085"/>
                <a:gd name="T86" fmla="*/ 0 w 980"/>
                <a:gd name="T87" fmla="*/ 0 h 2085"/>
                <a:gd name="T88" fmla="*/ 0 w 980"/>
                <a:gd name="T89" fmla="*/ 0 h 2085"/>
                <a:gd name="T90" fmla="*/ 0 w 980"/>
                <a:gd name="T91" fmla="*/ 0 h 2085"/>
                <a:gd name="T92" fmla="*/ 0 w 980"/>
                <a:gd name="T93" fmla="*/ 0 h 2085"/>
                <a:gd name="T94" fmla="*/ 0 w 980"/>
                <a:gd name="T95" fmla="*/ 0 h 2085"/>
                <a:gd name="T96" fmla="*/ 0 w 980"/>
                <a:gd name="T97" fmla="*/ 0 h 2085"/>
                <a:gd name="T98" fmla="*/ 0 w 980"/>
                <a:gd name="T99" fmla="*/ 0 h 2085"/>
                <a:gd name="T100" fmla="*/ 0 w 980"/>
                <a:gd name="T101" fmla="*/ 0 h 2085"/>
                <a:gd name="T102" fmla="*/ 0 w 980"/>
                <a:gd name="T103" fmla="*/ 0 h 2085"/>
                <a:gd name="T104" fmla="*/ 0 w 980"/>
                <a:gd name="T105" fmla="*/ 0 h 2085"/>
                <a:gd name="T106" fmla="*/ 0 w 980"/>
                <a:gd name="T107" fmla="*/ 0 h 20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0"/>
                <a:gd name="T163" fmla="*/ 0 h 2085"/>
                <a:gd name="T164" fmla="*/ 980 w 980"/>
                <a:gd name="T165" fmla="*/ 2085 h 208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0" h="2085">
                  <a:moveTo>
                    <a:pt x="535" y="65"/>
                  </a:moveTo>
                  <a:lnTo>
                    <a:pt x="501" y="75"/>
                  </a:lnTo>
                  <a:lnTo>
                    <a:pt x="470" y="84"/>
                  </a:lnTo>
                  <a:lnTo>
                    <a:pt x="442" y="93"/>
                  </a:lnTo>
                  <a:lnTo>
                    <a:pt x="416" y="100"/>
                  </a:lnTo>
                  <a:lnTo>
                    <a:pt x="393" y="107"/>
                  </a:lnTo>
                  <a:lnTo>
                    <a:pt x="370" y="113"/>
                  </a:lnTo>
                  <a:lnTo>
                    <a:pt x="350" y="119"/>
                  </a:lnTo>
                  <a:lnTo>
                    <a:pt x="331" y="125"/>
                  </a:lnTo>
                  <a:lnTo>
                    <a:pt x="313" y="129"/>
                  </a:lnTo>
                  <a:lnTo>
                    <a:pt x="297" y="135"/>
                  </a:lnTo>
                  <a:lnTo>
                    <a:pt x="280" y="140"/>
                  </a:lnTo>
                  <a:lnTo>
                    <a:pt x="263" y="146"/>
                  </a:lnTo>
                  <a:lnTo>
                    <a:pt x="248" y="152"/>
                  </a:lnTo>
                  <a:lnTo>
                    <a:pt x="232" y="158"/>
                  </a:lnTo>
                  <a:lnTo>
                    <a:pt x="215" y="164"/>
                  </a:lnTo>
                  <a:lnTo>
                    <a:pt x="198" y="171"/>
                  </a:lnTo>
                  <a:lnTo>
                    <a:pt x="179" y="178"/>
                  </a:lnTo>
                  <a:lnTo>
                    <a:pt x="162" y="186"/>
                  </a:lnTo>
                  <a:lnTo>
                    <a:pt x="144" y="193"/>
                  </a:lnTo>
                  <a:lnTo>
                    <a:pt x="127" y="201"/>
                  </a:lnTo>
                  <a:lnTo>
                    <a:pt x="109" y="209"/>
                  </a:lnTo>
                  <a:lnTo>
                    <a:pt x="93" y="216"/>
                  </a:lnTo>
                  <a:lnTo>
                    <a:pt x="78" y="223"/>
                  </a:lnTo>
                  <a:lnTo>
                    <a:pt x="63" y="230"/>
                  </a:lnTo>
                  <a:lnTo>
                    <a:pt x="49" y="236"/>
                  </a:lnTo>
                  <a:lnTo>
                    <a:pt x="37" y="242"/>
                  </a:lnTo>
                  <a:lnTo>
                    <a:pt x="27" y="246"/>
                  </a:lnTo>
                  <a:lnTo>
                    <a:pt x="17" y="251"/>
                  </a:lnTo>
                  <a:lnTo>
                    <a:pt x="9" y="255"/>
                  </a:lnTo>
                  <a:lnTo>
                    <a:pt x="4" y="257"/>
                  </a:lnTo>
                  <a:lnTo>
                    <a:pt x="1" y="259"/>
                  </a:lnTo>
                  <a:lnTo>
                    <a:pt x="0" y="259"/>
                  </a:lnTo>
                  <a:lnTo>
                    <a:pt x="231" y="1889"/>
                  </a:lnTo>
                  <a:lnTo>
                    <a:pt x="378" y="1944"/>
                  </a:lnTo>
                  <a:lnTo>
                    <a:pt x="299" y="1451"/>
                  </a:lnTo>
                  <a:lnTo>
                    <a:pt x="300" y="1451"/>
                  </a:lnTo>
                  <a:lnTo>
                    <a:pt x="303" y="1450"/>
                  </a:lnTo>
                  <a:lnTo>
                    <a:pt x="308" y="1449"/>
                  </a:lnTo>
                  <a:lnTo>
                    <a:pt x="315" y="1448"/>
                  </a:lnTo>
                  <a:lnTo>
                    <a:pt x="323" y="1447"/>
                  </a:lnTo>
                  <a:lnTo>
                    <a:pt x="333" y="1444"/>
                  </a:lnTo>
                  <a:lnTo>
                    <a:pt x="344" y="1443"/>
                  </a:lnTo>
                  <a:lnTo>
                    <a:pt x="357" y="1441"/>
                  </a:lnTo>
                  <a:lnTo>
                    <a:pt x="371" y="1438"/>
                  </a:lnTo>
                  <a:lnTo>
                    <a:pt x="386" y="1436"/>
                  </a:lnTo>
                  <a:lnTo>
                    <a:pt x="403" y="1435"/>
                  </a:lnTo>
                  <a:lnTo>
                    <a:pt x="421" y="1433"/>
                  </a:lnTo>
                  <a:lnTo>
                    <a:pt x="439" y="1431"/>
                  </a:lnTo>
                  <a:lnTo>
                    <a:pt x="457" y="1429"/>
                  </a:lnTo>
                  <a:lnTo>
                    <a:pt x="477" y="1429"/>
                  </a:lnTo>
                  <a:lnTo>
                    <a:pt x="497" y="1428"/>
                  </a:lnTo>
                  <a:lnTo>
                    <a:pt x="518" y="1428"/>
                  </a:lnTo>
                  <a:lnTo>
                    <a:pt x="538" y="1428"/>
                  </a:lnTo>
                  <a:lnTo>
                    <a:pt x="558" y="1429"/>
                  </a:lnTo>
                  <a:lnTo>
                    <a:pt x="578" y="1430"/>
                  </a:lnTo>
                  <a:lnTo>
                    <a:pt x="597" y="1433"/>
                  </a:lnTo>
                  <a:lnTo>
                    <a:pt x="617" y="1435"/>
                  </a:lnTo>
                  <a:lnTo>
                    <a:pt x="634" y="1437"/>
                  </a:lnTo>
                  <a:lnTo>
                    <a:pt x="651" y="1440"/>
                  </a:lnTo>
                  <a:lnTo>
                    <a:pt x="667" y="1443"/>
                  </a:lnTo>
                  <a:lnTo>
                    <a:pt x="682" y="1446"/>
                  </a:lnTo>
                  <a:lnTo>
                    <a:pt x="695" y="1449"/>
                  </a:lnTo>
                  <a:lnTo>
                    <a:pt x="707" y="1451"/>
                  </a:lnTo>
                  <a:lnTo>
                    <a:pt x="718" y="1454"/>
                  </a:lnTo>
                  <a:lnTo>
                    <a:pt x="725" y="1456"/>
                  </a:lnTo>
                  <a:lnTo>
                    <a:pt x="732" y="1459"/>
                  </a:lnTo>
                  <a:lnTo>
                    <a:pt x="736" y="1461"/>
                  </a:lnTo>
                  <a:lnTo>
                    <a:pt x="734" y="1468"/>
                  </a:lnTo>
                  <a:lnTo>
                    <a:pt x="729" y="1486"/>
                  </a:lnTo>
                  <a:lnTo>
                    <a:pt x="720" y="1513"/>
                  </a:lnTo>
                  <a:lnTo>
                    <a:pt x="709" y="1547"/>
                  </a:lnTo>
                  <a:lnTo>
                    <a:pt x="698" y="1585"/>
                  </a:lnTo>
                  <a:lnTo>
                    <a:pt x="689" y="1624"/>
                  </a:lnTo>
                  <a:lnTo>
                    <a:pt x="679" y="1661"/>
                  </a:lnTo>
                  <a:lnTo>
                    <a:pt x="673" y="1695"/>
                  </a:lnTo>
                  <a:lnTo>
                    <a:pt x="667" y="1728"/>
                  </a:lnTo>
                  <a:lnTo>
                    <a:pt x="661" y="1764"/>
                  </a:lnTo>
                  <a:lnTo>
                    <a:pt x="654" y="1801"/>
                  </a:lnTo>
                  <a:lnTo>
                    <a:pt x="649" y="1837"/>
                  </a:lnTo>
                  <a:lnTo>
                    <a:pt x="644" y="1871"/>
                  </a:lnTo>
                  <a:lnTo>
                    <a:pt x="639" y="1899"/>
                  </a:lnTo>
                  <a:lnTo>
                    <a:pt x="636" y="1920"/>
                  </a:lnTo>
                  <a:lnTo>
                    <a:pt x="635" y="1934"/>
                  </a:lnTo>
                  <a:lnTo>
                    <a:pt x="635" y="1955"/>
                  </a:lnTo>
                  <a:lnTo>
                    <a:pt x="633" y="1983"/>
                  </a:lnTo>
                  <a:lnTo>
                    <a:pt x="632" y="2011"/>
                  </a:lnTo>
                  <a:lnTo>
                    <a:pt x="631" y="2035"/>
                  </a:lnTo>
                  <a:lnTo>
                    <a:pt x="766" y="2085"/>
                  </a:lnTo>
                  <a:lnTo>
                    <a:pt x="835" y="921"/>
                  </a:lnTo>
                  <a:lnTo>
                    <a:pt x="894" y="457"/>
                  </a:lnTo>
                  <a:lnTo>
                    <a:pt x="980" y="0"/>
                  </a:lnTo>
                  <a:lnTo>
                    <a:pt x="976" y="0"/>
                  </a:lnTo>
                  <a:lnTo>
                    <a:pt x="968" y="0"/>
                  </a:lnTo>
                  <a:lnTo>
                    <a:pt x="955" y="1"/>
                  </a:lnTo>
                  <a:lnTo>
                    <a:pt x="936" y="3"/>
                  </a:lnTo>
                  <a:lnTo>
                    <a:pt x="915" y="4"/>
                  </a:lnTo>
                  <a:lnTo>
                    <a:pt x="889" y="6"/>
                  </a:lnTo>
                  <a:lnTo>
                    <a:pt x="860" y="10"/>
                  </a:lnTo>
                  <a:lnTo>
                    <a:pt x="829" y="12"/>
                  </a:lnTo>
                  <a:lnTo>
                    <a:pt x="794" y="17"/>
                  </a:lnTo>
                  <a:lnTo>
                    <a:pt x="759" y="20"/>
                  </a:lnTo>
                  <a:lnTo>
                    <a:pt x="722" y="26"/>
                  </a:lnTo>
                  <a:lnTo>
                    <a:pt x="684" y="32"/>
                  </a:lnTo>
                  <a:lnTo>
                    <a:pt x="646" y="39"/>
                  </a:lnTo>
                  <a:lnTo>
                    <a:pt x="608" y="46"/>
                  </a:lnTo>
                  <a:lnTo>
                    <a:pt x="571" y="56"/>
                  </a:lnTo>
                  <a:lnTo>
                    <a:pt x="535" y="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" name="Freeform 144"/>
            <p:cNvSpPr>
              <a:spLocks/>
            </p:cNvSpPr>
            <p:nvPr/>
          </p:nvSpPr>
          <p:spPr bwMode="auto">
            <a:xfrm>
              <a:off x="4042" y="3158"/>
              <a:ext cx="173" cy="390"/>
            </a:xfrm>
            <a:custGeom>
              <a:avLst/>
              <a:gdLst>
                <a:gd name="T0" fmla="*/ 0 w 862"/>
                <a:gd name="T1" fmla="*/ 0 h 1949"/>
                <a:gd name="T2" fmla="*/ 0 w 862"/>
                <a:gd name="T3" fmla="*/ 0 h 1949"/>
                <a:gd name="T4" fmla="*/ 0 w 862"/>
                <a:gd name="T5" fmla="*/ 0 h 1949"/>
                <a:gd name="T6" fmla="*/ 0 w 862"/>
                <a:gd name="T7" fmla="*/ 0 h 1949"/>
                <a:gd name="T8" fmla="*/ 0 w 862"/>
                <a:gd name="T9" fmla="*/ 0 h 1949"/>
                <a:gd name="T10" fmla="*/ 0 w 862"/>
                <a:gd name="T11" fmla="*/ 0 h 1949"/>
                <a:gd name="T12" fmla="*/ 0 w 862"/>
                <a:gd name="T13" fmla="*/ 0 h 1949"/>
                <a:gd name="T14" fmla="*/ 0 w 862"/>
                <a:gd name="T15" fmla="*/ 0 h 1949"/>
                <a:gd name="T16" fmla="*/ 0 w 862"/>
                <a:gd name="T17" fmla="*/ 0 h 1949"/>
                <a:gd name="T18" fmla="*/ 0 w 862"/>
                <a:gd name="T19" fmla="*/ 0 h 1949"/>
                <a:gd name="T20" fmla="*/ 0 w 862"/>
                <a:gd name="T21" fmla="*/ 0 h 1949"/>
                <a:gd name="T22" fmla="*/ 0 w 862"/>
                <a:gd name="T23" fmla="*/ 0 h 1949"/>
                <a:gd name="T24" fmla="*/ 0 w 862"/>
                <a:gd name="T25" fmla="*/ 0 h 1949"/>
                <a:gd name="T26" fmla="*/ 0 w 862"/>
                <a:gd name="T27" fmla="*/ 0 h 1949"/>
                <a:gd name="T28" fmla="*/ 0 w 862"/>
                <a:gd name="T29" fmla="*/ 0 h 1949"/>
                <a:gd name="T30" fmla="*/ 0 w 862"/>
                <a:gd name="T31" fmla="*/ 0 h 1949"/>
                <a:gd name="T32" fmla="*/ 0 w 862"/>
                <a:gd name="T33" fmla="*/ 0 h 1949"/>
                <a:gd name="T34" fmla="*/ 0 w 862"/>
                <a:gd name="T35" fmla="*/ 0 h 1949"/>
                <a:gd name="T36" fmla="*/ 0 w 862"/>
                <a:gd name="T37" fmla="*/ 0 h 1949"/>
                <a:gd name="T38" fmla="*/ 0 w 862"/>
                <a:gd name="T39" fmla="*/ 0 h 1949"/>
                <a:gd name="T40" fmla="*/ 0 w 862"/>
                <a:gd name="T41" fmla="*/ 0 h 1949"/>
                <a:gd name="T42" fmla="*/ 0 w 862"/>
                <a:gd name="T43" fmla="*/ 0 h 1949"/>
                <a:gd name="T44" fmla="*/ 0 w 862"/>
                <a:gd name="T45" fmla="*/ 0 h 1949"/>
                <a:gd name="T46" fmla="*/ 0 w 862"/>
                <a:gd name="T47" fmla="*/ 0 h 1949"/>
                <a:gd name="T48" fmla="*/ 0 w 862"/>
                <a:gd name="T49" fmla="*/ 0 h 1949"/>
                <a:gd name="T50" fmla="*/ 0 w 862"/>
                <a:gd name="T51" fmla="*/ 0 h 1949"/>
                <a:gd name="T52" fmla="*/ 0 w 862"/>
                <a:gd name="T53" fmla="*/ 0 h 1949"/>
                <a:gd name="T54" fmla="*/ 0 w 862"/>
                <a:gd name="T55" fmla="*/ 0 h 1949"/>
                <a:gd name="T56" fmla="*/ 0 w 862"/>
                <a:gd name="T57" fmla="*/ 0 h 1949"/>
                <a:gd name="T58" fmla="*/ 0 w 862"/>
                <a:gd name="T59" fmla="*/ 0 h 1949"/>
                <a:gd name="T60" fmla="*/ 0 w 862"/>
                <a:gd name="T61" fmla="*/ 0 h 1949"/>
                <a:gd name="T62" fmla="*/ 0 w 862"/>
                <a:gd name="T63" fmla="*/ 0 h 1949"/>
                <a:gd name="T64" fmla="*/ 0 w 862"/>
                <a:gd name="T65" fmla="*/ 0 h 1949"/>
                <a:gd name="T66" fmla="*/ 0 w 862"/>
                <a:gd name="T67" fmla="*/ 0 h 1949"/>
                <a:gd name="T68" fmla="*/ 0 w 862"/>
                <a:gd name="T69" fmla="*/ 0 h 1949"/>
                <a:gd name="T70" fmla="*/ 0 w 862"/>
                <a:gd name="T71" fmla="*/ 0 h 1949"/>
                <a:gd name="T72" fmla="*/ 0 w 862"/>
                <a:gd name="T73" fmla="*/ 0 h 1949"/>
                <a:gd name="T74" fmla="*/ 0 w 862"/>
                <a:gd name="T75" fmla="*/ 0 h 1949"/>
                <a:gd name="T76" fmla="*/ 0 w 862"/>
                <a:gd name="T77" fmla="*/ 0 h 1949"/>
                <a:gd name="T78" fmla="*/ 0 w 862"/>
                <a:gd name="T79" fmla="*/ 0 h 1949"/>
                <a:gd name="T80" fmla="*/ 0 w 862"/>
                <a:gd name="T81" fmla="*/ 0 h 1949"/>
                <a:gd name="T82" fmla="*/ 0 w 862"/>
                <a:gd name="T83" fmla="*/ 0 h 1949"/>
                <a:gd name="T84" fmla="*/ 0 w 862"/>
                <a:gd name="T85" fmla="*/ 0 h 1949"/>
                <a:gd name="T86" fmla="*/ 0 w 862"/>
                <a:gd name="T87" fmla="*/ 0 h 1949"/>
                <a:gd name="T88" fmla="*/ 0 w 862"/>
                <a:gd name="T89" fmla="*/ 0 h 1949"/>
                <a:gd name="T90" fmla="*/ 0 w 862"/>
                <a:gd name="T91" fmla="*/ 0 h 1949"/>
                <a:gd name="T92" fmla="*/ 0 w 862"/>
                <a:gd name="T93" fmla="*/ 0 h 1949"/>
                <a:gd name="T94" fmla="*/ 0 w 862"/>
                <a:gd name="T95" fmla="*/ 0 h 1949"/>
                <a:gd name="T96" fmla="*/ 0 w 862"/>
                <a:gd name="T97" fmla="*/ 0 h 1949"/>
                <a:gd name="T98" fmla="*/ 0 w 862"/>
                <a:gd name="T99" fmla="*/ 0 h 1949"/>
                <a:gd name="T100" fmla="*/ 0 w 862"/>
                <a:gd name="T101" fmla="*/ 0 h 1949"/>
                <a:gd name="T102" fmla="*/ 0 w 862"/>
                <a:gd name="T103" fmla="*/ 0 h 1949"/>
                <a:gd name="T104" fmla="*/ 0 w 862"/>
                <a:gd name="T105" fmla="*/ 0 h 1949"/>
                <a:gd name="T106" fmla="*/ 0 w 862"/>
                <a:gd name="T107" fmla="*/ 0 h 1949"/>
                <a:gd name="T108" fmla="*/ 0 w 862"/>
                <a:gd name="T109" fmla="*/ 0 h 19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62"/>
                <a:gd name="T166" fmla="*/ 0 h 1949"/>
                <a:gd name="T167" fmla="*/ 862 w 862"/>
                <a:gd name="T168" fmla="*/ 1949 h 194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62" h="1949">
                  <a:moveTo>
                    <a:pt x="0" y="209"/>
                  </a:moveTo>
                  <a:lnTo>
                    <a:pt x="217" y="1788"/>
                  </a:lnTo>
                  <a:lnTo>
                    <a:pt x="688" y="1949"/>
                  </a:lnTo>
                  <a:lnTo>
                    <a:pt x="732" y="1046"/>
                  </a:lnTo>
                  <a:lnTo>
                    <a:pt x="765" y="666"/>
                  </a:lnTo>
                  <a:lnTo>
                    <a:pt x="810" y="341"/>
                  </a:lnTo>
                  <a:lnTo>
                    <a:pt x="862" y="0"/>
                  </a:lnTo>
                  <a:lnTo>
                    <a:pt x="861" y="0"/>
                  </a:lnTo>
                  <a:lnTo>
                    <a:pt x="857" y="0"/>
                  </a:lnTo>
                  <a:lnTo>
                    <a:pt x="849" y="0"/>
                  </a:lnTo>
                  <a:lnTo>
                    <a:pt x="840" y="1"/>
                  </a:lnTo>
                  <a:lnTo>
                    <a:pt x="827" y="1"/>
                  </a:lnTo>
                  <a:lnTo>
                    <a:pt x="812" y="3"/>
                  </a:lnTo>
                  <a:lnTo>
                    <a:pt x="793" y="4"/>
                  </a:lnTo>
                  <a:lnTo>
                    <a:pt x="772" y="6"/>
                  </a:lnTo>
                  <a:lnTo>
                    <a:pt x="748" y="9"/>
                  </a:lnTo>
                  <a:lnTo>
                    <a:pt x="722" y="12"/>
                  </a:lnTo>
                  <a:lnTo>
                    <a:pt x="693" y="16"/>
                  </a:lnTo>
                  <a:lnTo>
                    <a:pt x="661" y="20"/>
                  </a:lnTo>
                  <a:lnTo>
                    <a:pt x="626" y="26"/>
                  </a:lnTo>
                  <a:lnTo>
                    <a:pt x="590" y="32"/>
                  </a:lnTo>
                  <a:lnTo>
                    <a:pt x="550" y="41"/>
                  </a:lnTo>
                  <a:lnTo>
                    <a:pt x="508" y="49"/>
                  </a:lnTo>
                  <a:lnTo>
                    <a:pt x="467" y="57"/>
                  </a:lnTo>
                  <a:lnTo>
                    <a:pt x="432" y="65"/>
                  </a:lnTo>
                  <a:lnTo>
                    <a:pt x="401" y="72"/>
                  </a:lnTo>
                  <a:lnTo>
                    <a:pt x="375" y="78"/>
                  </a:lnTo>
                  <a:lnTo>
                    <a:pt x="353" y="83"/>
                  </a:lnTo>
                  <a:lnTo>
                    <a:pt x="333" y="88"/>
                  </a:lnTo>
                  <a:lnTo>
                    <a:pt x="317" y="93"/>
                  </a:lnTo>
                  <a:lnTo>
                    <a:pt x="302" y="96"/>
                  </a:lnTo>
                  <a:lnTo>
                    <a:pt x="289" y="100"/>
                  </a:lnTo>
                  <a:lnTo>
                    <a:pt x="278" y="103"/>
                  </a:lnTo>
                  <a:lnTo>
                    <a:pt x="268" y="107"/>
                  </a:lnTo>
                  <a:lnTo>
                    <a:pt x="257" y="110"/>
                  </a:lnTo>
                  <a:lnTo>
                    <a:pt x="246" y="114"/>
                  </a:lnTo>
                  <a:lnTo>
                    <a:pt x="234" y="117"/>
                  </a:lnTo>
                  <a:lnTo>
                    <a:pt x="220" y="121"/>
                  </a:lnTo>
                  <a:lnTo>
                    <a:pt x="205" y="126"/>
                  </a:lnTo>
                  <a:lnTo>
                    <a:pt x="189" y="130"/>
                  </a:lnTo>
                  <a:lnTo>
                    <a:pt x="172" y="136"/>
                  </a:lnTo>
                  <a:lnTo>
                    <a:pt x="154" y="142"/>
                  </a:lnTo>
                  <a:lnTo>
                    <a:pt x="136" y="148"/>
                  </a:lnTo>
                  <a:lnTo>
                    <a:pt x="119" y="155"/>
                  </a:lnTo>
                  <a:lnTo>
                    <a:pt x="102" y="162"/>
                  </a:lnTo>
                  <a:lnTo>
                    <a:pt x="86" y="170"/>
                  </a:lnTo>
                  <a:lnTo>
                    <a:pt x="70" y="175"/>
                  </a:lnTo>
                  <a:lnTo>
                    <a:pt x="56" y="183"/>
                  </a:lnTo>
                  <a:lnTo>
                    <a:pt x="42" y="188"/>
                  </a:lnTo>
                  <a:lnTo>
                    <a:pt x="30" y="194"/>
                  </a:lnTo>
                  <a:lnTo>
                    <a:pt x="19" y="199"/>
                  </a:lnTo>
                  <a:lnTo>
                    <a:pt x="11" y="203"/>
                  </a:lnTo>
                  <a:lnTo>
                    <a:pt x="5" y="206"/>
                  </a:lnTo>
                  <a:lnTo>
                    <a:pt x="1" y="207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" name="Freeform 145"/>
            <p:cNvSpPr>
              <a:spLocks/>
            </p:cNvSpPr>
            <p:nvPr/>
          </p:nvSpPr>
          <p:spPr bwMode="auto">
            <a:xfrm>
              <a:off x="4060" y="3214"/>
              <a:ext cx="61" cy="76"/>
            </a:xfrm>
            <a:custGeom>
              <a:avLst/>
              <a:gdLst>
                <a:gd name="T0" fmla="*/ 0 w 305"/>
                <a:gd name="T1" fmla="*/ 0 h 381"/>
                <a:gd name="T2" fmla="*/ 0 w 305"/>
                <a:gd name="T3" fmla="*/ 0 h 381"/>
                <a:gd name="T4" fmla="*/ 0 w 305"/>
                <a:gd name="T5" fmla="*/ 0 h 381"/>
                <a:gd name="T6" fmla="*/ 0 w 305"/>
                <a:gd name="T7" fmla="*/ 0 h 381"/>
                <a:gd name="T8" fmla="*/ 0 w 305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381"/>
                <a:gd name="T17" fmla="*/ 305 w 305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381">
                  <a:moveTo>
                    <a:pt x="0" y="98"/>
                  </a:moveTo>
                  <a:lnTo>
                    <a:pt x="38" y="381"/>
                  </a:lnTo>
                  <a:lnTo>
                    <a:pt x="305" y="316"/>
                  </a:lnTo>
                  <a:lnTo>
                    <a:pt x="302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" name="Freeform 146"/>
            <p:cNvSpPr>
              <a:spLocks/>
            </p:cNvSpPr>
            <p:nvPr/>
          </p:nvSpPr>
          <p:spPr bwMode="auto">
            <a:xfrm>
              <a:off x="4135" y="3201"/>
              <a:ext cx="62" cy="73"/>
            </a:xfrm>
            <a:custGeom>
              <a:avLst/>
              <a:gdLst>
                <a:gd name="T0" fmla="*/ 0 w 310"/>
                <a:gd name="T1" fmla="*/ 0 h 368"/>
                <a:gd name="T2" fmla="*/ 0 w 310"/>
                <a:gd name="T3" fmla="*/ 0 h 368"/>
                <a:gd name="T4" fmla="*/ 0 w 310"/>
                <a:gd name="T5" fmla="*/ 0 h 368"/>
                <a:gd name="T6" fmla="*/ 0 w 310"/>
                <a:gd name="T7" fmla="*/ 0 h 368"/>
                <a:gd name="T8" fmla="*/ 0 w 310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368"/>
                <a:gd name="T17" fmla="*/ 310 w 310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368">
                  <a:moveTo>
                    <a:pt x="0" y="52"/>
                  </a:moveTo>
                  <a:lnTo>
                    <a:pt x="0" y="368"/>
                  </a:lnTo>
                  <a:lnTo>
                    <a:pt x="265" y="313"/>
                  </a:lnTo>
                  <a:lnTo>
                    <a:pt x="31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" name="Freeform 147"/>
            <p:cNvSpPr>
              <a:spLocks/>
            </p:cNvSpPr>
            <p:nvPr/>
          </p:nvSpPr>
          <p:spPr bwMode="auto">
            <a:xfrm>
              <a:off x="4075" y="3335"/>
              <a:ext cx="50" cy="57"/>
            </a:xfrm>
            <a:custGeom>
              <a:avLst/>
              <a:gdLst>
                <a:gd name="T0" fmla="*/ 0 w 252"/>
                <a:gd name="T1" fmla="*/ 0 h 283"/>
                <a:gd name="T2" fmla="*/ 0 w 252"/>
                <a:gd name="T3" fmla="*/ 0 h 283"/>
                <a:gd name="T4" fmla="*/ 0 w 252"/>
                <a:gd name="T5" fmla="*/ 0 h 283"/>
                <a:gd name="T6" fmla="*/ 0 w 252"/>
                <a:gd name="T7" fmla="*/ 0 h 283"/>
                <a:gd name="T8" fmla="*/ 0 w 252"/>
                <a:gd name="T9" fmla="*/ 0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"/>
                <a:gd name="T16" fmla="*/ 0 h 283"/>
                <a:gd name="T17" fmla="*/ 252 w 252"/>
                <a:gd name="T18" fmla="*/ 283 h 2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" h="283">
                  <a:moveTo>
                    <a:pt x="0" y="37"/>
                  </a:moveTo>
                  <a:lnTo>
                    <a:pt x="30" y="283"/>
                  </a:lnTo>
                  <a:lnTo>
                    <a:pt x="252" y="265"/>
                  </a:lnTo>
                  <a:lnTo>
                    <a:pt x="236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" name="Freeform 148"/>
            <p:cNvSpPr>
              <a:spLocks/>
            </p:cNvSpPr>
            <p:nvPr/>
          </p:nvSpPr>
          <p:spPr bwMode="auto">
            <a:xfrm>
              <a:off x="4135" y="3325"/>
              <a:ext cx="50" cy="62"/>
            </a:xfrm>
            <a:custGeom>
              <a:avLst/>
              <a:gdLst>
                <a:gd name="T0" fmla="*/ 0 w 251"/>
                <a:gd name="T1" fmla="*/ 0 h 309"/>
                <a:gd name="T2" fmla="*/ 0 w 251"/>
                <a:gd name="T3" fmla="*/ 0 h 309"/>
                <a:gd name="T4" fmla="*/ 0 w 251"/>
                <a:gd name="T5" fmla="*/ 0 h 309"/>
                <a:gd name="T6" fmla="*/ 0 w 251"/>
                <a:gd name="T7" fmla="*/ 0 h 309"/>
                <a:gd name="T8" fmla="*/ 0 w 251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9"/>
                <a:gd name="T17" fmla="*/ 251 w 251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9">
                  <a:moveTo>
                    <a:pt x="0" y="39"/>
                  </a:moveTo>
                  <a:lnTo>
                    <a:pt x="5" y="309"/>
                  </a:lnTo>
                  <a:lnTo>
                    <a:pt x="227" y="293"/>
                  </a:lnTo>
                  <a:lnTo>
                    <a:pt x="251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" name="Freeform 149"/>
            <p:cNvSpPr>
              <a:spLocks/>
            </p:cNvSpPr>
            <p:nvPr/>
          </p:nvSpPr>
          <p:spPr bwMode="auto">
            <a:xfrm>
              <a:off x="4203" y="3444"/>
              <a:ext cx="31" cy="62"/>
            </a:xfrm>
            <a:custGeom>
              <a:avLst/>
              <a:gdLst>
                <a:gd name="T0" fmla="*/ 0 w 158"/>
                <a:gd name="T1" fmla="*/ 0 h 309"/>
                <a:gd name="T2" fmla="*/ 0 w 158"/>
                <a:gd name="T3" fmla="*/ 0 h 309"/>
                <a:gd name="T4" fmla="*/ 0 w 158"/>
                <a:gd name="T5" fmla="*/ 0 h 309"/>
                <a:gd name="T6" fmla="*/ 0 w 158"/>
                <a:gd name="T7" fmla="*/ 0 h 309"/>
                <a:gd name="T8" fmla="*/ 0 w 158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309"/>
                <a:gd name="T17" fmla="*/ 158 w 158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309">
                  <a:moveTo>
                    <a:pt x="14" y="37"/>
                  </a:moveTo>
                  <a:lnTo>
                    <a:pt x="0" y="309"/>
                  </a:lnTo>
                  <a:lnTo>
                    <a:pt x="146" y="230"/>
                  </a:lnTo>
                  <a:lnTo>
                    <a:pt x="158" y="0"/>
                  </a:lnTo>
                  <a:lnTo>
                    <a:pt x="14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" name="Freeform 150"/>
            <p:cNvSpPr>
              <a:spLocks/>
            </p:cNvSpPr>
            <p:nvPr/>
          </p:nvSpPr>
          <p:spPr bwMode="auto">
            <a:xfrm>
              <a:off x="4237" y="3439"/>
              <a:ext cx="27" cy="48"/>
            </a:xfrm>
            <a:custGeom>
              <a:avLst/>
              <a:gdLst>
                <a:gd name="T0" fmla="*/ 0 w 138"/>
                <a:gd name="T1" fmla="*/ 0 h 237"/>
                <a:gd name="T2" fmla="*/ 0 w 138"/>
                <a:gd name="T3" fmla="*/ 0 h 237"/>
                <a:gd name="T4" fmla="*/ 0 w 138"/>
                <a:gd name="T5" fmla="*/ 0 h 237"/>
                <a:gd name="T6" fmla="*/ 0 w 138"/>
                <a:gd name="T7" fmla="*/ 0 h 237"/>
                <a:gd name="T8" fmla="*/ 0 w 138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37"/>
                <a:gd name="T17" fmla="*/ 138 w 138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37">
                  <a:moveTo>
                    <a:pt x="16" y="26"/>
                  </a:moveTo>
                  <a:lnTo>
                    <a:pt x="0" y="237"/>
                  </a:lnTo>
                  <a:lnTo>
                    <a:pt x="124" y="170"/>
                  </a:lnTo>
                  <a:lnTo>
                    <a:pt x="138" y="0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" name="Freeform 151"/>
            <p:cNvSpPr>
              <a:spLocks/>
            </p:cNvSpPr>
            <p:nvPr/>
          </p:nvSpPr>
          <p:spPr bwMode="auto">
            <a:xfrm>
              <a:off x="4212" y="3332"/>
              <a:ext cx="32" cy="60"/>
            </a:xfrm>
            <a:custGeom>
              <a:avLst/>
              <a:gdLst>
                <a:gd name="T0" fmla="*/ 0 w 160"/>
                <a:gd name="T1" fmla="*/ 0 h 301"/>
                <a:gd name="T2" fmla="*/ 0 w 160"/>
                <a:gd name="T3" fmla="*/ 0 h 301"/>
                <a:gd name="T4" fmla="*/ 0 w 160"/>
                <a:gd name="T5" fmla="*/ 0 h 301"/>
                <a:gd name="T6" fmla="*/ 0 w 160"/>
                <a:gd name="T7" fmla="*/ 0 h 301"/>
                <a:gd name="T8" fmla="*/ 0 w 160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301"/>
                <a:gd name="T17" fmla="*/ 160 w 160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301">
                  <a:moveTo>
                    <a:pt x="28" y="0"/>
                  </a:moveTo>
                  <a:lnTo>
                    <a:pt x="0" y="273"/>
                  </a:lnTo>
                  <a:lnTo>
                    <a:pt x="127" y="301"/>
                  </a:lnTo>
                  <a:lnTo>
                    <a:pt x="160" y="5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" name="Freeform 152"/>
            <p:cNvSpPr>
              <a:spLocks/>
            </p:cNvSpPr>
            <p:nvPr/>
          </p:nvSpPr>
          <p:spPr bwMode="auto">
            <a:xfrm>
              <a:off x="4245" y="3347"/>
              <a:ext cx="30" cy="53"/>
            </a:xfrm>
            <a:custGeom>
              <a:avLst/>
              <a:gdLst>
                <a:gd name="T0" fmla="*/ 0 w 150"/>
                <a:gd name="T1" fmla="*/ 0 h 265"/>
                <a:gd name="T2" fmla="*/ 0 w 150"/>
                <a:gd name="T3" fmla="*/ 0 h 265"/>
                <a:gd name="T4" fmla="*/ 0 w 150"/>
                <a:gd name="T5" fmla="*/ 0 h 265"/>
                <a:gd name="T6" fmla="*/ 0 w 150"/>
                <a:gd name="T7" fmla="*/ 0 h 265"/>
                <a:gd name="T8" fmla="*/ 0 w 150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65"/>
                <a:gd name="T17" fmla="*/ 150 w 150"/>
                <a:gd name="T18" fmla="*/ 265 h 2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65">
                  <a:moveTo>
                    <a:pt x="31" y="0"/>
                  </a:moveTo>
                  <a:lnTo>
                    <a:pt x="0" y="236"/>
                  </a:lnTo>
                  <a:lnTo>
                    <a:pt x="124" y="265"/>
                  </a:lnTo>
                  <a:lnTo>
                    <a:pt x="150" y="4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" name="Freeform 153"/>
            <p:cNvSpPr>
              <a:spLocks/>
            </p:cNvSpPr>
            <p:nvPr/>
          </p:nvSpPr>
          <p:spPr bwMode="auto">
            <a:xfrm>
              <a:off x="4223" y="3206"/>
              <a:ext cx="41" cy="83"/>
            </a:xfrm>
            <a:custGeom>
              <a:avLst/>
              <a:gdLst>
                <a:gd name="T0" fmla="*/ 0 w 203"/>
                <a:gd name="T1" fmla="*/ 0 h 415"/>
                <a:gd name="T2" fmla="*/ 0 w 203"/>
                <a:gd name="T3" fmla="*/ 0 h 415"/>
                <a:gd name="T4" fmla="*/ 0 w 203"/>
                <a:gd name="T5" fmla="*/ 0 h 415"/>
                <a:gd name="T6" fmla="*/ 0 w 203"/>
                <a:gd name="T7" fmla="*/ 0 h 415"/>
                <a:gd name="T8" fmla="*/ 0 w 203"/>
                <a:gd name="T9" fmla="*/ 0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415"/>
                <a:gd name="T17" fmla="*/ 203 w 203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415">
                  <a:moveTo>
                    <a:pt x="65" y="0"/>
                  </a:moveTo>
                  <a:lnTo>
                    <a:pt x="0" y="314"/>
                  </a:lnTo>
                  <a:lnTo>
                    <a:pt x="132" y="415"/>
                  </a:lnTo>
                  <a:lnTo>
                    <a:pt x="203" y="10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" name="Freeform 154"/>
            <p:cNvSpPr>
              <a:spLocks/>
            </p:cNvSpPr>
            <p:nvPr/>
          </p:nvSpPr>
          <p:spPr bwMode="auto">
            <a:xfrm>
              <a:off x="4256" y="3234"/>
              <a:ext cx="40" cy="81"/>
            </a:xfrm>
            <a:custGeom>
              <a:avLst/>
              <a:gdLst>
                <a:gd name="T0" fmla="*/ 0 w 198"/>
                <a:gd name="T1" fmla="*/ 0 h 402"/>
                <a:gd name="T2" fmla="*/ 0 w 198"/>
                <a:gd name="T3" fmla="*/ 0 h 402"/>
                <a:gd name="T4" fmla="*/ 0 w 198"/>
                <a:gd name="T5" fmla="*/ 0 h 402"/>
                <a:gd name="T6" fmla="*/ 0 w 198"/>
                <a:gd name="T7" fmla="*/ 0 h 402"/>
                <a:gd name="T8" fmla="*/ 0 w 198"/>
                <a:gd name="T9" fmla="*/ 0 h 4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402"/>
                <a:gd name="T17" fmla="*/ 198 w 198"/>
                <a:gd name="T18" fmla="*/ 402 h 4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402">
                  <a:moveTo>
                    <a:pt x="75" y="0"/>
                  </a:moveTo>
                  <a:lnTo>
                    <a:pt x="0" y="306"/>
                  </a:lnTo>
                  <a:lnTo>
                    <a:pt x="121" y="402"/>
                  </a:lnTo>
                  <a:lnTo>
                    <a:pt x="198" y="9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" name="Freeform 155"/>
            <p:cNvSpPr>
              <a:spLocks/>
            </p:cNvSpPr>
            <p:nvPr/>
          </p:nvSpPr>
          <p:spPr bwMode="auto">
            <a:xfrm>
              <a:off x="4066" y="3222"/>
              <a:ext cx="50" cy="62"/>
            </a:xfrm>
            <a:custGeom>
              <a:avLst/>
              <a:gdLst>
                <a:gd name="T0" fmla="*/ 0 w 248"/>
                <a:gd name="T1" fmla="*/ 0 h 307"/>
                <a:gd name="T2" fmla="*/ 0 w 248"/>
                <a:gd name="T3" fmla="*/ 0 h 307"/>
                <a:gd name="T4" fmla="*/ 0 w 248"/>
                <a:gd name="T5" fmla="*/ 0 h 307"/>
                <a:gd name="T6" fmla="*/ 0 w 248"/>
                <a:gd name="T7" fmla="*/ 0 h 307"/>
                <a:gd name="T8" fmla="*/ 0 w 248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307"/>
                <a:gd name="T17" fmla="*/ 248 w 248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307">
                  <a:moveTo>
                    <a:pt x="0" y="75"/>
                  </a:moveTo>
                  <a:lnTo>
                    <a:pt x="26" y="307"/>
                  </a:lnTo>
                  <a:lnTo>
                    <a:pt x="248" y="255"/>
                  </a:lnTo>
                  <a:lnTo>
                    <a:pt x="246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" name="Freeform 156"/>
            <p:cNvSpPr>
              <a:spLocks/>
            </p:cNvSpPr>
            <p:nvPr/>
          </p:nvSpPr>
          <p:spPr bwMode="auto">
            <a:xfrm>
              <a:off x="4140" y="3208"/>
              <a:ext cx="50" cy="60"/>
            </a:xfrm>
            <a:custGeom>
              <a:avLst/>
              <a:gdLst>
                <a:gd name="T0" fmla="*/ 0 w 251"/>
                <a:gd name="T1" fmla="*/ 0 h 300"/>
                <a:gd name="T2" fmla="*/ 0 w 251"/>
                <a:gd name="T3" fmla="*/ 0 h 300"/>
                <a:gd name="T4" fmla="*/ 0 w 251"/>
                <a:gd name="T5" fmla="*/ 0 h 300"/>
                <a:gd name="T6" fmla="*/ 0 w 251"/>
                <a:gd name="T7" fmla="*/ 0 h 300"/>
                <a:gd name="T8" fmla="*/ 0 w 251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0"/>
                <a:gd name="T17" fmla="*/ 251 w 251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0">
                  <a:moveTo>
                    <a:pt x="0" y="43"/>
                  </a:moveTo>
                  <a:lnTo>
                    <a:pt x="0" y="300"/>
                  </a:lnTo>
                  <a:lnTo>
                    <a:pt x="220" y="252"/>
                  </a:lnTo>
                  <a:lnTo>
                    <a:pt x="25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" name="Freeform 157"/>
            <p:cNvSpPr>
              <a:spLocks/>
            </p:cNvSpPr>
            <p:nvPr/>
          </p:nvSpPr>
          <p:spPr bwMode="auto">
            <a:xfrm>
              <a:off x="4080" y="3341"/>
              <a:ext cx="40" cy="46"/>
            </a:xfrm>
            <a:custGeom>
              <a:avLst/>
              <a:gdLst>
                <a:gd name="T0" fmla="*/ 0 w 198"/>
                <a:gd name="T1" fmla="*/ 0 h 229"/>
                <a:gd name="T2" fmla="*/ 0 w 198"/>
                <a:gd name="T3" fmla="*/ 0 h 229"/>
                <a:gd name="T4" fmla="*/ 0 w 198"/>
                <a:gd name="T5" fmla="*/ 0 h 229"/>
                <a:gd name="T6" fmla="*/ 0 w 198"/>
                <a:gd name="T7" fmla="*/ 0 h 229"/>
                <a:gd name="T8" fmla="*/ 0 w 198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29"/>
                <a:gd name="T17" fmla="*/ 198 w 198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29">
                  <a:moveTo>
                    <a:pt x="0" y="35"/>
                  </a:moveTo>
                  <a:lnTo>
                    <a:pt x="24" y="229"/>
                  </a:lnTo>
                  <a:lnTo>
                    <a:pt x="198" y="216"/>
                  </a:lnTo>
                  <a:lnTo>
                    <a:pt x="18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" name="Freeform 158"/>
            <p:cNvSpPr>
              <a:spLocks/>
            </p:cNvSpPr>
            <p:nvPr/>
          </p:nvSpPr>
          <p:spPr bwMode="auto">
            <a:xfrm>
              <a:off x="4140" y="3332"/>
              <a:ext cx="39" cy="48"/>
            </a:xfrm>
            <a:custGeom>
              <a:avLst/>
              <a:gdLst>
                <a:gd name="T0" fmla="*/ 0 w 191"/>
                <a:gd name="T1" fmla="*/ 0 h 242"/>
                <a:gd name="T2" fmla="*/ 0 w 191"/>
                <a:gd name="T3" fmla="*/ 0 h 242"/>
                <a:gd name="T4" fmla="*/ 0 w 191"/>
                <a:gd name="T5" fmla="*/ 0 h 242"/>
                <a:gd name="T6" fmla="*/ 0 w 191"/>
                <a:gd name="T7" fmla="*/ 0 h 242"/>
                <a:gd name="T8" fmla="*/ 0 w 191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42"/>
                <a:gd name="T17" fmla="*/ 191 w 191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42">
                  <a:moveTo>
                    <a:pt x="0" y="31"/>
                  </a:moveTo>
                  <a:lnTo>
                    <a:pt x="3" y="242"/>
                  </a:lnTo>
                  <a:lnTo>
                    <a:pt x="177" y="231"/>
                  </a:lnTo>
                  <a:lnTo>
                    <a:pt x="191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" name="Freeform 159"/>
            <p:cNvSpPr>
              <a:spLocks/>
            </p:cNvSpPr>
            <p:nvPr/>
          </p:nvSpPr>
          <p:spPr bwMode="auto">
            <a:xfrm>
              <a:off x="4206" y="3450"/>
              <a:ext cx="24" cy="50"/>
            </a:xfrm>
            <a:custGeom>
              <a:avLst/>
              <a:gdLst>
                <a:gd name="T0" fmla="*/ 0 w 119"/>
                <a:gd name="T1" fmla="*/ 0 h 247"/>
                <a:gd name="T2" fmla="*/ 0 w 119"/>
                <a:gd name="T3" fmla="*/ 0 h 247"/>
                <a:gd name="T4" fmla="*/ 0 w 119"/>
                <a:gd name="T5" fmla="*/ 0 h 247"/>
                <a:gd name="T6" fmla="*/ 0 w 119"/>
                <a:gd name="T7" fmla="*/ 0 h 247"/>
                <a:gd name="T8" fmla="*/ 0 w 119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47"/>
                <a:gd name="T17" fmla="*/ 119 w 119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47">
                  <a:moveTo>
                    <a:pt x="119" y="0"/>
                  </a:moveTo>
                  <a:lnTo>
                    <a:pt x="107" y="190"/>
                  </a:lnTo>
                  <a:lnTo>
                    <a:pt x="0" y="247"/>
                  </a:lnTo>
                  <a:lnTo>
                    <a:pt x="15" y="2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" name="Freeform 160"/>
            <p:cNvSpPr>
              <a:spLocks/>
            </p:cNvSpPr>
            <p:nvPr/>
          </p:nvSpPr>
          <p:spPr bwMode="auto">
            <a:xfrm>
              <a:off x="4241" y="3444"/>
              <a:ext cx="20" cy="35"/>
            </a:xfrm>
            <a:custGeom>
              <a:avLst/>
              <a:gdLst>
                <a:gd name="T0" fmla="*/ 0 w 98"/>
                <a:gd name="T1" fmla="*/ 0 h 174"/>
                <a:gd name="T2" fmla="*/ 0 w 98"/>
                <a:gd name="T3" fmla="*/ 0 h 174"/>
                <a:gd name="T4" fmla="*/ 0 w 98"/>
                <a:gd name="T5" fmla="*/ 0 h 174"/>
                <a:gd name="T6" fmla="*/ 0 w 98"/>
                <a:gd name="T7" fmla="*/ 0 h 174"/>
                <a:gd name="T8" fmla="*/ 0 w 98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74"/>
                <a:gd name="T17" fmla="*/ 98 w 98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74">
                  <a:moveTo>
                    <a:pt x="7" y="15"/>
                  </a:moveTo>
                  <a:lnTo>
                    <a:pt x="0" y="174"/>
                  </a:lnTo>
                  <a:lnTo>
                    <a:pt x="88" y="129"/>
                  </a:lnTo>
                  <a:lnTo>
                    <a:pt x="98" y="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" name="Freeform 161"/>
            <p:cNvSpPr>
              <a:spLocks/>
            </p:cNvSpPr>
            <p:nvPr/>
          </p:nvSpPr>
          <p:spPr bwMode="auto">
            <a:xfrm>
              <a:off x="4217" y="3340"/>
              <a:ext cx="23" cy="47"/>
            </a:xfrm>
            <a:custGeom>
              <a:avLst/>
              <a:gdLst>
                <a:gd name="T0" fmla="*/ 0 w 117"/>
                <a:gd name="T1" fmla="*/ 0 h 237"/>
                <a:gd name="T2" fmla="*/ 0 w 117"/>
                <a:gd name="T3" fmla="*/ 0 h 237"/>
                <a:gd name="T4" fmla="*/ 0 w 117"/>
                <a:gd name="T5" fmla="*/ 0 h 237"/>
                <a:gd name="T6" fmla="*/ 0 w 117"/>
                <a:gd name="T7" fmla="*/ 0 h 237"/>
                <a:gd name="T8" fmla="*/ 0 w 117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237"/>
                <a:gd name="T17" fmla="*/ 117 w 117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237">
                  <a:moveTo>
                    <a:pt x="20" y="0"/>
                  </a:moveTo>
                  <a:lnTo>
                    <a:pt x="0" y="215"/>
                  </a:lnTo>
                  <a:lnTo>
                    <a:pt x="94" y="237"/>
                  </a:lnTo>
                  <a:lnTo>
                    <a:pt x="117" y="3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" name="Freeform 162"/>
            <p:cNvSpPr>
              <a:spLocks/>
            </p:cNvSpPr>
            <p:nvPr/>
          </p:nvSpPr>
          <p:spPr bwMode="auto">
            <a:xfrm>
              <a:off x="4249" y="3353"/>
              <a:ext cx="23" cy="42"/>
            </a:xfrm>
            <a:custGeom>
              <a:avLst/>
              <a:gdLst>
                <a:gd name="T0" fmla="*/ 0 w 113"/>
                <a:gd name="T1" fmla="*/ 0 h 211"/>
                <a:gd name="T2" fmla="*/ 0 w 113"/>
                <a:gd name="T3" fmla="*/ 0 h 211"/>
                <a:gd name="T4" fmla="*/ 0 w 113"/>
                <a:gd name="T5" fmla="*/ 0 h 211"/>
                <a:gd name="T6" fmla="*/ 0 w 113"/>
                <a:gd name="T7" fmla="*/ 0 h 211"/>
                <a:gd name="T8" fmla="*/ 0 w 113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211"/>
                <a:gd name="T17" fmla="*/ 113 w 113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211">
                  <a:moveTo>
                    <a:pt x="21" y="0"/>
                  </a:moveTo>
                  <a:lnTo>
                    <a:pt x="0" y="188"/>
                  </a:lnTo>
                  <a:lnTo>
                    <a:pt x="87" y="211"/>
                  </a:lnTo>
                  <a:lnTo>
                    <a:pt x="113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" name="Freeform 163"/>
            <p:cNvSpPr>
              <a:spLocks/>
            </p:cNvSpPr>
            <p:nvPr/>
          </p:nvSpPr>
          <p:spPr bwMode="auto">
            <a:xfrm>
              <a:off x="4227" y="3214"/>
              <a:ext cx="31" cy="69"/>
            </a:xfrm>
            <a:custGeom>
              <a:avLst/>
              <a:gdLst>
                <a:gd name="T0" fmla="*/ 0 w 157"/>
                <a:gd name="T1" fmla="*/ 0 h 348"/>
                <a:gd name="T2" fmla="*/ 0 w 157"/>
                <a:gd name="T3" fmla="*/ 0 h 348"/>
                <a:gd name="T4" fmla="*/ 0 w 157"/>
                <a:gd name="T5" fmla="*/ 0 h 348"/>
                <a:gd name="T6" fmla="*/ 0 w 157"/>
                <a:gd name="T7" fmla="*/ 0 h 348"/>
                <a:gd name="T8" fmla="*/ 0 w 157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348"/>
                <a:gd name="T17" fmla="*/ 157 w 157"/>
                <a:gd name="T18" fmla="*/ 348 h 3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348">
                  <a:moveTo>
                    <a:pt x="53" y="0"/>
                  </a:moveTo>
                  <a:lnTo>
                    <a:pt x="0" y="264"/>
                  </a:lnTo>
                  <a:lnTo>
                    <a:pt x="100" y="348"/>
                  </a:lnTo>
                  <a:lnTo>
                    <a:pt x="157" y="8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" name="Freeform 164"/>
            <p:cNvSpPr>
              <a:spLocks/>
            </p:cNvSpPr>
            <p:nvPr/>
          </p:nvSpPr>
          <p:spPr bwMode="auto">
            <a:xfrm>
              <a:off x="4261" y="3242"/>
              <a:ext cx="30" cy="65"/>
            </a:xfrm>
            <a:custGeom>
              <a:avLst/>
              <a:gdLst>
                <a:gd name="T0" fmla="*/ 0 w 150"/>
                <a:gd name="T1" fmla="*/ 0 h 325"/>
                <a:gd name="T2" fmla="*/ 0 w 150"/>
                <a:gd name="T3" fmla="*/ 0 h 325"/>
                <a:gd name="T4" fmla="*/ 0 w 150"/>
                <a:gd name="T5" fmla="*/ 0 h 325"/>
                <a:gd name="T6" fmla="*/ 0 w 150"/>
                <a:gd name="T7" fmla="*/ 0 h 325"/>
                <a:gd name="T8" fmla="*/ 0 w 150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325"/>
                <a:gd name="T17" fmla="*/ 150 w 150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325">
                  <a:moveTo>
                    <a:pt x="61" y="0"/>
                  </a:moveTo>
                  <a:lnTo>
                    <a:pt x="0" y="260"/>
                  </a:lnTo>
                  <a:lnTo>
                    <a:pt x="83" y="325"/>
                  </a:lnTo>
                  <a:lnTo>
                    <a:pt x="150" y="6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" name="Freeform 165"/>
            <p:cNvSpPr>
              <a:spLocks/>
            </p:cNvSpPr>
            <p:nvPr/>
          </p:nvSpPr>
          <p:spPr bwMode="auto">
            <a:xfrm>
              <a:off x="4102" y="3444"/>
              <a:ext cx="24" cy="93"/>
            </a:xfrm>
            <a:custGeom>
              <a:avLst/>
              <a:gdLst>
                <a:gd name="T0" fmla="*/ 0 w 121"/>
                <a:gd name="T1" fmla="*/ 0 h 461"/>
                <a:gd name="T2" fmla="*/ 0 w 121"/>
                <a:gd name="T3" fmla="*/ 0 h 461"/>
                <a:gd name="T4" fmla="*/ 0 w 121"/>
                <a:gd name="T5" fmla="*/ 0 h 461"/>
                <a:gd name="T6" fmla="*/ 0 w 121"/>
                <a:gd name="T7" fmla="*/ 0 h 461"/>
                <a:gd name="T8" fmla="*/ 0 w 121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461"/>
                <a:gd name="T17" fmla="*/ 121 w 121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461">
                  <a:moveTo>
                    <a:pt x="0" y="0"/>
                  </a:moveTo>
                  <a:lnTo>
                    <a:pt x="53" y="438"/>
                  </a:lnTo>
                  <a:lnTo>
                    <a:pt x="118" y="461"/>
                  </a:lnTo>
                  <a:lnTo>
                    <a:pt x="1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" name="Freeform 166"/>
            <p:cNvSpPr>
              <a:spLocks/>
            </p:cNvSpPr>
            <p:nvPr/>
          </p:nvSpPr>
          <p:spPr bwMode="auto">
            <a:xfrm>
              <a:off x="4130" y="3445"/>
              <a:ext cx="32" cy="100"/>
            </a:xfrm>
            <a:custGeom>
              <a:avLst/>
              <a:gdLst>
                <a:gd name="T0" fmla="*/ 0 w 160"/>
                <a:gd name="T1" fmla="*/ 0 h 501"/>
                <a:gd name="T2" fmla="*/ 0 w 160"/>
                <a:gd name="T3" fmla="*/ 0 h 501"/>
                <a:gd name="T4" fmla="*/ 0 w 160"/>
                <a:gd name="T5" fmla="*/ 0 h 501"/>
                <a:gd name="T6" fmla="*/ 0 w 160"/>
                <a:gd name="T7" fmla="*/ 0 h 501"/>
                <a:gd name="T8" fmla="*/ 0 w 160"/>
                <a:gd name="T9" fmla="*/ 0 h 501"/>
                <a:gd name="T10" fmla="*/ 0 w 160"/>
                <a:gd name="T11" fmla="*/ 0 h 501"/>
                <a:gd name="T12" fmla="*/ 0 w 160"/>
                <a:gd name="T13" fmla="*/ 0 h 501"/>
                <a:gd name="T14" fmla="*/ 0 w 160"/>
                <a:gd name="T15" fmla="*/ 0 h 501"/>
                <a:gd name="T16" fmla="*/ 0 w 160"/>
                <a:gd name="T17" fmla="*/ 0 h 501"/>
                <a:gd name="T18" fmla="*/ 0 w 160"/>
                <a:gd name="T19" fmla="*/ 0 h 501"/>
                <a:gd name="T20" fmla="*/ 0 w 160"/>
                <a:gd name="T21" fmla="*/ 0 h 501"/>
                <a:gd name="T22" fmla="*/ 0 w 160"/>
                <a:gd name="T23" fmla="*/ 0 h 501"/>
                <a:gd name="T24" fmla="*/ 0 w 160"/>
                <a:gd name="T25" fmla="*/ 0 h 501"/>
                <a:gd name="T26" fmla="*/ 0 w 160"/>
                <a:gd name="T27" fmla="*/ 0 h 501"/>
                <a:gd name="T28" fmla="*/ 0 w 160"/>
                <a:gd name="T29" fmla="*/ 0 h 501"/>
                <a:gd name="T30" fmla="*/ 0 w 160"/>
                <a:gd name="T31" fmla="*/ 0 h 5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0"/>
                <a:gd name="T49" fmla="*/ 0 h 501"/>
                <a:gd name="T50" fmla="*/ 160 w 160"/>
                <a:gd name="T51" fmla="*/ 501 h 50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0" h="501">
                  <a:moveTo>
                    <a:pt x="160" y="16"/>
                  </a:moveTo>
                  <a:lnTo>
                    <a:pt x="5" y="0"/>
                  </a:lnTo>
                  <a:lnTo>
                    <a:pt x="0" y="466"/>
                  </a:lnTo>
                  <a:lnTo>
                    <a:pt x="100" y="501"/>
                  </a:lnTo>
                  <a:lnTo>
                    <a:pt x="105" y="447"/>
                  </a:lnTo>
                  <a:lnTo>
                    <a:pt x="112" y="366"/>
                  </a:lnTo>
                  <a:lnTo>
                    <a:pt x="119" y="284"/>
                  </a:lnTo>
                  <a:lnTo>
                    <a:pt x="125" y="229"/>
                  </a:lnTo>
                  <a:lnTo>
                    <a:pt x="128" y="206"/>
                  </a:lnTo>
                  <a:lnTo>
                    <a:pt x="132" y="183"/>
                  </a:lnTo>
                  <a:lnTo>
                    <a:pt x="137" y="155"/>
                  </a:lnTo>
                  <a:lnTo>
                    <a:pt x="141" y="128"/>
                  </a:lnTo>
                  <a:lnTo>
                    <a:pt x="146" y="100"/>
                  </a:lnTo>
                  <a:lnTo>
                    <a:pt x="151" y="71"/>
                  </a:lnTo>
                  <a:lnTo>
                    <a:pt x="156" y="43"/>
                  </a:lnTo>
                  <a:lnTo>
                    <a:pt x="160" y="16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" name="Freeform 167"/>
            <p:cNvSpPr>
              <a:spLocks/>
            </p:cNvSpPr>
            <p:nvPr/>
          </p:nvSpPr>
          <p:spPr bwMode="auto">
            <a:xfrm>
              <a:off x="4091" y="3427"/>
              <a:ext cx="87" cy="121"/>
            </a:xfrm>
            <a:custGeom>
              <a:avLst/>
              <a:gdLst>
                <a:gd name="T0" fmla="*/ 0 w 437"/>
                <a:gd name="T1" fmla="*/ 0 h 607"/>
                <a:gd name="T2" fmla="*/ 0 w 437"/>
                <a:gd name="T3" fmla="*/ 0 h 607"/>
                <a:gd name="T4" fmla="*/ 0 w 437"/>
                <a:gd name="T5" fmla="*/ 0 h 607"/>
                <a:gd name="T6" fmla="*/ 0 w 437"/>
                <a:gd name="T7" fmla="*/ 0 h 607"/>
                <a:gd name="T8" fmla="*/ 0 w 437"/>
                <a:gd name="T9" fmla="*/ 0 h 607"/>
                <a:gd name="T10" fmla="*/ 0 w 437"/>
                <a:gd name="T11" fmla="*/ 0 h 607"/>
                <a:gd name="T12" fmla="*/ 0 w 437"/>
                <a:gd name="T13" fmla="*/ 0 h 607"/>
                <a:gd name="T14" fmla="*/ 0 w 437"/>
                <a:gd name="T15" fmla="*/ 0 h 607"/>
                <a:gd name="T16" fmla="*/ 0 w 437"/>
                <a:gd name="T17" fmla="*/ 0 h 607"/>
                <a:gd name="T18" fmla="*/ 0 w 437"/>
                <a:gd name="T19" fmla="*/ 0 h 607"/>
                <a:gd name="T20" fmla="*/ 0 w 437"/>
                <a:gd name="T21" fmla="*/ 0 h 607"/>
                <a:gd name="T22" fmla="*/ 0 w 437"/>
                <a:gd name="T23" fmla="*/ 0 h 607"/>
                <a:gd name="T24" fmla="*/ 0 w 437"/>
                <a:gd name="T25" fmla="*/ 0 h 607"/>
                <a:gd name="T26" fmla="*/ 0 w 437"/>
                <a:gd name="T27" fmla="*/ 0 h 607"/>
                <a:gd name="T28" fmla="*/ 0 w 437"/>
                <a:gd name="T29" fmla="*/ 0 h 607"/>
                <a:gd name="T30" fmla="*/ 0 w 437"/>
                <a:gd name="T31" fmla="*/ 0 h 607"/>
                <a:gd name="T32" fmla="*/ 0 w 437"/>
                <a:gd name="T33" fmla="*/ 0 h 607"/>
                <a:gd name="T34" fmla="*/ 0 w 437"/>
                <a:gd name="T35" fmla="*/ 0 h 607"/>
                <a:gd name="T36" fmla="*/ 0 w 437"/>
                <a:gd name="T37" fmla="*/ 0 h 607"/>
                <a:gd name="T38" fmla="*/ 0 w 437"/>
                <a:gd name="T39" fmla="*/ 0 h 607"/>
                <a:gd name="T40" fmla="*/ 0 w 437"/>
                <a:gd name="T41" fmla="*/ 0 h 607"/>
                <a:gd name="T42" fmla="*/ 0 w 437"/>
                <a:gd name="T43" fmla="*/ 0 h 607"/>
                <a:gd name="T44" fmla="*/ 0 w 437"/>
                <a:gd name="T45" fmla="*/ 0 h 607"/>
                <a:gd name="T46" fmla="*/ 0 w 437"/>
                <a:gd name="T47" fmla="*/ 0 h 607"/>
                <a:gd name="T48" fmla="*/ 0 w 437"/>
                <a:gd name="T49" fmla="*/ 0 h 607"/>
                <a:gd name="T50" fmla="*/ 0 w 437"/>
                <a:gd name="T51" fmla="*/ 0 h 607"/>
                <a:gd name="T52" fmla="*/ 0 w 437"/>
                <a:gd name="T53" fmla="*/ 0 h 607"/>
                <a:gd name="T54" fmla="*/ 0 w 437"/>
                <a:gd name="T55" fmla="*/ 0 h 607"/>
                <a:gd name="T56" fmla="*/ 0 w 437"/>
                <a:gd name="T57" fmla="*/ 0 h 607"/>
                <a:gd name="T58" fmla="*/ 0 w 437"/>
                <a:gd name="T59" fmla="*/ 0 h 607"/>
                <a:gd name="T60" fmla="*/ 0 w 437"/>
                <a:gd name="T61" fmla="*/ 0 h 607"/>
                <a:gd name="T62" fmla="*/ 0 w 437"/>
                <a:gd name="T63" fmla="*/ 0 h 607"/>
                <a:gd name="T64" fmla="*/ 0 w 437"/>
                <a:gd name="T65" fmla="*/ 0 h 607"/>
                <a:gd name="T66" fmla="*/ 0 w 437"/>
                <a:gd name="T67" fmla="*/ 0 h 607"/>
                <a:gd name="T68" fmla="*/ 0 w 437"/>
                <a:gd name="T69" fmla="*/ 0 h 607"/>
                <a:gd name="T70" fmla="*/ 0 w 437"/>
                <a:gd name="T71" fmla="*/ 0 h 607"/>
                <a:gd name="T72" fmla="*/ 0 w 437"/>
                <a:gd name="T73" fmla="*/ 0 h 6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37"/>
                <a:gd name="T112" fmla="*/ 0 h 607"/>
                <a:gd name="T113" fmla="*/ 437 w 437"/>
                <a:gd name="T114" fmla="*/ 607 h 6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37" h="607">
                  <a:moveTo>
                    <a:pt x="374" y="267"/>
                  </a:moveTo>
                  <a:lnTo>
                    <a:pt x="380" y="233"/>
                  </a:lnTo>
                  <a:lnTo>
                    <a:pt x="390" y="196"/>
                  </a:lnTo>
                  <a:lnTo>
                    <a:pt x="399" y="157"/>
                  </a:lnTo>
                  <a:lnTo>
                    <a:pt x="410" y="119"/>
                  </a:lnTo>
                  <a:lnTo>
                    <a:pt x="421" y="85"/>
                  </a:lnTo>
                  <a:lnTo>
                    <a:pt x="430" y="58"/>
                  </a:lnTo>
                  <a:lnTo>
                    <a:pt x="435" y="40"/>
                  </a:lnTo>
                  <a:lnTo>
                    <a:pt x="437" y="33"/>
                  </a:lnTo>
                  <a:lnTo>
                    <a:pt x="433" y="31"/>
                  </a:lnTo>
                  <a:lnTo>
                    <a:pt x="426" y="28"/>
                  </a:lnTo>
                  <a:lnTo>
                    <a:pt x="419" y="26"/>
                  </a:lnTo>
                  <a:lnTo>
                    <a:pt x="408" y="23"/>
                  </a:lnTo>
                  <a:lnTo>
                    <a:pt x="396" y="21"/>
                  </a:lnTo>
                  <a:lnTo>
                    <a:pt x="383" y="18"/>
                  </a:lnTo>
                  <a:lnTo>
                    <a:pt x="368" y="15"/>
                  </a:lnTo>
                  <a:lnTo>
                    <a:pt x="352" y="12"/>
                  </a:lnTo>
                  <a:lnTo>
                    <a:pt x="335" y="9"/>
                  </a:lnTo>
                  <a:lnTo>
                    <a:pt x="318" y="7"/>
                  </a:lnTo>
                  <a:lnTo>
                    <a:pt x="298" y="5"/>
                  </a:lnTo>
                  <a:lnTo>
                    <a:pt x="279" y="2"/>
                  </a:lnTo>
                  <a:lnTo>
                    <a:pt x="259" y="1"/>
                  </a:lnTo>
                  <a:lnTo>
                    <a:pt x="239" y="0"/>
                  </a:lnTo>
                  <a:lnTo>
                    <a:pt x="219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1"/>
                  </a:lnTo>
                  <a:lnTo>
                    <a:pt x="140" y="3"/>
                  </a:lnTo>
                  <a:lnTo>
                    <a:pt x="122" y="5"/>
                  </a:lnTo>
                  <a:lnTo>
                    <a:pt x="104" y="7"/>
                  </a:lnTo>
                  <a:lnTo>
                    <a:pt x="87" y="8"/>
                  </a:lnTo>
                  <a:lnTo>
                    <a:pt x="72" y="10"/>
                  </a:lnTo>
                  <a:lnTo>
                    <a:pt x="58" y="13"/>
                  </a:lnTo>
                  <a:lnTo>
                    <a:pt x="45" y="15"/>
                  </a:lnTo>
                  <a:lnTo>
                    <a:pt x="34" y="16"/>
                  </a:lnTo>
                  <a:lnTo>
                    <a:pt x="24" y="19"/>
                  </a:lnTo>
                  <a:lnTo>
                    <a:pt x="16" y="20"/>
                  </a:lnTo>
                  <a:lnTo>
                    <a:pt x="9" y="21"/>
                  </a:lnTo>
                  <a:lnTo>
                    <a:pt x="4" y="22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79" y="516"/>
                  </a:lnTo>
                  <a:lnTo>
                    <a:pt x="110" y="527"/>
                  </a:lnTo>
                  <a:lnTo>
                    <a:pt x="57" y="89"/>
                  </a:lnTo>
                  <a:lnTo>
                    <a:pt x="178" y="96"/>
                  </a:lnTo>
                  <a:lnTo>
                    <a:pt x="175" y="550"/>
                  </a:lnTo>
                  <a:lnTo>
                    <a:pt x="196" y="559"/>
                  </a:lnTo>
                  <a:lnTo>
                    <a:pt x="201" y="93"/>
                  </a:lnTo>
                  <a:lnTo>
                    <a:pt x="356" y="109"/>
                  </a:lnTo>
                  <a:lnTo>
                    <a:pt x="352" y="136"/>
                  </a:lnTo>
                  <a:lnTo>
                    <a:pt x="347" y="164"/>
                  </a:lnTo>
                  <a:lnTo>
                    <a:pt x="342" y="193"/>
                  </a:lnTo>
                  <a:lnTo>
                    <a:pt x="337" y="221"/>
                  </a:lnTo>
                  <a:lnTo>
                    <a:pt x="333" y="248"/>
                  </a:lnTo>
                  <a:lnTo>
                    <a:pt x="328" y="276"/>
                  </a:lnTo>
                  <a:lnTo>
                    <a:pt x="324" y="299"/>
                  </a:lnTo>
                  <a:lnTo>
                    <a:pt x="321" y="322"/>
                  </a:lnTo>
                  <a:lnTo>
                    <a:pt x="315" y="377"/>
                  </a:lnTo>
                  <a:lnTo>
                    <a:pt x="308" y="459"/>
                  </a:lnTo>
                  <a:lnTo>
                    <a:pt x="301" y="540"/>
                  </a:lnTo>
                  <a:lnTo>
                    <a:pt x="296" y="594"/>
                  </a:lnTo>
                  <a:lnTo>
                    <a:pt x="332" y="607"/>
                  </a:lnTo>
                  <a:lnTo>
                    <a:pt x="333" y="583"/>
                  </a:lnTo>
                  <a:lnTo>
                    <a:pt x="334" y="555"/>
                  </a:lnTo>
                  <a:lnTo>
                    <a:pt x="336" y="527"/>
                  </a:lnTo>
                  <a:lnTo>
                    <a:pt x="336" y="506"/>
                  </a:lnTo>
                  <a:lnTo>
                    <a:pt x="337" y="492"/>
                  </a:lnTo>
                  <a:lnTo>
                    <a:pt x="340" y="471"/>
                  </a:lnTo>
                  <a:lnTo>
                    <a:pt x="345" y="443"/>
                  </a:lnTo>
                  <a:lnTo>
                    <a:pt x="350" y="409"/>
                  </a:lnTo>
                  <a:lnTo>
                    <a:pt x="355" y="373"/>
                  </a:lnTo>
                  <a:lnTo>
                    <a:pt x="362" y="336"/>
                  </a:lnTo>
                  <a:lnTo>
                    <a:pt x="368" y="300"/>
                  </a:lnTo>
                  <a:lnTo>
                    <a:pt x="374" y="2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" name="Freeform 168"/>
            <p:cNvSpPr>
              <a:spLocks/>
            </p:cNvSpPr>
            <p:nvPr/>
          </p:nvSpPr>
          <p:spPr bwMode="auto">
            <a:xfrm>
              <a:off x="4106" y="3449"/>
              <a:ext cx="13" cy="81"/>
            </a:xfrm>
            <a:custGeom>
              <a:avLst/>
              <a:gdLst>
                <a:gd name="T0" fmla="*/ 0 w 67"/>
                <a:gd name="T1" fmla="*/ 0 h 408"/>
                <a:gd name="T2" fmla="*/ 0 w 67"/>
                <a:gd name="T3" fmla="*/ 0 h 408"/>
                <a:gd name="T4" fmla="*/ 0 w 67"/>
                <a:gd name="T5" fmla="*/ 0 h 408"/>
                <a:gd name="T6" fmla="*/ 0 w 67"/>
                <a:gd name="T7" fmla="*/ 0 h 408"/>
                <a:gd name="T8" fmla="*/ 0 w 67"/>
                <a:gd name="T9" fmla="*/ 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08"/>
                <a:gd name="T17" fmla="*/ 67 w 67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08">
                  <a:moveTo>
                    <a:pt x="0" y="2"/>
                  </a:moveTo>
                  <a:lnTo>
                    <a:pt x="55" y="403"/>
                  </a:lnTo>
                  <a:lnTo>
                    <a:pt x="67" y="408"/>
                  </a:lnTo>
                  <a:lnTo>
                    <a:pt x="3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" name="Freeform 169"/>
            <p:cNvSpPr>
              <a:spLocks/>
            </p:cNvSpPr>
            <p:nvPr/>
          </p:nvSpPr>
          <p:spPr bwMode="auto">
            <a:xfrm>
              <a:off x="4139" y="3450"/>
              <a:ext cx="18" cy="90"/>
            </a:xfrm>
            <a:custGeom>
              <a:avLst/>
              <a:gdLst>
                <a:gd name="T0" fmla="*/ 0 w 92"/>
                <a:gd name="T1" fmla="*/ 0 h 447"/>
                <a:gd name="T2" fmla="*/ 0 w 92"/>
                <a:gd name="T3" fmla="*/ 0 h 447"/>
                <a:gd name="T4" fmla="*/ 0 w 92"/>
                <a:gd name="T5" fmla="*/ 0 h 447"/>
                <a:gd name="T6" fmla="*/ 0 w 92"/>
                <a:gd name="T7" fmla="*/ 0 h 447"/>
                <a:gd name="T8" fmla="*/ 0 w 92"/>
                <a:gd name="T9" fmla="*/ 0 h 447"/>
                <a:gd name="T10" fmla="*/ 0 w 92"/>
                <a:gd name="T11" fmla="*/ 0 h 447"/>
                <a:gd name="T12" fmla="*/ 0 w 92"/>
                <a:gd name="T13" fmla="*/ 0 h 447"/>
                <a:gd name="T14" fmla="*/ 0 w 92"/>
                <a:gd name="T15" fmla="*/ 0 h 447"/>
                <a:gd name="T16" fmla="*/ 0 w 92"/>
                <a:gd name="T17" fmla="*/ 0 h 447"/>
                <a:gd name="T18" fmla="*/ 0 w 92"/>
                <a:gd name="T19" fmla="*/ 0 h 447"/>
                <a:gd name="T20" fmla="*/ 0 w 92"/>
                <a:gd name="T21" fmla="*/ 0 h 447"/>
                <a:gd name="T22" fmla="*/ 0 w 92"/>
                <a:gd name="T23" fmla="*/ 0 h 4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447"/>
                <a:gd name="T38" fmla="*/ 92 w 92"/>
                <a:gd name="T39" fmla="*/ 447 h 4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447">
                  <a:moveTo>
                    <a:pt x="26" y="0"/>
                  </a:moveTo>
                  <a:lnTo>
                    <a:pt x="0" y="431"/>
                  </a:lnTo>
                  <a:lnTo>
                    <a:pt x="36" y="447"/>
                  </a:lnTo>
                  <a:lnTo>
                    <a:pt x="39" y="415"/>
                  </a:lnTo>
                  <a:lnTo>
                    <a:pt x="45" y="340"/>
                  </a:lnTo>
                  <a:lnTo>
                    <a:pt x="54" y="255"/>
                  </a:lnTo>
                  <a:lnTo>
                    <a:pt x="62" y="190"/>
                  </a:lnTo>
                  <a:lnTo>
                    <a:pt x="69" y="135"/>
                  </a:lnTo>
                  <a:lnTo>
                    <a:pt x="79" y="74"/>
                  </a:lnTo>
                  <a:lnTo>
                    <a:pt x="87" y="24"/>
                  </a:lnTo>
                  <a:lnTo>
                    <a:pt x="92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" name="Freeform 170"/>
            <p:cNvSpPr>
              <a:spLocks/>
            </p:cNvSpPr>
            <p:nvPr/>
          </p:nvSpPr>
          <p:spPr bwMode="auto">
            <a:xfrm>
              <a:off x="4133" y="3490"/>
              <a:ext cx="5" cy="25"/>
            </a:xfrm>
            <a:custGeom>
              <a:avLst/>
              <a:gdLst>
                <a:gd name="T0" fmla="*/ 0 w 24"/>
                <a:gd name="T1" fmla="*/ 0 h 122"/>
                <a:gd name="T2" fmla="*/ 0 w 24"/>
                <a:gd name="T3" fmla="*/ 0 h 122"/>
                <a:gd name="T4" fmla="*/ 0 w 24"/>
                <a:gd name="T5" fmla="*/ 0 h 122"/>
                <a:gd name="T6" fmla="*/ 0 w 24"/>
                <a:gd name="T7" fmla="*/ 0 h 122"/>
                <a:gd name="T8" fmla="*/ 0 w 24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22"/>
                <a:gd name="T17" fmla="*/ 24 w 24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22">
                  <a:moveTo>
                    <a:pt x="0" y="0"/>
                  </a:moveTo>
                  <a:lnTo>
                    <a:pt x="0" y="116"/>
                  </a:lnTo>
                  <a:lnTo>
                    <a:pt x="19" y="122"/>
                  </a:lnTo>
                  <a:lnTo>
                    <a:pt x="2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7" name="Freeform 171"/>
            <p:cNvSpPr>
              <a:spLocks/>
            </p:cNvSpPr>
            <p:nvPr/>
          </p:nvSpPr>
          <p:spPr bwMode="auto">
            <a:xfrm>
              <a:off x="4119" y="3488"/>
              <a:ext cx="4" cy="23"/>
            </a:xfrm>
            <a:custGeom>
              <a:avLst/>
              <a:gdLst>
                <a:gd name="T0" fmla="*/ 0 w 20"/>
                <a:gd name="T1" fmla="*/ 0 h 115"/>
                <a:gd name="T2" fmla="*/ 0 w 20"/>
                <a:gd name="T3" fmla="*/ 0 h 115"/>
                <a:gd name="T4" fmla="*/ 0 w 20"/>
                <a:gd name="T5" fmla="*/ 0 h 115"/>
                <a:gd name="T6" fmla="*/ 0 w 20"/>
                <a:gd name="T7" fmla="*/ 0 h 115"/>
                <a:gd name="T8" fmla="*/ 0 w 20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5"/>
                <a:gd name="T17" fmla="*/ 20 w 20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5">
                  <a:moveTo>
                    <a:pt x="20" y="2"/>
                  </a:moveTo>
                  <a:lnTo>
                    <a:pt x="20" y="115"/>
                  </a:lnTo>
                  <a:lnTo>
                    <a:pt x="4" y="109"/>
                  </a:lnTo>
                  <a:lnTo>
                    <a:pt x="0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8" name="Freeform 172"/>
            <p:cNvSpPr>
              <a:spLocks/>
            </p:cNvSpPr>
            <p:nvPr/>
          </p:nvSpPr>
          <p:spPr bwMode="auto">
            <a:xfrm>
              <a:off x="4072" y="3237"/>
              <a:ext cx="18" cy="35"/>
            </a:xfrm>
            <a:custGeom>
              <a:avLst/>
              <a:gdLst>
                <a:gd name="T0" fmla="*/ 0 w 89"/>
                <a:gd name="T1" fmla="*/ 0 h 175"/>
                <a:gd name="T2" fmla="*/ 0 w 89"/>
                <a:gd name="T3" fmla="*/ 0 h 175"/>
                <a:gd name="T4" fmla="*/ 0 w 89"/>
                <a:gd name="T5" fmla="*/ 0 h 175"/>
                <a:gd name="T6" fmla="*/ 0 w 89"/>
                <a:gd name="T7" fmla="*/ 0 h 175"/>
                <a:gd name="T8" fmla="*/ 0 w 89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175"/>
                <a:gd name="T17" fmla="*/ 89 w 89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175">
                  <a:moveTo>
                    <a:pt x="0" y="26"/>
                  </a:moveTo>
                  <a:lnTo>
                    <a:pt x="16" y="175"/>
                  </a:lnTo>
                  <a:lnTo>
                    <a:pt x="89" y="155"/>
                  </a:lnTo>
                  <a:lnTo>
                    <a:pt x="77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9" name="Freeform 173"/>
            <p:cNvSpPr>
              <a:spLocks/>
            </p:cNvSpPr>
            <p:nvPr/>
          </p:nvSpPr>
          <p:spPr bwMode="auto">
            <a:xfrm>
              <a:off x="4093" y="3229"/>
              <a:ext cx="19" cy="38"/>
            </a:xfrm>
            <a:custGeom>
              <a:avLst/>
              <a:gdLst>
                <a:gd name="T0" fmla="*/ 0 w 92"/>
                <a:gd name="T1" fmla="*/ 0 h 187"/>
                <a:gd name="T2" fmla="*/ 0 w 92"/>
                <a:gd name="T3" fmla="*/ 0 h 187"/>
                <a:gd name="T4" fmla="*/ 0 w 92"/>
                <a:gd name="T5" fmla="*/ 0 h 187"/>
                <a:gd name="T6" fmla="*/ 0 w 92"/>
                <a:gd name="T7" fmla="*/ 0 h 187"/>
                <a:gd name="T8" fmla="*/ 0 w 92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87"/>
                <a:gd name="T17" fmla="*/ 92 w 92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87">
                  <a:moveTo>
                    <a:pt x="92" y="0"/>
                  </a:moveTo>
                  <a:lnTo>
                    <a:pt x="0" y="32"/>
                  </a:lnTo>
                  <a:lnTo>
                    <a:pt x="13" y="187"/>
                  </a:lnTo>
                  <a:lnTo>
                    <a:pt x="92" y="16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0" name="Freeform 174"/>
            <p:cNvSpPr>
              <a:spLocks/>
            </p:cNvSpPr>
            <p:nvPr/>
          </p:nvSpPr>
          <p:spPr bwMode="auto">
            <a:xfrm>
              <a:off x="4144" y="3218"/>
              <a:ext cx="18" cy="40"/>
            </a:xfrm>
            <a:custGeom>
              <a:avLst/>
              <a:gdLst>
                <a:gd name="T0" fmla="*/ 0 w 88"/>
                <a:gd name="T1" fmla="*/ 0 h 198"/>
                <a:gd name="T2" fmla="*/ 0 w 88"/>
                <a:gd name="T3" fmla="*/ 0 h 198"/>
                <a:gd name="T4" fmla="*/ 0 w 88"/>
                <a:gd name="T5" fmla="*/ 0 h 198"/>
                <a:gd name="T6" fmla="*/ 0 w 88"/>
                <a:gd name="T7" fmla="*/ 0 h 198"/>
                <a:gd name="T8" fmla="*/ 0 w 88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98"/>
                <a:gd name="T17" fmla="*/ 88 w 88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98">
                  <a:moveTo>
                    <a:pt x="3" y="11"/>
                  </a:moveTo>
                  <a:lnTo>
                    <a:pt x="0" y="198"/>
                  </a:lnTo>
                  <a:lnTo>
                    <a:pt x="81" y="176"/>
                  </a:lnTo>
                  <a:lnTo>
                    <a:pt x="88" y="0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1" name="Freeform 175"/>
            <p:cNvSpPr>
              <a:spLocks/>
            </p:cNvSpPr>
            <p:nvPr/>
          </p:nvSpPr>
          <p:spPr bwMode="auto">
            <a:xfrm>
              <a:off x="4166" y="3215"/>
              <a:ext cx="19" cy="37"/>
            </a:xfrm>
            <a:custGeom>
              <a:avLst/>
              <a:gdLst>
                <a:gd name="T0" fmla="*/ 0 w 98"/>
                <a:gd name="T1" fmla="*/ 0 h 187"/>
                <a:gd name="T2" fmla="*/ 0 w 98"/>
                <a:gd name="T3" fmla="*/ 0 h 187"/>
                <a:gd name="T4" fmla="*/ 0 w 98"/>
                <a:gd name="T5" fmla="*/ 0 h 187"/>
                <a:gd name="T6" fmla="*/ 0 w 98"/>
                <a:gd name="T7" fmla="*/ 0 h 187"/>
                <a:gd name="T8" fmla="*/ 0 w 98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87"/>
                <a:gd name="T17" fmla="*/ 98 w 98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87">
                  <a:moveTo>
                    <a:pt x="10" y="13"/>
                  </a:moveTo>
                  <a:lnTo>
                    <a:pt x="0" y="187"/>
                  </a:lnTo>
                  <a:lnTo>
                    <a:pt x="79" y="167"/>
                  </a:lnTo>
                  <a:lnTo>
                    <a:pt x="98" y="0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2" name="Freeform 176"/>
            <p:cNvSpPr>
              <a:spLocks/>
            </p:cNvSpPr>
            <p:nvPr/>
          </p:nvSpPr>
          <p:spPr bwMode="auto">
            <a:xfrm>
              <a:off x="4086" y="3350"/>
              <a:ext cx="14" cy="28"/>
            </a:xfrm>
            <a:custGeom>
              <a:avLst/>
              <a:gdLst>
                <a:gd name="T0" fmla="*/ 0 w 71"/>
                <a:gd name="T1" fmla="*/ 0 h 141"/>
                <a:gd name="T2" fmla="*/ 0 w 71"/>
                <a:gd name="T3" fmla="*/ 0 h 141"/>
                <a:gd name="T4" fmla="*/ 0 w 71"/>
                <a:gd name="T5" fmla="*/ 0 h 141"/>
                <a:gd name="T6" fmla="*/ 0 w 71"/>
                <a:gd name="T7" fmla="*/ 0 h 141"/>
                <a:gd name="T8" fmla="*/ 0 w 71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41"/>
                <a:gd name="T17" fmla="*/ 71 w 71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41">
                  <a:moveTo>
                    <a:pt x="0" y="8"/>
                  </a:moveTo>
                  <a:lnTo>
                    <a:pt x="12" y="141"/>
                  </a:lnTo>
                  <a:lnTo>
                    <a:pt x="71" y="130"/>
                  </a:lnTo>
                  <a:lnTo>
                    <a:pt x="6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3" name="Freeform 177"/>
            <p:cNvSpPr>
              <a:spLocks/>
            </p:cNvSpPr>
            <p:nvPr/>
          </p:nvSpPr>
          <p:spPr bwMode="auto">
            <a:xfrm>
              <a:off x="4102" y="3346"/>
              <a:ext cx="13" cy="29"/>
            </a:xfrm>
            <a:custGeom>
              <a:avLst/>
              <a:gdLst>
                <a:gd name="T0" fmla="*/ 0 w 65"/>
                <a:gd name="T1" fmla="*/ 0 h 145"/>
                <a:gd name="T2" fmla="*/ 0 w 65"/>
                <a:gd name="T3" fmla="*/ 0 h 145"/>
                <a:gd name="T4" fmla="*/ 0 w 65"/>
                <a:gd name="T5" fmla="*/ 0 h 145"/>
                <a:gd name="T6" fmla="*/ 0 w 65"/>
                <a:gd name="T7" fmla="*/ 0 h 145"/>
                <a:gd name="T8" fmla="*/ 0 w 65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45"/>
                <a:gd name="T17" fmla="*/ 65 w 65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45">
                  <a:moveTo>
                    <a:pt x="0" y="13"/>
                  </a:moveTo>
                  <a:lnTo>
                    <a:pt x="11" y="145"/>
                  </a:lnTo>
                  <a:lnTo>
                    <a:pt x="65" y="134"/>
                  </a:lnTo>
                  <a:lnTo>
                    <a:pt x="5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4" name="Freeform 178"/>
            <p:cNvSpPr>
              <a:spLocks/>
            </p:cNvSpPr>
            <p:nvPr/>
          </p:nvSpPr>
          <p:spPr bwMode="auto">
            <a:xfrm>
              <a:off x="4145" y="3340"/>
              <a:ext cx="11" cy="31"/>
            </a:xfrm>
            <a:custGeom>
              <a:avLst/>
              <a:gdLst>
                <a:gd name="T0" fmla="*/ 0 w 57"/>
                <a:gd name="T1" fmla="*/ 0 h 153"/>
                <a:gd name="T2" fmla="*/ 0 w 57"/>
                <a:gd name="T3" fmla="*/ 0 h 153"/>
                <a:gd name="T4" fmla="*/ 0 w 57"/>
                <a:gd name="T5" fmla="*/ 0 h 153"/>
                <a:gd name="T6" fmla="*/ 0 w 57"/>
                <a:gd name="T7" fmla="*/ 0 h 153"/>
                <a:gd name="T8" fmla="*/ 0 w 57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53"/>
                <a:gd name="T17" fmla="*/ 57 w 57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53">
                  <a:moveTo>
                    <a:pt x="0" y="13"/>
                  </a:moveTo>
                  <a:lnTo>
                    <a:pt x="0" y="153"/>
                  </a:lnTo>
                  <a:lnTo>
                    <a:pt x="55" y="148"/>
                  </a:lnTo>
                  <a:lnTo>
                    <a:pt x="5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5" name="Freeform 179"/>
            <p:cNvSpPr>
              <a:spLocks/>
            </p:cNvSpPr>
            <p:nvPr/>
          </p:nvSpPr>
          <p:spPr bwMode="auto">
            <a:xfrm>
              <a:off x="4161" y="3337"/>
              <a:ext cx="14" cy="32"/>
            </a:xfrm>
            <a:custGeom>
              <a:avLst/>
              <a:gdLst>
                <a:gd name="T0" fmla="*/ 0 w 72"/>
                <a:gd name="T1" fmla="*/ 0 h 158"/>
                <a:gd name="T2" fmla="*/ 0 w 72"/>
                <a:gd name="T3" fmla="*/ 0 h 158"/>
                <a:gd name="T4" fmla="*/ 0 w 72"/>
                <a:gd name="T5" fmla="*/ 0 h 158"/>
                <a:gd name="T6" fmla="*/ 0 w 72"/>
                <a:gd name="T7" fmla="*/ 0 h 158"/>
                <a:gd name="T8" fmla="*/ 0 w 72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58"/>
                <a:gd name="T17" fmla="*/ 72 w 7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58">
                  <a:moveTo>
                    <a:pt x="11" y="13"/>
                  </a:moveTo>
                  <a:lnTo>
                    <a:pt x="0" y="158"/>
                  </a:lnTo>
                  <a:lnTo>
                    <a:pt x="59" y="151"/>
                  </a:lnTo>
                  <a:lnTo>
                    <a:pt x="72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6" name="Freeform 180"/>
            <p:cNvSpPr>
              <a:spLocks/>
            </p:cNvSpPr>
            <p:nvPr/>
          </p:nvSpPr>
          <p:spPr bwMode="auto">
            <a:xfrm>
              <a:off x="4210" y="3457"/>
              <a:ext cx="7" cy="27"/>
            </a:xfrm>
            <a:custGeom>
              <a:avLst/>
              <a:gdLst>
                <a:gd name="T0" fmla="*/ 0 w 36"/>
                <a:gd name="T1" fmla="*/ 0 h 132"/>
                <a:gd name="T2" fmla="*/ 0 w 36"/>
                <a:gd name="T3" fmla="*/ 0 h 132"/>
                <a:gd name="T4" fmla="*/ 0 w 36"/>
                <a:gd name="T5" fmla="*/ 0 h 132"/>
                <a:gd name="T6" fmla="*/ 0 w 36"/>
                <a:gd name="T7" fmla="*/ 0 h 132"/>
                <a:gd name="T8" fmla="*/ 0 w 36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32"/>
                <a:gd name="T17" fmla="*/ 36 w 36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32">
                  <a:moveTo>
                    <a:pt x="8" y="8"/>
                  </a:moveTo>
                  <a:lnTo>
                    <a:pt x="0" y="132"/>
                  </a:lnTo>
                  <a:lnTo>
                    <a:pt x="33" y="117"/>
                  </a:lnTo>
                  <a:lnTo>
                    <a:pt x="36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7" name="Freeform 181"/>
            <p:cNvSpPr>
              <a:spLocks/>
            </p:cNvSpPr>
            <p:nvPr/>
          </p:nvSpPr>
          <p:spPr bwMode="auto">
            <a:xfrm>
              <a:off x="4220" y="3454"/>
              <a:ext cx="6" cy="25"/>
            </a:xfrm>
            <a:custGeom>
              <a:avLst/>
              <a:gdLst>
                <a:gd name="T0" fmla="*/ 0 w 34"/>
                <a:gd name="T1" fmla="*/ 0 h 124"/>
                <a:gd name="T2" fmla="*/ 0 w 34"/>
                <a:gd name="T3" fmla="*/ 0 h 124"/>
                <a:gd name="T4" fmla="*/ 0 w 34"/>
                <a:gd name="T5" fmla="*/ 0 h 124"/>
                <a:gd name="T6" fmla="*/ 0 w 34"/>
                <a:gd name="T7" fmla="*/ 0 h 124"/>
                <a:gd name="T8" fmla="*/ 0 w 34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24"/>
                <a:gd name="T17" fmla="*/ 34 w 34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24">
                  <a:moveTo>
                    <a:pt x="5" y="9"/>
                  </a:moveTo>
                  <a:lnTo>
                    <a:pt x="0" y="124"/>
                  </a:lnTo>
                  <a:lnTo>
                    <a:pt x="29" y="111"/>
                  </a:lnTo>
                  <a:lnTo>
                    <a:pt x="34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8" name="Freeform 182"/>
            <p:cNvSpPr>
              <a:spLocks/>
            </p:cNvSpPr>
            <p:nvPr/>
          </p:nvSpPr>
          <p:spPr bwMode="auto">
            <a:xfrm>
              <a:off x="4244" y="3449"/>
              <a:ext cx="6" cy="20"/>
            </a:xfrm>
            <a:custGeom>
              <a:avLst/>
              <a:gdLst>
                <a:gd name="T0" fmla="*/ 0 w 31"/>
                <a:gd name="T1" fmla="*/ 0 h 101"/>
                <a:gd name="T2" fmla="*/ 0 w 31"/>
                <a:gd name="T3" fmla="*/ 0 h 101"/>
                <a:gd name="T4" fmla="*/ 0 w 31"/>
                <a:gd name="T5" fmla="*/ 0 h 101"/>
                <a:gd name="T6" fmla="*/ 0 w 31"/>
                <a:gd name="T7" fmla="*/ 0 h 101"/>
                <a:gd name="T8" fmla="*/ 0 w 31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01"/>
                <a:gd name="T17" fmla="*/ 31 w 31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01">
                  <a:moveTo>
                    <a:pt x="7" y="8"/>
                  </a:moveTo>
                  <a:lnTo>
                    <a:pt x="0" y="101"/>
                  </a:lnTo>
                  <a:lnTo>
                    <a:pt x="27" y="89"/>
                  </a:lnTo>
                  <a:lnTo>
                    <a:pt x="31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9" name="Freeform 183"/>
            <p:cNvSpPr>
              <a:spLocks/>
            </p:cNvSpPr>
            <p:nvPr/>
          </p:nvSpPr>
          <p:spPr bwMode="auto">
            <a:xfrm>
              <a:off x="4252" y="3447"/>
              <a:ext cx="6" cy="18"/>
            </a:xfrm>
            <a:custGeom>
              <a:avLst/>
              <a:gdLst>
                <a:gd name="T0" fmla="*/ 0 w 28"/>
                <a:gd name="T1" fmla="*/ 0 h 93"/>
                <a:gd name="T2" fmla="*/ 0 w 28"/>
                <a:gd name="T3" fmla="*/ 0 h 93"/>
                <a:gd name="T4" fmla="*/ 0 w 28"/>
                <a:gd name="T5" fmla="*/ 0 h 93"/>
                <a:gd name="T6" fmla="*/ 0 w 28"/>
                <a:gd name="T7" fmla="*/ 0 h 93"/>
                <a:gd name="T8" fmla="*/ 0 w 28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3"/>
                <a:gd name="T17" fmla="*/ 28 w 28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3">
                  <a:moveTo>
                    <a:pt x="4" y="13"/>
                  </a:moveTo>
                  <a:lnTo>
                    <a:pt x="0" y="93"/>
                  </a:lnTo>
                  <a:lnTo>
                    <a:pt x="22" y="82"/>
                  </a:lnTo>
                  <a:lnTo>
                    <a:pt x="28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0" name="Freeform 184"/>
            <p:cNvSpPr>
              <a:spLocks/>
            </p:cNvSpPr>
            <p:nvPr/>
          </p:nvSpPr>
          <p:spPr bwMode="auto">
            <a:xfrm>
              <a:off x="4220" y="3344"/>
              <a:ext cx="10" cy="30"/>
            </a:xfrm>
            <a:custGeom>
              <a:avLst/>
              <a:gdLst>
                <a:gd name="T0" fmla="*/ 0 w 48"/>
                <a:gd name="T1" fmla="*/ 0 h 150"/>
                <a:gd name="T2" fmla="*/ 0 w 48"/>
                <a:gd name="T3" fmla="*/ 0 h 150"/>
                <a:gd name="T4" fmla="*/ 0 w 48"/>
                <a:gd name="T5" fmla="*/ 0 h 150"/>
                <a:gd name="T6" fmla="*/ 0 w 48"/>
                <a:gd name="T7" fmla="*/ 0 h 150"/>
                <a:gd name="T8" fmla="*/ 0 w 48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50"/>
                <a:gd name="T17" fmla="*/ 48 w 48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50">
                  <a:moveTo>
                    <a:pt x="14" y="0"/>
                  </a:moveTo>
                  <a:lnTo>
                    <a:pt x="0" y="141"/>
                  </a:lnTo>
                  <a:lnTo>
                    <a:pt x="31" y="150"/>
                  </a:lnTo>
                  <a:lnTo>
                    <a:pt x="48" y="1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1" name="Freeform 185"/>
            <p:cNvSpPr>
              <a:spLocks/>
            </p:cNvSpPr>
            <p:nvPr/>
          </p:nvSpPr>
          <p:spPr bwMode="auto">
            <a:xfrm>
              <a:off x="4229" y="3350"/>
              <a:ext cx="8" cy="27"/>
            </a:xfrm>
            <a:custGeom>
              <a:avLst/>
              <a:gdLst>
                <a:gd name="T0" fmla="*/ 0 w 41"/>
                <a:gd name="T1" fmla="*/ 0 h 136"/>
                <a:gd name="T2" fmla="*/ 0 w 41"/>
                <a:gd name="T3" fmla="*/ 0 h 136"/>
                <a:gd name="T4" fmla="*/ 0 w 41"/>
                <a:gd name="T5" fmla="*/ 0 h 136"/>
                <a:gd name="T6" fmla="*/ 0 w 41"/>
                <a:gd name="T7" fmla="*/ 0 h 136"/>
                <a:gd name="T8" fmla="*/ 0 w 41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136"/>
                <a:gd name="T17" fmla="*/ 41 w 41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136">
                  <a:moveTo>
                    <a:pt x="15" y="0"/>
                  </a:moveTo>
                  <a:lnTo>
                    <a:pt x="0" y="129"/>
                  </a:lnTo>
                  <a:lnTo>
                    <a:pt x="23" y="136"/>
                  </a:lnTo>
                  <a:lnTo>
                    <a:pt x="41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2" name="Freeform 186"/>
            <p:cNvSpPr>
              <a:spLocks/>
            </p:cNvSpPr>
            <p:nvPr/>
          </p:nvSpPr>
          <p:spPr bwMode="auto">
            <a:xfrm>
              <a:off x="4253" y="3358"/>
              <a:ext cx="9" cy="25"/>
            </a:xfrm>
            <a:custGeom>
              <a:avLst/>
              <a:gdLst>
                <a:gd name="T0" fmla="*/ 0 w 43"/>
                <a:gd name="T1" fmla="*/ 0 h 123"/>
                <a:gd name="T2" fmla="*/ 0 w 43"/>
                <a:gd name="T3" fmla="*/ 0 h 123"/>
                <a:gd name="T4" fmla="*/ 0 w 43"/>
                <a:gd name="T5" fmla="*/ 0 h 123"/>
                <a:gd name="T6" fmla="*/ 0 w 43"/>
                <a:gd name="T7" fmla="*/ 0 h 123"/>
                <a:gd name="T8" fmla="*/ 0 w 43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23"/>
                <a:gd name="T17" fmla="*/ 43 w 43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23">
                  <a:moveTo>
                    <a:pt x="15" y="0"/>
                  </a:moveTo>
                  <a:lnTo>
                    <a:pt x="0" y="117"/>
                  </a:lnTo>
                  <a:lnTo>
                    <a:pt x="26" y="123"/>
                  </a:lnTo>
                  <a:lnTo>
                    <a:pt x="43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3" name="Freeform 187"/>
            <p:cNvSpPr>
              <a:spLocks/>
            </p:cNvSpPr>
            <p:nvPr/>
          </p:nvSpPr>
          <p:spPr bwMode="auto">
            <a:xfrm>
              <a:off x="4261" y="3361"/>
              <a:ext cx="8" cy="23"/>
            </a:xfrm>
            <a:custGeom>
              <a:avLst/>
              <a:gdLst>
                <a:gd name="T0" fmla="*/ 0 w 40"/>
                <a:gd name="T1" fmla="*/ 0 h 116"/>
                <a:gd name="T2" fmla="*/ 0 w 40"/>
                <a:gd name="T3" fmla="*/ 0 h 116"/>
                <a:gd name="T4" fmla="*/ 0 w 40"/>
                <a:gd name="T5" fmla="*/ 0 h 116"/>
                <a:gd name="T6" fmla="*/ 0 w 40"/>
                <a:gd name="T7" fmla="*/ 0 h 116"/>
                <a:gd name="T8" fmla="*/ 0 w 40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16"/>
                <a:gd name="T17" fmla="*/ 40 w 40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16">
                  <a:moveTo>
                    <a:pt x="19" y="0"/>
                  </a:moveTo>
                  <a:lnTo>
                    <a:pt x="0" y="110"/>
                  </a:lnTo>
                  <a:lnTo>
                    <a:pt x="23" y="116"/>
                  </a:lnTo>
                  <a:lnTo>
                    <a:pt x="4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4" name="Freeform 188"/>
            <p:cNvSpPr>
              <a:spLocks/>
            </p:cNvSpPr>
            <p:nvPr/>
          </p:nvSpPr>
          <p:spPr bwMode="auto">
            <a:xfrm>
              <a:off x="4232" y="3222"/>
              <a:ext cx="15" cy="39"/>
            </a:xfrm>
            <a:custGeom>
              <a:avLst/>
              <a:gdLst>
                <a:gd name="T0" fmla="*/ 0 w 72"/>
                <a:gd name="T1" fmla="*/ 0 h 195"/>
                <a:gd name="T2" fmla="*/ 0 w 72"/>
                <a:gd name="T3" fmla="*/ 0 h 195"/>
                <a:gd name="T4" fmla="*/ 0 w 72"/>
                <a:gd name="T5" fmla="*/ 0 h 195"/>
                <a:gd name="T6" fmla="*/ 0 w 72"/>
                <a:gd name="T7" fmla="*/ 0 h 195"/>
                <a:gd name="T8" fmla="*/ 0 w 72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5"/>
                <a:gd name="T17" fmla="*/ 72 w 72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5">
                  <a:moveTo>
                    <a:pt x="37" y="0"/>
                  </a:moveTo>
                  <a:lnTo>
                    <a:pt x="0" y="171"/>
                  </a:lnTo>
                  <a:lnTo>
                    <a:pt x="30" y="195"/>
                  </a:lnTo>
                  <a:lnTo>
                    <a:pt x="72" y="2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5" name="Freeform 189"/>
            <p:cNvSpPr>
              <a:spLocks/>
            </p:cNvSpPr>
            <p:nvPr/>
          </p:nvSpPr>
          <p:spPr bwMode="auto">
            <a:xfrm>
              <a:off x="4240" y="3230"/>
              <a:ext cx="14" cy="38"/>
            </a:xfrm>
            <a:custGeom>
              <a:avLst/>
              <a:gdLst>
                <a:gd name="T0" fmla="*/ 0 w 70"/>
                <a:gd name="T1" fmla="*/ 0 h 193"/>
                <a:gd name="T2" fmla="*/ 0 w 70"/>
                <a:gd name="T3" fmla="*/ 0 h 193"/>
                <a:gd name="T4" fmla="*/ 0 w 70"/>
                <a:gd name="T5" fmla="*/ 0 h 193"/>
                <a:gd name="T6" fmla="*/ 0 w 70"/>
                <a:gd name="T7" fmla="*/ 0 h 193"/>
                <a:gd name="T8" fmla="*/ 0 w 70"/>
                <a:gd name="T9" fmla="*/ 0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3"/>
                <a:gd name="T17" fmla="*/ 70 w 70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3">
                  <a:moveTo>
                    <a:pt x="70" y="16"/>
                  </a:moveTo>
                  <a:lnTo>
                    <a:pt x="42" y="0"/>
                  </a:lnTo>
                  <a:lnTo>
                    <a:pt x="0" y="166"/>
                  </a:lnTo>
                  <a:lnTo>
                    <a:pt x="29" y="193"/>
                  </a:lnTo>
                  <a:lnTo>
                    <a:pt x="7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6" name="Freeform 190"/>
            <p:cNvSpPr>
              <a:spLocks/>
            </p:cNvSpPr>
            <p:nvPr/>
          </p:nvSpPr>
          <p:spPr bwMode="auto">
            <a:xfrm>
              <a:off x="4267" y="3249"/>
              <a:ext cx="12" cy="39"/>
            </a:xfrm>
            <a:custGeom>
              <a:avLst/>
              <a:gdLst>
                <a:gd name="T0" fmla="*/ 0 w 62"/>
                <a:gd name="T1" fmla="*/ 0 h 197"/>
                <a:gd name="T2" fmla="*/ 0 w 62"/>
                <a:gd name="T3" fmla="*/ 0 h 197"/>
                <a:gd name="T4" fmla="*/ 0 w 62"/>
                <a:gd name="T5" fmla="*/ 0 h 197"/>
                <a:gd name="T6" fmla="*/ 0 w 62"/>
                <a:gd name="T7" fmla="*/ 0 h 197"/>
                <a:gd name="T8" fmla="*/ 0 w 62"/>
                <a:gd name="T9" fmla="*/ 0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97"/>
                <a:gd name="T17" fmla="*/ 62 w 62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97">
                  <a:moveTo>
                    <a:pt x="38" y="0"/>
                  </a:moveTo>
                  <a:lnTo>
                    <a:pt x="0" y="180"/>
                  </a:lnTo>
                  <a:lnTo>
                    <a:pt x="21" y="197"/>
                  </a:lnTo>
                  <a:lnTo>
                    <a:pt x="62" y="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7" name="Freeform 191"/>
            <p:cNvSpPr>
              <a:spLocks/>
            </p:cNvSpPr>
            <p:nvPr/>
          </p:nvSpPr>
          <p:spPr bwMode="auto">
            <a:xfrm>
              <a:off x="4273" y="3255"/>
              <a:ext cx="14" cy="39"/>
            </a:xfrm>
            <a:custGeom>
              <a:avLst/>
              <a:gdLst>
                <a:gd name="T0" fmla="*/ 0 w 70"/>
                <a:gd name="T1" fmla="*/ 0 h 195"/>
                <a:gd name="T2" fmla="*/ 0 w 70"/>
                <a:gd name="T3" fmla="*/ 0 h 195"/>
                <a:gd name="T4" fmla="*/ 0 w 70"/>
                <a:gd name="T5" fmla="*/ 0 h 195"/>
                <a:gd name="T6" fmla="*/ 0 w 70"/>
                <a:gd name="T7" fmla="*/ 0 h 195"/>
                <a:gd name="T8" fmla="*/ 0 w 70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5"/>
                <a:gd name="T17" fmla="*/ 70 w 7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5">
                  <a:moveTo>
                    <a:pt x="46" y="0"/>
                  </a:moveTo>
                  <a:lnTo>
                    <a:pt x="0" y="176"/>
                  </a:lnTo>
                  <a:lnTo>
                    <a:pt x="24" y="195"/>
                  </a:lnTo>
                  <a:lnTo>
                    <a:pt x="70" y="1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8" name="Freeform 192"/>
            <p:cNvSpPr>
              <a:spLocks/>
            </p:cNvSpPr>
            <p:nvPr/>
          </p:nvSpPr>
          <p:spPr bwMode="auto">
            <a:xfrm>
              <a:off x="4075" y="3268"/>
              <a:ext cx="15" cy="9"/>
            </a:xfrm>
            <a:custGeom>
              <a:avLst/>
              <a:gdLst>
                <a:gd name="T0" fmla="*/ 0 w 75"/>
                <a:gd name="T1" fmla="*/ 0 h 45"/>
                <a:gd name="T2" fmla="*/ 0 w 75"/>
                <a:gd name="T3" fmla="*/ 0 h 45"/>
                <a:gd name="T4" fmla="*/ 0 w 75"/>
                <a:gd name="T5" fmla="*/ 0 h 45"/>
                <a:gd name="T6" fmla="*/ 0 w 75"/>
                <a:gd name="T7" fmla="*/ 0 h 45"/>
                <a:gd name="T8" fmla="*/ 0 w 7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45"/>
                <a:gd name="T17" fmla="*/ 75 w 7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45">
                  <a:moveTo>
                    <a:pt x="4" y="45"/>
                  </a:moveTo>
                  <a:lnTo>
                    <a:pt x="75" y="30"/>
                  </a:lnTo>
                  <a:lnTo>
                    <a:pt x="73" y="0"/>
                  </a:lnTo>
                  <a:lnTo>
                    <a:pt x="0" y="20"/>
                  </a:lnTo>
                  <a:lnTo>
                    <a:pt x="4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9" name="Freeform 193"/>
            <p:cNvSpPr>
              <a:spLocks/>
            </p:cNvSpPr>
            <p:nvPr/>
          </p:nvSpPr>
          <p:spPr bwMode="auto">
            <a:xfrm>
              <a:off x="4096" y="3262"/>
              <a:ext cx="16" cy="9"/>
            </a:xfrm>
            <a:custGeom>
              <a:avLst/>
              <a:gdLst>
                <a:gd name="T0" fmla="*/ 0 w 79"/>
                <a:gd name="T1" fmla="*/ 0 h 46"/>
                <a:gd name="T2" fmla="*/ 0 w 79"/>
                <a:gd name="T3" fmla="*/ 0 h 46"/>
                <a:gd name="T4" fmla="*/ 0 w 79"/>
                <a:gd name="T5" fmla="*/ 0 h 46"/>
                <a:gd name="T6" fmla="*/ 0 w 79"/>
                <a:gd name="T7" fmla="*/ 0 h 46"/>
                <a:gd name="T8" fmla="*/ 0 w 79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6"/>
                <a:gd name="T17" fmla="*/ 79 w 79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6">
                  <a:moveTo>
                    <a:pt x="0" y="23"/>
                  </a:moveTo>
                  <a:lnTo>
                    <a:pt x="1" y="46"/>
                  </a:lnTo>
                  <a:lnTo>
                    <a:pt x="79" y="29"/>
                  </a:lnTo>
                  <a:lnTo>
                    <a:pt x="79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0" name="Freeform 194"/>
            <p:cNvSpPr>
              <a:spLocks/>
            </p:cNvSpPr>
            <p:nvPr/>
          </p:nvSpPr>
          <p:spPr bwMode="auto">
            <a:xfrm>
              <a:off x="4144" y="3253"/>
              <a:ext cx="17" cy="9"/>
            </a:xfrm>
            <a:custGeom>
              <a:avLst/>
              <a:gdLst>
                <a:gd name="T0" fmla="*/ 0 w 82"/>
                <a:gd name="T1" fmla="*/ 0 h 45"/>
                <a:gd name="T2" fmla="*/ 0 w 82"/>
                <a:gd name="T3" fmla="*/ 0 h 45"/>
                <a:gd name="T4" fmla="*/ 0 w 82"/>
                <a:gd name="T5" fmla="*/ 0 h 45"/>
                <a:gd name="T6" fmla="*/ 0 w 82"/>
                <a:gd name="T7" fmla="*/ 0 h 45"/>
                <a:gd name="T8" fmla="*/ 0 w 8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45"/>
                <a:gd name="T17" fmla="*/ 82 w 8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45">
                  <a:moveTo>
                    <a:pt x="0" y="45"/>
                  </a:moveTo>
                  <a:lnTo>
                    <a:pt x="81" y="27"/>
                  </a:lnTo>
                  <a:lnTo>
                    <a:pt x="82" y="0"/>
                  </a:lnTo>
                  <a:lnTo>
                    <a:pt x="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1" name="Freeform 195"/>
            <p:cNvSpPr>
              <a:spLocks/>
            </p:cNvSpPr>
            <p:nvPr/>
          </p:nvSpPr>
          <p:spPr bwMode="auto">
            <a:xfrm>
              <a:off x="4166" y="3248"/>
              <a:ext cx="16" cy="9"/>
            </a:xfrm>
            <a:custGeom>
              <a:avLst/>
              <a:gdLst>
                <a:gd name="T0" fmla="*/ 0 w 80"/>
                <a:gd name="T1" fmla="*/ 0 h 46"/>
                <a:gd name="T2" fmla="*/ 0 w 80"/>
                <a:gd name="T3" fmla="*/ 0 h 46"/>
                <a:gd name="T4" fmla="*/ 0 w 80"/>
                <a:gd name="T5" fmla="*/ 0 h 46"/>
                <a:gd name="T6" fmla="*/ 0 w 80"/>
                <a:gd name="T7" fmla="*/ 0 h 46"/>
                <a:gd name="T8" fmla="*/ 0 w 80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46"/>
                <a:gd name="T17" fmla="*/ 80 w 8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46">
                  <a:moveTo>
                    <a:pt x="0" y="46"/>
                  </a:moveTo>
                  <a:lnTo>
                    <a:pt x="77" y="27"/>
                  </a:lnTo>
                  <a:lnTo>
                    <a:pt x="80" y="0"/>
                  </a:lnTo>
                  <a:lnTo>
                    <a:pt x="1" y="2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2" name="Freeform 196"/>
            <p:cNvSpPr>
              <a:spLocks/>
            </p:cNvSpPr>
            <p:nvPr/>
          </p:nvSpPr>
          <p:spPr bwMode="auto">
            <a:xfrm>
              <a:off x="4088" y="3376"/>
              <a:ext cx="12" cy="6"/>
            </a:xfrm>
            <a:custGeom>
              <a:avLst/>
              <a:gdLst>
                <a:gd name="T0" fmla="*/ 0 w 61"/>
                <a:gd name="T1" fmla="*/ 0 h 31"/>
                <a:gd name="T2" fmla="*/ 0 w 61"/>
                <a:gd name="T3" fmla="*/ 0 h 31"/>
                <a:gd name="T4" fmla="*/ 0 w 61"/>
                <a:gd name="T5" fmla="*/ 0 h 31"/>
                <a:gd name="T6" fmla="*/ 0 w 61"/>
                <a:gd name="T7" fmla="*/ 0 h 31"/>
                <a:gd name="T8" fmla="*/ 0 w 61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1"/>
                <a:gd name="T17" fmla="*/ 61 w 61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1">
                  <a:moveTo>
                    <a:pt x="2" y="31"/>
                  </a:moveTo>
                  <a:lnTo>
                    <a:pt x="61" y="29"/>
                  </a:lnTo>
                  <a:lnTo>
                    <a:pt x="59" y="0"/>
                  </a:lnTo>
                  <a:lnTo>
                    <a:pt x="0" y="11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3" name="Freeform 197"/>
            <p:cNvSpPr>
              <a:spLocks/>
            </p:cNvSpPr>
            <p:nvPr/>
          </p:nvSpPr>
          <p:spPr bwMode="auto">
            <a:xfrm>
              <a:off x="4104" y="3373"/>
              <a:ext cx="11" cy="8"/>
            </a:xfrm>
            <a:custGeom>
              <a:avLst/>
              <a:gdLst>
                <a:gd name="T0" fmla="*/ 0 w 55"/>
                <a:gd name="T1" fmla="*/ 0 h 40"/>
                <a:gd name="T2" fmla="*/ 0 w 55"/>
                <a:gd name="T3" fmla="*/ 0 h 40"/>
                <a:gd name="T4" fmla="*/ 0 w 55"/>
                <a:gd name="T5" fmla="*/ 0 h 40"/>
                <a:gd name="T6" fmla="*/ 0 w 55"/>
                <a:gd name="T7" fmla="*/ 0 h 40"/>
                <a:gd name="T8" fmla="*/ 0 w 5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0"/>
                <a:gd name="T17" fmla="*/ 55 w 5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0">
                  <a:moveTo>
                    <a:pt x="3" y="40"/>
                  </a:moveTo>
                  <a:lnTo>
                    <a:pt x="55" y="32"/>
                  </a:lnTo>
                  <a:lnTo>
                    <a:pt x="54" y="0"/>
                  </a:lnTo>
                  <a:lnTo>
                    <a:pt x="0" y="11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4" name="Freeform 198"/>
            <p:cNvSpPr>
              <a:spLocks/>
            </p:cNvSpPr>
            <p:nvPr/>
          </p:nvSpPr>
          <p:spPr bwMode="auto">
            <a:xfrm>
              <a:off x="4145" y="3370"/>
              <a:ext cx="11" cy="5"/>
            </a:xfrm>
            <a:custGeom>
              <a:avLst/>
              <a:gdLst>
                <a:gd name="T0" fmla="*/ 0 w 55"/>
                <a:gd name="T1" fmla="*/ 0 h 28"/>
                <a:gd name="T2" fmla="*/ 0 w 55"/>
                <a:gd name="T3" fmla="*/ 0 h 28"/>
                <a:gd name="T4" fmla="*/ 0 w 55"/>
                <a:gd name="T5" fmla="*/ 0 h 28"/>
                <a:gd name="T6" fmla="*/ 0 w 55"/>
                <a:gd name="T7" fmla="*/ 0 h 28"/>
                <a:gd name="T8" fmla="*/ 0 w 5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28"/>
                <a:gd name="T17" fmla="*/ 55 w 55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28">
                  <a:moveTo>
                    <a:pt x="0" y="28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5" name="Freeform 199"/>
            <p:cNvSpPr>
              <a:spLocks/>
            </p:cNvSpPr>
            <p:nvPr/>
          </p:nvSpPr>
          <p:spPr bwMode="auto">
            <a:xfrm>
              <a:off x="4160" y="3368"/>
              <a:ext cx="12" cy="6"/>
            </a:xfrm>
            <a:custGeom>
              <a:avLst/>
              <a:gdLst>
                <a:gd name="T0" fmla="*/ 0 w 60"/>
                <a:gd name="T1" fmla="*/ 0 h 30"/>
                <a:gd name="T2" fmla="*/ 0 w 60"/>
                <a:gd name="T3" fmla="*/ 0 h 30"/>
                <a:gd name="T4" fmla="*/ 0 w 60"/>
                <a:gd name="T5" fmla="*/ 0 h 30"/>
                <a:gd name="T6" fmla="*/ 0 w 60"/>
                <a:gd name="T7" fmla="*/ 0 h 30"/>
                <a:gd name="T8" fmla="*/ 0 w 6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"/>
                <a:gd name="T17" fmla="*/ 60 w 6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">
                  <a:moveTo>
                    <a:pt x="0" y="30"/>
                  </a:moveTo>
                  <a:lnTo>
                    <a:pt x="58" y="27"/>
                  </a:lnTo>
                  <a:lnTo>
                    <a:pt x="60" y="0"/>
                  </a:lnTo>
                  <a:lnTo>
                    <a:pt x="1" y="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6" name="Freeform 200"/>
            <p:cNvSpPr>
              <a:spLocks/>
            </p:cNvSpPr>
            <p:nvPr/>
          </p:nvSpPr>
          <p:spPr bwMode="auto">
            <a:xfrm>
              <a:off x="4209" y="3481"/>
              <a:ext cx="8" cy="12"/>
            </a:xfrm>
            <a:custGeom>
              <a:avLst/>
              <a:gdLst>
                <a:gd name="T0" fmla="*/ 0 w 37"/>
                <a:gd name="T1" fmla="*/ 0 h 62"/>
                <a:gd name="T2" fmla="*/ 0 w 37"/>
                <a:gd name="T3" fmla="*/ 0 h 62"/>
                <a:gd name="T4" fmla="*/ 0 w 37"/>
                <a:gd name="T5" fmla="*/ 0 h 62"/>
                <a:gd name="T6" fmla="*/ 0 w 37"/>
                <a:gd name="T7" fmla="*/ 0 h 62"/>
                <a:gd name="T8" fmla="*/ 0 w 37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2"/>
                <a:gd name="T17" fmla="*/ 37 w 3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2">
                  <a:moveTo>
                    <a:pt x="0" y="62"/>
                  </a:moveTo>
                  <a:lnTo>
                    <a:pt x="36" y="39"/>
                  </a:lnTo>
                  <a:lnTo>
                    <a:pt x="37" y="0"/>
                  </a:lnTo>
                  <a:lnTo>
                    <a:pt x="4" y="1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7" name="Freeform 201"/>
            <p:cNvSpPr>
              <a:spLocks/>
            </p:cNvSpPr>
            <p:nvPr/>
          </p:nvSpPr>
          <p:spPr bwMode="auto">
            <a:xfrm>
              <a:off x="4219" y="3477"/>
              <a:ext cx="6" cy="10"/>
            </a:xfrm>
            <a:custGeom>
              <a:avLst/>
              <a:gdLst>
                <a:gd name="T0" fmla="*/ 0 w 30"/>
                <a:gd name="T1" fmla="*/ 0 h 50"/>
                <a:gd name="T2" fmla="*/ 0 w 30"/>
                <a:gd name="T3" fmla="*/ 0 h 50"/>
                <a:gd name="T4" fmla="*/ 0 w 30"/>
                <a:gd name="T5" fmla="*/ 0 h 50"/>
                <a:gd name="T6" fmla="*/ 0 w 30"/>
                <a:gd name="T7" fmla="*/ 0 h 50"/>
                <a:gd name="T8" fmla="*/ 0 w 3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50"/>
                <a:gd name="T17" fmla="*/ 30 w 3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50">
                  <a:moveTo>
                    <a:pt x="0" y="50"/>
                  </a:moveTo>
                  <a:lnTo>
                    <a:pt x="28" y="41"/>
                  </a:lnTo>
                  <a:lnTo>
                    <a:pt x="30" y="0"/>
                  </a:lnTo>
                  <a:lnTo>
                    <a:pt x="1" y="1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8" name="Freeform 202"/>
            <p:cNvSpPr>
              <a:spLocks/>
            </p:cNvSpPr>
            <p:nvPr/>
          </p:nvSpPr>
          <p:spPr bwMode="auto">
            <a:xfrm>
              <a:off x="4244" y="3467"/>
              <a:ext cx="6" cy="7"/>
            </a:xfrm>
            <a:custGeom>
              <a:avLst/>
              <a:gdLst>
                <a:gd name="T0" fmla="*/ 0 w 29"/>
                <a:gd name="T1" fmla="*/ 0 h 39"/>
                <a:gd name="T2" fmla="*/ 0 w 29"/>
                <a:gd name="T3" fmla="*/ 0 h 39"/>
                <a:gd name="T4" fmla="*/ 0 w 29"/>
                <a:gd name="T5" fmla="*/ 0 h 39"/>
                <a:gd name="T6" fmla="*/ 0 w 29"/>
                <a:gd name="T7" fmla="*/ 0 h 39"/>
                <a:gd name="T8" fmla="*/ 0 w 29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9"/>
                <a:gd name="T17" fmla="*/ 29 w 2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9">
                  <a:moveTo>
                    <a:pt x="0" y="39"/>
                  </a:moveTo>
                  <a:lnTo>
                    <a:pt x="28" y="20"/>
                  </a:lnTo>
                  <a:lnTo>
                    <a:pt x="29" y="0"/>
                  </a:lnTo>
                  <a:lnTo>
                    <a:pt x="2" y="1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9" name="Freeform 203"/>
            <p:cNvSpPr>
              <a:spLocks/>
            </p:cNvSpPr>
            <p:nvPr/>
          </p:nvSpPr>
          <p:spPr bwMode="auto">
            <a:xfrm>
              <a:off x="4252" y="3463"/>
              <a:ext cx="5" cy="6"/>
            </a:xfrm>
            <a:custGeom>
              <a:avLst/>
              <a:gdLst>
                <a:gd name="T0" fmla="*/ 0 w 23"/>
                <a:gd name="T1" fmla="*/ 0 h 31"/>
                <a:gd name="T2" fmla="*/ 0 w 23"/>
                <a:gd name="T3" fmla="*/ 0 h 31"/>
                <a:gd name="T4" fmla="*/ 0 w 23"/>
                <a:gd name="T5" fmla="*/ 0 h 31"/>
                <a:gd name="T6" fmla="*/ 0 w 23"/>
                <a:gd name="T7" fmla="*/ 0 h 31"/>
                <a:gd name="T8" fmla="*/ 0 w 23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1"/>
                <a:gd name="T17" fmla="*/ 23 w 2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1">
                  <a:moveTo>
                    <a:pt x="0" y="31"/>
                  </a:moveTo>
                  <a:lnTo>
                    <a:pt x="21" y="25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0" name="Freeform 204"/>
            <p:cNvSpPr>
              <a:spLocks/>
            </p:cNvSpPr>
            <p:nvPr/>
          </p:nvSpPr>
          <p:spPr bwMode="auto">
            <a:xfrm>
              <a:off x="4219" y="3373"/>
              <a:ext cx="7" cy="9"/>
            </a:xfrm>
            <a:custGeom>
              <a:avLst/>
              <a:gdLst>
                <a:gd name="T0" fmla="*/ 0 w 35"/>
                <a:gd name="T1" fmla="*/ 0 h 48"/>
                <a:gd name="T2" fmla="*/ 0 w 35"/>
                <a:gd name="T3" fmla="*/ 0 h 48"/>
                <a:gd name="T4" fmla="*/ 0 w 35"/>
                <a:gd name="T5" fmla="*/ 0 h 48"/>
                <a:gd name="T6" fmla="*/ 0 w 35"/>
                <a:gd name="T7" fmla="*/ 0 h 48"/>
                <a:gd name="T8" fmla="*/ 0 w 35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0" y="41"/>
                  </a:moveTo>
                  <a:lnTo>
                    <a:pt x="30" y="48"/>
                  </a:lnTo>
                  <a:lnTo>
                    <a:pt x="35" y="9"/>
                  </a:lnTo>
                  <a:lnTo>
                    <a:pt x="4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1" name="Freeform 205"/>
            <p:cNvSpPr>
              <a:spLocks/>
            </p:cNvSpPr>
            <p:nvPr/>
          </p:nvSpPr>
          <p:spPr bwMode="auto">
            <a:xfrm>
              <a:off x="4228" y="3375"/>
              <a:ext cx="6" cy="9"/>
            </a:xfrm>
            <a:custGeom>
              <a:avLst/>
              <a:gdLst>
                <a:gd name="T0" fmla="*/ 0 w 27"/>
                <a:gd name="T1" fmla="*/ 0 h 43"/>
                <a:gd name="T2" fmla="*/ 0 w 27"/>
                <a:gd name="T3" fmla="*/ 0 h 43"/>
                <a:gd name="T4" fmla="*/ 0 w 27"/>
                <a:gd name="T5" fmla="*/ 0 h 43"/>
                <a:gd name="T6" fmla="*/ 0 w 27"/>
                <a:gd name="T7" fmla="*/ 0 h 43"/>
                <a:gd name="T8" fmla="*/ 0 w 2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3"/>
                <a:gd name="T17" fmla="*/ 27 w 2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3">
                  <a:moveTo>
                    <a:pt x="0" y="32"/>
                  </a:moveTo>
                  <a:lnTo>
                    <a:pt x="22" y="43"/>
                  </a:lnTo>
                  <a:lnTo>
                    <a:pt x="27" y="7"/>
                  </a:lnTo>
                  <a:lnTo>
                    <a:pt x="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2" name="Freeform 206"/>
            <p:cNvSpPr>
              <a:spLocks/>
            </p:cNvSpPr>
            <p:nvPr/>
          </p:nvSpPr>
          <p:spPr bwMode="auto">
            <a:xfrm>
              <a:off x="4252" y="3381"/>
              <a:ext cx="6" cy="7"/>
            </a:xfrm>
            <a:custGeom>
              <a:avLst/>
              <a:gdLst>
                <a:gd name="T0" fmla="*/ 0 w 30"/>
                <a:gd name="T1" fmla="*/ 0 h 34"/>
                <a:gd name="T2" fmla="*/ 0 w 30"/>
                <a:gd name="T3" fmla="*/ 0 h 34"/>
                <a:gd name="T4" fmla="*/ 0 w 30"/>
                <a:gd name="T5" fmla="*/ 0 h 34"/>
                <a:gd name="T6" fmla="*/ 0 w 30"/>
                <a:gd name="T7" fmla="*/ 0 h 34"/>
                <a:gd name="T8" fmla="*/ 0 w 3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4"/>
                <a:gd name="T17" fmla="*/ 30 w 3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4">
                  <a:moveTo>
                    <a:pt x="0" y="30"/>
                  </a:moveTo>
                  <a:lnTo>
                    <a:pt x="25" y="34"/>
                  </a:lnTo>
                  <a:lnTo>
                    <a:pt x="30" y="6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3" name="Freeform 207"/>
            <p:cNvSpPr>
              <a:spLocks/>
            </p:cNvSpPr>
            <p:nvPr/>
          </p:nvSpPr>
          <p:spPr bwMode="auto">
            <a:xfrm>
              <a:off x="4260" y="3383"/>
              <a:ext cx="6" cy="8"/>
            </a:xfrm>
            <a:custGeom>
              <a:avLst/>
              <a:gdLst>
                <a:gd name="T0" fmla="*/ 0 w 28"/>
                <a:gd name="T1" fmla="*/ 0 h 38"/>
                <a:gd name="T2" fmla="*/ 0 w 28"/>
                <a:gd name="T3" fmla="*/ 0 h 38"/>
                <a:gd name="T4" fmla="*/ 0 w 28"/>
                <a:gd name="T5" fmla="*/ 0 h 38"/>
                <a:gd name="T6" fmla="*/ 0 w 28"/>
                <a:gd name="T7" fmla="*/ 0 h 38"/>
                <a:gd name="T8" fmla="*/ 0 w 28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8"/>
                <a:gd name="T17" fmla="*/ 28 w 2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8">
                  <a:moveTo>
                    <a:pt x="0" y="30"/>
                  </a:moveTo>
                  <a:lnTo>
                    <a:pt x="24" y="38"/>
                  </a:lnTo>
                  <a:lnTo>
                    <a:pt x="28" y="6"/>
                  </a:lnTo>
                  <a:lnTo>
                    <a:pt x="5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4" name="Freeform 208"/>
            <p:cNvSpPr>
              <a:spLocks/>
            </p:cNvSpPr>
            <p:nvPr/>
          </p:nvSpPr>
          <p:spPr bwMode="auto">
            <a:xfrm>
              <a:off x="4231" y="3256"/>
              <a:ext cx="7" cy="12"/>
            </a:xfrm>
            <a:custGeom>
              <a:avLst/>
              <a:gdLst>
                <a:gd name="T0" fmla="*/ 0 w 38"/>
                <a:gd name="T1" fmla="*/ 0 h 60"/>
                <a:gd name="T2" fmla="*/ 0 w 38"/>
                <a:gd name="T3" fmla="*/ 0 h 60"/>
                <a:gd name="T4" fmla="*/ 0 w 38"/>
                <a:gd name="T5" fmla="*/ 0 h 60"/>
                <a:gd name="T6" fmla="*/ 0 w 38"/>
                <a:gd name="T7" fmla="*/ 0 h 60"/>
                <a:gd name="T8" fmla="*/ 0 w 38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60"/>
                <a:gd name="T17" fmla="*/ 38 w 38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60">
                  <a:moveTo>
                    <a:pt x="0" y="39"/>
                  </a:moveTo>
                  <a:lnTo>
                    <a:pt x="29" y="60"/>
                  </a:lnTo>
                  <a:lnTo>
                    <a:pt x="38" y="24"/>
                  </a:lnTo>
                  <a:lnTo>
                    <a:pt x="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5" name="Freeform 209"/>
            <p:cNvSpPr>
              <a:spLocks/>
            </p:cNvSpPr>
            <p:nvPr/>
          </p:nvSpPr>
          <p:spPr bwMode="auto">
            <a:xfrm>
              <a:off x="4239" y="3263"/>
              <a:ext cx="7" cy="13"/>
            </a:xfrm>
            <a:custGeom>
              <a:avLst/>
              <a:gdLst>
                <a:gd name="T0" fmla="*/ 0 w 37"/>
                <a:gd name="T1" fmla="*/ 0 h 65"/>
                <a:gd name="T2" fmla="*/ 0 w 37"/>
                <a:gd name="T3" fmla="*/ 0 h 65"/>
                <a:gd name="T4" fmla="*/ 0 w 37"/>
                <a:gd name="T5" fmla="*/ 0 h 65"/>
                <a:gd name="T6" fmla="*/ 0 w 37"/>
                <a:gd name="T7" fmla="*/ 0 h 65"/>
                <a:gd name="T8" fmla="*/ 0 w 37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5"/>
                <a:gd name="T17" fmla="*/ 37 w 37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5">
                  <a:moveTo>
                    <a:pt x="29" y="65"/>
                  </a:moveTo>
                  <a:lnTo>
                    <a:pt x="37" y="27"/>
                  </a:lnTo>
                  <a:lnTo>
                    <a:pt x="8" y="0"/>
                  </a:lnTo>
                  <a:lnTo>
                    <a:pt x="0" y="33"/>
                  </a:lnTo>
                  <a:lnTo>
                    <a:pt x="29" y="6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6" name="Freeform 210"/>
            <p:cNvSpPr>
              <a:spLocks/>
            </p:cNvSpPr>
            <p:nvPr/>
          </p:nvSpPr>
          <p:spPr bwMode="auto">
            <a:xfrm>
              <a:off x="4265" y="3285"/>
              <a:ext cx="6" cy="10"/>
            </a:xfrm>
            <a:custGeom>
              <a:avLst/>
              <a:gdLst>
                <a:gd name="T0" fmla="*/ 0 w 29"/>
                <a:gd name="T1" fmla="*/ 0 h 51"/>
                <a:gd name="T2" fmla="*/ 0 w 29"/>
                <a:gd name="T3" fmla="*/ 0 h 51"/>
                <a:gd name="T4" fmla="*/ 0 w 29"/>
                <a:gd name="T5" fmla="*/ 0 h 51"/>
                <a:gd name="T6" fmla="*/ 0 w 29"/>
                <a:gd name="T7" fmla="*/ 0 h 51"/>
                <a:gd name="T8" fmla="*/ 0 w 29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0" y="35"/>
                  </a:moveTo>
                  <a:lnTo>
                    <a:pt x="21" y="51"/>
                  </a:lnTo>
                  <a:lnTo>
                    <a:pt x="29" y="17"/>
                  </a:lnTo>
                  <a:lnTo>
                    <a:pt x="8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7" name="Freeform 211"/>
            <p:cNvSpPr>
              <a:spLocks/>
            </p:cNvSpPr>
            <p:nvPr/>
          </p:nvSpPr>
          <p:spPr bwMode="auto">
            <a:xfrm>
              <a:off x="4271" y="3290"/>
              <a:ext cx="7" cy="11"/>
            </a:xfrm>
            <a:custGeom>
              <a:avLst/>
              <a:gdLst>
                <a:gd name="T0" fmla="*/ 0 w 33"/>
                <a:gd name="T1" fmla="*/ 0 h 55"/>
                <a:gd name="T2" fmla="*/ 0 w 33"/>
                <a:gd name="T3" fmla="*/ 0 h 55"/>
                <a:gd name="T4" fmla="*/ 0 w 33"/>
                <a:gd name="T5" fmla="*/ 0 h 55"/>
                <a:gd name="T6" fmla="*/ 0 w 33"/>
                <a:gd name="T7" fmla="*/ 0 h 55"/>
                <a:gd name="T8" fmla="*/ 0 w 33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5"/>
                <a:gd name="T17" fmla="*/ 33 w 33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5">
                  <a:moveTo>
                    <a:pt x="0" y="32"/>
                  </a:moveTo>
                  <a:lnTo>
                    <a:pt x="24" y="55"/>
                  </a:lnTo>
                  <a:lnTo>
                    <a:pt x="33" y="19"/>
                  </a:lnTo>
                  <a:lnTo>
                    <a:pt x="9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Group 139"/>
          <p:cNvGrpSpPr>
            <a:grpSpLocks/>
          </p:cNvGrpSpPr>
          <p:nvPr/>
        </p:nvGrpSpPr>
        <p:grpSpPr bwMode="auto">
          <a:xfrm>
            <a:off x="7143750" y="2286000"/>
            <a:ext cx="685800" cy="1116013"/>
            <a:chOff x="4018" y="3125"/>
            <a:chExt cx="314" cy="450"/>
          </a:xfrm>
        </p:grpSpPr>
        <p:sp>
          <p:nvSpPr>
            <p:cNvPr id="79" name="Freeform 140"/>
            <p:cNvSpPr>
              <a:spLocks/>
            </p:cNvSpPr>
            <p:nvPr/>
          </p:nvSpPr>
          <p:spPr bwMode="auto">
            <a:xfrm>
              <a:off x="4018" y="3125"/>
              <a:ext cx="314" cy="450"/>
            </a:xfrm>
            <a:custGeom>
              <a:avLst/>
              <a:gdLst>
                <a:gd name="T0" fmla="*/ 0 w 1570"/>
                <a:gd name="T1" fmla="*/ 0 h 2250"/>
                <a:gd name="T2" fmla="*/ 0 w 1570"/>
                <a:gd name="T3" fmla="*/ 0 h 2250"/>
                <a:gd name="T4" fmla="*/ 0 w 1570"/>
                <a:gd name="T5" fmla="*/ 0 h 2250"/>
                <a:gd name="T6" fmla="*/ 0 w 1570"/>
                <a:gd name="T7" fmla="*/ 0 h 2250"/>
                <a:gd name="T8" fmla="*/ 0 w 1570"/>
                <a:gd name="T9" fmla="*/ 0 h 2250"/>
                <a:gd name="T10" fmla="*/ 0 w 1570"/>
                <a:gd name="T11" fmla="*/ 0 h 2250"/>
                <a:gd name="T12" fmla="*/ 0 w 1570"/>
                <a:gd name="T13" fmla="*/ 0 h 2250"/>
                <a:gd name="T14" fmla="*/ 0 w 1570"/>
                <a:gd name="T15" fmla="*/ 0 h 2250"/>
                <a:gd name="T16" fmla="*/ 0 w 1570"/>
                <a:gd name="T17" fmla="*/ 0 h 2250"/>
                <a:gd name="T18" fmla="*/ 0 w 1570"/>
                <a:gd name="T19" fmla="*/ 0 h 2250"/>
                <a:gd name="T20" fmla="*/ 0 w 1570"/>
                <a:gd name="T21" fmla="*/ 0 h 2250"/>
                <a:gd name="T22" fmla="*/ 0 w 1570"/>
                <a:gd name="T23" fmla="*/ 0 h 2250"/>
                <a:gd name="T24" fmla="*/ 0 w 1570"/>
                <a:gd name="T25" fmla="*/ 0 h 2250"/>
                <a:gd name="T26" fmla="*/ 0 w 1570"/>
                <a:gd name="T27" fmla="*/ 0 h 2250"/>
                <a:gd name="T28" fmla="*/ 0 w 1570"/>
                <a:gd name="T29" fmla="*/ 0 h 2250"/>
                <a:gd name="T30" fmla="*/ 0 w 1570"/>
                <a:gd name="T31" fmla="*/ 0 h 2250"/>
                <a:gd name="T32" fmla="*/ 0 w 1570"/>
                <a:gd name="T33" fmla="*/ 0 h 2250"/>
                <a:gd name="T34" fmla="*/ 0 w 1570"/>
                <a:gd name="T35" fmla="*/ 0 h 2250"/>
                <a:gd name="T36" fmla="*/ 0 w 1570"/>
                <a:gd name="T37" fmla="*/ 0 h 2250"/>
                <a:gd name="T38" fmla="*/ 0 w 1570"/>
                <a:gd name="T39" fmla="*/ 0 h 2250"/>
                <a:gd name="T40" fmla="*/ 0 w 1570"/>
                <a:gd name="T41" fmla="*/ 0 h 2250"/>
                <a:gd name="T42" fmla="*/ 0 w 1570"/>
                <a:gd name="T43" fmla="*/ 0 h 2250"/>
                <a:gd name="T44" fmla="*/ 0 w 1570"/>
                <a:gd name="T45" fmla="*/ 0 h 2250"/>
                <a:gd name="T46" fmla="*/ 0 w 1570"/>
                <a:gd name="T47" fmla="*/ 0 h 2250"/>
                <a:gd name="T48" fmla="*/ 0 w 1570"/>
                <a:gd name="T49" fmla="*/ 0 h 2250"/>
                <a:gd name="T50" fmla="*/ 0 w 1570"/>
                <a:gd name="T51" fmla="*/ 0 h 2250"/>
                <a:gd name="T52" fmla="*/ 0 w 1570"/>
                <a:gd name="T53" fmla="*/ 0 h 2250"/>
                <a:gd name="T54" fmla="*/ 0 w 1570"/>
                <a:gd name="T55" fmla="*/ 0 h 2250"/>
                <a:gd name="T56" fmla="*/ 0 w 1570"/>
                <a:gd name="T57" fmla="*/ 0 h 2250"/>
                <a:gd name="T58" fmla="*/ 0 w 1570"/>
                <a:gd name="T59" fmla="*/ 0 h 2250"/>
                <a:gd name="T60" fmla="*/ 0 w 1570"/>
                <a:gd name="T61" fmla="*/ 0 h 2250"/>
                <a:gd name="T62" fmla="*/ 0 w 1570"/>
                <a:gd name="T63" fmla="*/ 0 h 2250"/>
                <a:gd name="T64" fmla="*/ 0 w 1570"/>
                <a:gd name="T65" fmla="*/ 0 h 2250"/>
                <a:gd name="T66" fmla="*/ 0 w 1570"/>
                <a:gd name="T67" fmla="*/ 0 h 2250"/>
                <a:gd name="T68" fmla="*/ 0 w 1570"/>
                <a:gd name="T69" fmla="*/ 0 h 2250"/>
                <a:gd name="T70" fmla="*/ 0 w 1570"/>
                <a:gd name="T71" fmla="*/ 0 h 2250"/>
                <a:gd name="T72" fmla="*/ 0 w 1570"/>
                <a:gd name="T73" fmla="*/ 0 h 2250"/>
                <a:gd name="T74" fmla="*/ 0 w 1570"/>
                <a:gd name="T75" fmla="*/ 0 h 2250"/>
                <a:gd name="T76" fmla="*/ 0 w 1570"/>
                <a:gd name="T77" fmla="*/ 0 h 2250"/>
                <a:gd name="T78" fmla="*/ 0 w 1570"/>
                <a:gd name="T79" fmla="*/ 0 h 2250"/>
                <a:gd name="T80" fmla="*/ 0 w 1570"/>
                <a:gd name="T81" fmla="*/ 0 h 2250"/>
                <a:gd name="T82" fmla="*/ 0 w 1570"/>
                <a:gd name="T83" fmla="*/ 0 h 2250"/>
                <a:gd name="T84" fmla="*/ 0 w 1570"/>
                <a:gd name="T85" fmla="*/ 0 h 225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70"/>
                <a:gd name="T130" fmla="*/ 0 h 2250"/>
                <a:gd name="T131" fmla="*/ 1570 w 1570"/>
                <a:gd name="T132" fmla="*/ 2250 h 225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70" h="2250">
                  <a:moveTo>
                    <a:pt x="0" y="303"/>
                  </a:moveTo>
                  <a:lnTo>
                    <a:pt x="246" y="2006"/>
                  </a:lnTo>
                  <a:lnTo>
                    <a:pt x="865" y="2250"/>
                  </a:lnTo>
                  <a:lnTo>
                    <a:pt x="868" y="2248"/>
                  </a:lnTo>
                  <a:lnTo>
                    <a:pt x="879" y="2241"/>
                  </a:lnTo>
                  <a:lnTo>
                    <a:pt x="895" y="2229"/>
                  </a:lnTo>
                  <a:lnTo>
                    <a:pt x="917" y="2213"/>
                  </a:lnTo>
                  <a:lnTo>
                    <a:pt x="943" y="2196"/>
                  </a:lnTo>
                  <a:lnTo>
                    <a:pt x="972" y="2175"/>
                  </a:lnTo>
                  <a:lnTo>
                    <a:pt x="1005" y="2153"/>
                  </a:lnTo>
                  <a:lnTo>
                    <a:pt x="1039" y="2130"/>
                  </a:lnTo>
                  <a:lnTo>
                    <a:pt x="1074" y="2107"/>
                  </a:lnTo>
                  <a:lnTo>
                    <a:pt x="1109" y="2083"/>
                  </a:lnTo>
                  <a:lnTo>
                    <a:pt x="1145" y="2061"/>
                  </a:lnTo>
                  <a:lnTo>
                    <a:pt x="1178" y="2039"/>
                  </a:lnTo>
                  <a:lnTo>
                    <a:pt x="1209" y="2020"/>
                  </a:lnTo>
                  <a:lnTo>
                    <a:pt x="1237" y="2005"/>
                  </a:lnTo>
                  <a:lnTo>
                    <a:pt x="1262" y="1992"/>
                  </a:lnTo>
                  <a:lnTo>
                    <a:pt x="1281" y="1982"/>
                  </a:lnTo>
                  <a:lnTo>
                    <a:pt x="1366" y="1326"/>
                  </a:lnTo>
                  <a:lnTo>
                    <a:pt x="1435" y="921"/>
                  </a:lnTo>
                  <a:lnTo>
                    <a:pt x="1439" y="905"/>
                  </a:lnTo>
                  <a:lnTo>
                    <a:pt x="1449" y="864"/>
                  </a:lnTo>
                  <a:lnTo>
                    <a:pt x="1463" y="801"/>
                  </a:lnTo>
                  <a:lnTo>
                    <a:pt x="1483" y="724"/>
                  </a:lnTo>
                  <a:lnTo>
                    <a:pt x="1503" y="640"/>
                  </a:lnTo>
                  <a:lnTo>
                    <a:pt x="1526" y="555"/>
                  </a:lnTo>
                  <a:lnTo>
                    <a:pt x="1548" y="474"/>
                  </a:lnTo>
                  <a:lnTo>
                    <a:pt x="1570" y="405"/>
                  </a:lnTo>
                  <a:lnTo>
                    <a:pt x="1188" y="42"/>
                  </a:lnTo>
                  <a:lnTo>
                    <a:pt x="1186" y="40"/>
                  </a:lnTo>
                  <a:lnTo>
                    <a:pt x="1181" y="35"/>
                  </a:lnTo>
                  <a:lnTo>
                    <a:pt x="1172" y="28"/>
                  </a:lnTo>
                  <a:lnTo>
                    <a:pt x="1159" y="19"/>
                  </a:lnTo>
                  <a:lnTo>
                    <a:pt x="1141" y="12"/>
                  </a:lnTo>
                  <a:lnTo>
                    <a:pt x="1120" y="4"/>
                  </a:lnTo>
                  <a:lnTo>
                    <a:pt x="1094" y="0"/>
                  </a:lnTo>
                  <a:lnTo>
                    <a:pt x="1063" y="0"/>
                  </a:lnTo>
                  <a:lnTo>
                    <a:pt x="1046" y="1"/>
                  </a:lnTo>
                  <a:lnTo>
                    <a:pt x="1026" y="2"/>
                  </a:lnTo>
                  <a:lnTo>
                    <a:pt x="1006" y="3"/>
                  </a:lnTo>
                  <a:lnTo>
                    <a:pt x="983" y="4"/>
                  </a:lnTo>
                  <a:lnTo>
                    <a:pt x="961" y="6"/>
                  </a:lnTo>
                  <a:lnTo>
                    <a:pt x="936" y="8"/>
                  </a:lnTo>
                  <a:lnTo>
                    <a:pt x="910" y="10"/>
                  </a:lnTo>
                  <a:lnTo>
                    <a:pt x="883" y="13"/>
                  </a:lnTo>
                  <a:lnTo>
                    <a:pt x="854" y="15"/>
                  </a:lnTo>
                  <a:lnTo>
                    <a:pt x="825" y="19"/>
                  </a:lnTo>
                  <a:lnTo>
                    <a:pt x="795" y="22"/>
                  </a:lnTo>
                  <a:lnTo>
                    <a:pt x="763" y="27"/>
                  </a:lnTo>
                  <a:lnTo>
                    <a:pt x="731" y="32"/>
                  </a:lnTo>
                  <a:lnTo>
                    <a:pt x="699" y="38"/>
                  </a:lnTo>
                  <a:lnTo>
                    <a:pt x="665" y="45"/>
                  </a:lnTo>
                  <a:lnTo>
                    <a:pt x="631" y="52"/>
                  </a:lnTo>
                  <a:lnTo>
                    <a:pt x="598" y="60"/>
                  </a:lnTo>
                  <a:lnTo>
                    <a:pt x="565" y="67"/>
                  </a:lnTo>
                  <a:lnTo>
                    <a:pt x="534" y="75"/>
                  </a:lnTo>
                  <a:lnTo>
                    <a:pt x="504" y="84"/>
                  </a:lnTo>
                  <a:lnTo>
                    <a:pt x="476" y="92"/>
                  </a:lnTo>
                  <a:lnTo>
                    <a:pt x="449" y="100"/>
                  </a:lnTo>
                  <a:lnTo>
                    <a:pt x="423" y="109"/>
                  </a:lnTo>
                  <a:lnTo>
                    <a:pt x="398" y="117"/>
                  </a:lnTo>
                  <a:lnTo>
                    <a:pt x="375" y="125"/>
                  </a:lnTo>
                  <a:lnTo>
                    <a:pt x="353" y="133"/>
                  </a:lnTo>
                  <a:lnTo>
                    <a:pt x="332" y="141"/>
                  </a:lnTo>
                  <a:lnTo>
                    <a:pt x="312" y="149"/>
                  </a:lnTo>
                  <a:lnTo>
                    <a:pt x="293" y="157"/>
                  </a:lnTo>
                  <a:lnTo>
                    <a:pt x="276" y="164"/>
                  </a:lnTo>
                  <a:lnTo>
                    <a:pt x="260" y="173"/>
                  </a:lnTo>
                  <a:lnTo>
                    <a:pt x="243" y="180"/>
                  </a:lnTo>
                  <a:lnTo>
                    <a:pt x="227" y="188"/>
                  </a:lnTo>
                  <a:lnTo>
                    <a:pt x="210" y="196"/>
                  </a:lnTo>
                  <a:lnTo>
                    <a:pt x="192" y="206"/>
                  </a:lnTo>
                  <a:lnTo>
                    <a:pt x="171" y="215"/>
                  </a:lnTo>
                  <a:lnTo>
                    <a:pt x="152" y="226"/>
                  </a:lnTo>
                  <a:lnTo>
                    <a:pt x="131" y="235"/>
                  </a:lnTo>
                  <a:lnTo>
                    <a:pt x="111" y="246"/>
                  </a:lnTo>
                  <a:lnTo>
                    <a:pt x="92" y="255"/>
                  </a:lnTo>
                  <a:lnTo>
                    <a:pt x="73" y="265"/>
                  </a:lnTo>
                  <a:lnTo>
                    <a:pt x="56" y="274"/>
                  </a:lnTo>
                  <a:lnTo>
                    <a:pt x="41" y="283"/>
                  </a:lnTo>
                  <a:lnTo>
                    <a:pt x="27" y="289"/>
                  </a:lnTo>
                  <a:lnTo>
                    <a:pt x="16" y="294"/>
                  </a:lnTo>
                  <a:lnTo>
                    <a:pt x="8" y="299"/>
                  </a:lnTo>
                  <a:lnTo>
                    <a:pt x="2" y="302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0" name="Freeform 141"/>
            <p:cNvSpPr>
              <a:spLocks/>
            </p:cNvSpPr>
            <p:nvPr/>
          </p:nvSpPr>
          <p:spPr bwMode="auto">
            <a:xfrm>
              <a:off x="4191" y="3143"/>
              <a:ext cx="125" cy="415"/>
            </a:xfrm>
            <a:custGeom>
              <a:avLst/>
              <a:gdLst>
                <a:gd name="T0" fmla="*/ 0 w 622"/>
                <a:gd name="T1" fmla="*/ 0 h 2076"/>
                <a:gd name="T2" fmla="*/ 0 w 622"/>
                <a:gd name="T3" fmla="*/ 0 h 2076"/>
                <a:gd name="T4" fmla="*/ 0 w 622"/>
                <a:gd name="T5" fmla="*/ 0 h 2076"/>
                <a:gd name="T6" fmla="*/ 0 w 622"/>
                <a:gd name="T7" fmla="*/ 0 h 2076"/>
                <a:gd name="T8" fmla="*/ 0 w 622"/>
                <a:gd name="T9" fmla="*/ 0 h 2076"/>
                <a:gd name="T10" fmla="*/ 0 w 622"/>
                <a:gd name="T11" fmla="*/ 0 h 2076"/>
                <a:gd name="T12" fmla="*/ 0 w 622"/>
                <a:gd name="T13" fmla="*/ 0 h 2076"/>
                <a:gd name="T14" fmla="*/ 0 w 622"/>
                <a:gd name="T15" fmla="*/ 0 h 2076"/>
                <a:gd name="T16" fmla="*/ 0 w 622"/>
                <a:gd name="T17" fmla="*/ 0 h 2076"/>
                <a:gd name="T18" fmla="*/ 0 w 622"/>
                <a:gd name="T19" fmla="*/ 0 h 2076"/>
                <a:gd name="T20" fmla="*/ 0 w 622"/>
                <a:gd name="T21" fmla="*/ 0 h 2076"/>
                <a:gd name="T22" fmla="*/ 0 w 622"/>
                <a:gd name="T23" fmla="*/ 0 h 2076"/>
                <a:gd name="T24" fmla="*/ 0 w 622"/>
                <a:gd name="T25" fmla="*/ 0 h 2076"/>
                <a:gd name="T26" fmla="*/ 0 w 622"/>
                <a:gd name="T27" fmla="*/ 0 h 2076"/>
                <a:gd name="T28" fmla="*/ 0 w 622"/>
                <a:gd name="T29" fmla="*/ 0 h 2076"/>
                <a:gd name="T30" fmla="*/ 0 w 622"/>
                <a:gd name="T31" fmla="*/ 0 h 2076"/>
                <a:gd name="T32" fmla="*/ 0 w 622"/>
                <a:gd name="T33" fmla="*/ 0 h 2076"/>
                <a:gd name="T34" fmla="*/ 0 w 622"/>
                <a:gd name="T35" fmla="*/ 0 h 2076"/>
                <a:gd name="T36" fmla="*/ 0 w 622"/>
                <a:gd name="T37" fmla="*/ 0 h 2076"/>
                <a:gd name="T38" fmla="*/ 0 w 622"/>
                <a:gd name="T39" fmla="*/ 0 h 2076"/>
                <a:gd name="T40" fmla="*/ 0 w 622"/>
                <a:gd name="T41" fmla="*/ 0 h 2076"/>
                <a:gd name="T42" fmla="*/ 0 w 622"/>
                <a:gd name="T43" fmla="*/ 0 h 2076"/>
                <a:gd name="T44" fmla="*/ 0 w 622"/>
                <a:gd name="T45" fmla="*/ 0 h 2076"/>
                <a:gd name="T46" fmla="*/ 0 w 622"/>
                <a:gd name="T47" fmla="*/ 0 h 2076"/>
                <a:gd name="T48" fmla="*/ 0 w 622"/>
                <a:gd name="T49" fmla="*/ 0 h 2076"/>
                <a:gd name="T50" fmla="*/ 0 w 622"/>
                <a:gd name="T51" fmla="*/ 0 h 2076"/>
                <a:gd name="T52" fmla="*/ 0 w 622"/>
                <a:gd name="T53" fmla="*/ 0 h 2076"/>
                <a:gd name="T54" fmla="*/ 0 w 622"/>
                <a:gd name="T55" fmla="*/ 0 h 2076"/>
                <a:gd name="T56" fmla="*/ 0 w 622"/>
                <a:gd name="T57" fmla="*/ 0 h 2076"/>
                <a:gd name="T58" fmla="*/ 0 w 622"/>
                <a:gd name="T59" fmla="*/ 0 h 2076"/>
                <a:gd name="T60" fmla="*/ 0 w 622"/>
                <a:gd name="T61" fmla="*/ 0 h 2076"/>
                <a:gd name="T62" fmla="*/ 0 w 622"/>
                <a:gd name="T63" fmla="*/ 0 h 2076"/>
                <a:gd name="T64" fmla="*/ 0 w 622"/>
                <a:gd name="T65" fmla="*/ 0 h 2076"/>
                <a:gd name="T66" fmla="*/ 0 w 622"/>
                <a:gd name="T67" fmla="*/ 0 h 2076"/>
                <a:gd name="T68" fmla="*/ 0 w 622"/>
                <a:gd name="T69" fmla="*/ 0 h 2076"/>
                <a:gd name="T70" fmla="*/ 0 w 622"/>
                <a:gd name="T71" fmla="*/ 0 h 2076"/>
                <a:gd name="T72" fmla="*/ 0 w 622"/>
                <a:gd name="T73" fmla="*/ 0 h 20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2"/>
                <a:gd name="T112" fmla="*/ 0 h 2076"/>
                <a:gd name="T113" fmla="*/ 622 w 622"/>
                <a:gd name="T114" fmla="*/ 2076 h 20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2" h="2076">
                  <a:moveTo>
                    <a:pt x="229" y="0"/>
                  </a:moveTo>
                  <a:lnTo>
                    <a:pt x="225" y="21"/>
                  </a:lnTo>
                  <a:lnTo>
                    <a:pt x="214" y="76"/>
                  </a:lnTo>
                  <a:lnTo>
                    <a:pt x="198" y="158"/>
                  </a:lnTo>
                  <a:lnTo>
                    <a:pt x="180" y="254"/>
                  </a:lnTo>
                  <a:lnTo>
                    <a:pt x="161" y="355"/>
                  </a:lnTo>
                  <a:lnTo>
                    <a:pt x="143" y="448"/>
                  </a:lnTo>
                  <a:lnTo>
                    <a:pt x="129" y="526"/>
                  </a:lnTo>
                  <a:lnTo>
                    <a:pt x="120" y="577"/>
                  </a:lnTo>
                  <a:lnTo>
                    <a:pt x="114" y="625"/>
                  </a:lnTo>
                  <a:lnTo>
                    <a:pt x="105" y="693"/>
                  </a:lnTo>
                  <a:lnTo>
                    <a:pt x="97" y="774"/>
                  </a:lnTo>
                  <a:lnTo>
                    <a:pt x="87" y="858"/>
                  </a:lnTo>
                  <a:lnTo>
                    <a:pt x="78" y="938"/>
                  </a:lnTo>
                  <a:lnTo>
                    <a:pt x="71" y="1007"/>
                  </a:lnTo>
                  <a:lnTo>
                    <a:pt x="67" y="1053"/>
                  </a:lnTo>
                  <a:lnTo>
                    <a:pt x="64" y="1071"/>
                  </a:lnTo>
                  <a:lnTo>
                    <a:pt x="0" y="2076"/>
                  </a:lnTo>
                  <a:lnTo>
                    <a:pt x="363" y="1852"/>
                  </a:lnTo>
                  <a:lnTo>
                    <a:pt x="457" y="1084"/>
                  </a:lnTo>
                  <a:lnTo>
                    <a:pt x="460" y="1070"/>
                  </a:lnTo>
                  <a:lnTo>
                    <a:pt x="467" y="1033"/>
                  </a:lnTo>
                  <a:lnTo>
                    <a:pt x="477" y="977"/>
                  </a:lnTo>
                  <a:lnTo>
                    <a:pt x="490" y="912"/>
                  </a:lnTo>
                  <a:lnTo>
                    <a:pt x="503" y="842"/>
                  </a:lnTo>
                  <a:lnTo>
                    <a:pt x="517" y="774"/>
                  </a:lnTo>
                  <a:lnTo>
                    <a:pt x="529" y="713"/>
                  </a:lnTo>
                  <a:lnTo>
                    <a:pt x="538" y="668"/>
                  </a:lnTo>
                  <a:lnTo>
                    <a:pt x="548" y="627"/>
                  </a:lnTo>
                  <a:lnTo>
                    <a:pt x="560" y="577"/>
                  </a:lnTo>
                  <a:lnTo>
                    <a:pt x="574" y="523"/>
                  </a:lnTo>
                  <a:lnTo>
                    <a:pt x="588" y="469"/>
                  </a:lnTo>
                  <a:lnTo>
                    <a:pt x="601" y="420"/>
                  </a:lnTo>
                  <a:lnTo>
                    <a:pt x="611" y="379"/>
                  </a:lnTo>
                  <a:lnTo>
                    <a:pt x="619" y="352"/>
                  </a:lnTo>
                  <a:lnTo>
                    <a:pt x="622" y="34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1" name="Freeform 142"/>
            <p:cNvSpPr>
              <a:spLocks/>
            </p:cNvSpPr>
            <p:nvPr/>
          </p:nvSpPr>
          <p:spPr bwMode="auto">
            <a:xfrm>
              <a:off x="4196" y="3169"/>
              <a:ext cx="111" cy="378"/>
            </a:xfrm>
            <a:custGeom>
              <a:avLst/>
              <a:gdLst>
                <a:gd name="T0" fmla="*/ 0 w 555"/>
                <a:gd name="T1" fmla="*/ 0 h 1891"/>
                <a:gd name="T2" fmla="*/ 0 w 555"/>
                <a:gd name="T3" fmla="*/ 0 h 1891"/>
                <a:gd name="T4" fmla="*/ 0 w 555"/>
                <a:gd name="T5" fmla="*/ 0 h 1891"/>
                <a:gd name="T6" fmla="*/ 0 w 555"/>
                <a:gd name="T7" fmla="*/ 0 h 1891"/>
                <a:gd name="T8" fmla="*/ 0 w 555"/>
                <a:gd name="T9" fmla="*/ 0 h 1891"/>
                <a:gd name="T10" fmla="*/ 0 w 555"/>
                <a:gd name="T11" fmla="*/ 0 h 1891"/>
                <a:gd name="T12" fmla="*/ 0 w 555"/>
                <a:gd name="T13" fmla="*/ 0 h 1891"/>
                <a:gd name="T14" fmla="*/ 0 w 555"/>
                <a:gd name="T15" fmla="*/ 0 h 1891"/>
                <a:gd name="T16" fmla="*/ 0 w 555"/>
                <a:gd name="T17" fmla="*/ 0 h 1891"/>
                <a:gd name="T18" fmla="*/ 0 w 555"/>
                <a:gd name="T19" fmla="*/ 0 h 1891"/>
                <a:gd name="T20" fmla="*/ 0 w 555"/>
                <a:gd name="T21" fmla="*/ 0 h 1891"/>
                <a:gd name="T22" fmla="*/ 0 w 555"/>
                <a:gd name="T23" fmla="*/ 0 h 1891"/>
                <a:gd name="T24" fmla="*/ 0 w 555"/>
                <a:gd name="T25" fmla="*/ 0 h 1891"/>
                <a:gd name="T26" fmla="*/ 0 w 555"/>
                <a:gd name="T27" fmla="*/ 0 h 1891"/>
                <a:gd name="T28" fmla="*/ 0 w 555"/>
                <a:gd name="T29" fmla="*/ 0 h 1891"/>
                <a:gd name="T30" fmla="*/ 0 w 555"/>
                <a:gd name="T31" fmla="*/ 0 h 1891"/>
                <a:gd name="T32" fmla="*/ 0 w 555"/>
                <a:gd name="T33" fmla="*/ 0 h 1891"/>
                <a:gd name="T34" fmla="*/ 0 w 555"/>
                <a:gd name="T35" fmla="*/ 0 h 1891"/>
                <a:gd name="T36" fmla="*/ 0 w 555"/>
                <a:gd name="T37" fmla="*/ 0 h 1891"/>
                <a:gd name="T38" fmla="*/ 0 w 555"/>
                <a:gd name="T39" fmla="*/ 0 h 1891"/>
                <a:gd name="T40" fmla="*/ 0 w 555"/>
                <a:gd name="T41" fmla="*/ 0 h 1891"/>
                <a:gd name="T42" fmla="*/ 0 w 555"/>
                <a:gd name="T43" fmla="*/ 0 h 1891"/>
                <a:gd name="T44" fmla="*/ 0 w 555"/>
                <a:gd name="T45" fmla="*/ 0 h 1891"/>
                <a:gd name="T46" fmla="*/ 0 w 555"/>
                <a:gd name="T47" fmla="*/ 0 h 18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5"/>
                <a:gd name="T73" fmla="*/ 0 h 1891"/>
                <a:gd name="T74" fmla="*/ 555 w 555"/>
                <a:gd name="T75" fmla="*/ 1891 h 189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5" h="1891">
                  <a:moveTo>
                    <a:pt x="218" y="0"/>
                  </a:moveTo>
                  <a:lnTo>
                    <a:pt x="143" y="347"/>
                  </a:lnTo>
                  <a:lnTo>
                    <a:pt x="83" y="762"/>
                  </a:lnTo>
                  <a:lnTo>
                    <a:pt x="48" y="1143"/>
                  </a:lnTo>
                  <a:lnTo>
                    <a:pt x="0" y="1891"/>
                  </a:lnTo>
                  <a:lnTo>
                    <a:pt x="326" y="1696"/>
                  </a:lnTo>
                  <a:lnTo>
                    <a:pt x="408" y="1006"/>
                  </a:lnTo>
                  <a:lnTo>
                    <a:pt x="410" y="995"/>
                  </a:lnTo>
                  <a:lnTo>
                    <a:pt x="414" y="968"/>
                  </a:lnTo>
                  <a:lnTo>
                    <a:pt x="420" y="927"/>
                  </a:lnTo>
                  <a:lnTo>
                    <a:pt x="429" y="876"/>
                  </a:lnTo>
                  <a:lnTo>
                    <a:pt x="438" y="820"/>
                  </a:lnTo>
                  <a:lnTo>
                    <a:pt x="447" y="764"/>
                  </a:lnTo>
                  <a:lnTo>
                    <a:pt x="456" y="712"/>
                  </a:lnTo>
                  <a:lnTo>
                    <a:pt x="464" y="669"/>
                  </a:lnTo>
                  <a:lnTo>
                    <a:pt x="474" y="625"/>
                  </a:lnTo>
                  <a:lnTo>
                    <a:pt x="486" y="573"/>
                  </a:lnTo>
                  <a:lnTo>
                    <a:pt x="499" y="516"/>
                  </a:lnTo>
                  <a:lnTo>
                    <a:pt x="513" y="459"/>
                  </a:lnTo>
                  <a:lnTo>
                    <a:pt x="527" y="406"/>
                  </a:lnTo>
                  <a:lnTo>
                    <a:pt x="539" y="358"/>
                  </a:lnTo>
                  <a:lnTo>
                    <a:pt x="548" y="322"/>
                  </a:lnTo>
                  <a:lnTo>
                    <a:pt x="555" y="29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2" name="Freeform 143"/>
            <p:cNvSpPr>
              <a:spLocks/>
            </p:cNvSpPr>
            <p:nvPr/>
          </p:nvSpPr>
          <p:spPr bwMode="auto">
            <a:xfrm>
              <a:off x="4031" y="3141"/>
              <a:ext cx="196" cy="417"/>
            </a:xfrm>
            <a:custGeom>
              <a:avLst/>
              <a:gdLst>
                <a:gd name="T0" fmla="*/ 0 w 980"/>
                <a:gd name="T1" fmla="*/ 0 h 2085"/>
                <a:gd name="T2" fmla="*/ 0 w 980"/>
                <a:gd name="T3" fmla="*/ 0 h 2085"/>
                <a:gd name="T4" fmla="*/ 0 w 980"/>
                <a:gd name="T5" fmla="*/ 0 h 2085"/>
                <a:gd name="T6" fmla="*/ 0 w 980"/>
                <a:gd name="T7" fmla="*/ 0 h 2085"/>
                <a:gd name="T8" fmla="*/ 0 w 980"/>
                <a:gd name="T9" fmla="*/ 0 h 2085"/>
                <a:gd name="T10" fmla="*/ 0 w 980"/>
                <a:gd name="T11" fmla="*/ 0 h 2085"/>
                <a:gd name="T12" fmla="*/ 0 w 980"/>
                <a:gd name="T13" fmla="*/ 0 h 2085"/>
                <a:gd name="T14" fmla="*/ 0 w 980"/>
                <a:gd name="T15" fmla="*/ 0 h 2085"/>
                <a:gd name="T16" fmla="*/ 0 w 980"/>
                <a:gd name="T17" fmla="*/ 0 h 2085"/>
                <a:gd name="T18" fmla="*/ 0 w 980"/>
                <a:gd name="T19" fmla="*/ 0 h 2085"/>
                <a:gd name="T20" fmla="*/ 0 w 980"/>
                <a:gd name="T21" fmla="*/ 0 h 2085"/>
                <a:gd name="T22" fmla="*/ 0 w 980"/>
                <a:gd name="T23" fmla="*/ 0 h 2085"/>
                <a:gd name="T24" fmla="*/ 0 w 980"/>
                <a:gd name="T25" fmla="*/ 0 h 2085"/>
                <a:gd name="T26" fmla="*/ 0 w 980"/>
                <a:gd name="T27" fmla="*/ 0 h 2085"/>
                <a:gd name="T28" fmla="*/ 0 w 980"/>
                <a:gd name="T29" fmla="*/ 0 h 2085"/>
                <a:gd name="T30" fmla="*/ 0 w 980"/>
                <a:gd name="T31" fmla="*/ 0 h 2085"/>
                <a:gd name="T32" fmla="*/ 0 w 980"/>
                <a:gd name="T33" fmla="*/ 0 h 2085"/>
                <a:gd name="T34" fmla="*/ 0 w 980"/>
                <a:gd name="T35" fmla="*/ 0 h 2085"/>
                <a:gd name="T36" fmla="*/ 0 w 980"/>
                <a:gd name="T37" fmla="*/ 0 h 2085"/>
                <a:gd name="T38" fmla="*/ 0 w 980"/>
                <a:gd name="T39" fmla="*/ 0 h 2085"/>
                <a:gd name="T40" fmla="*/ 0 w 980"/>
                <a:gd name="T41" fmla="*/ 0 h 2085"/>
                <a:gd name="T42" fmla="*/ 0 w 980"/>
                <a:gd name="T43" fmla="*/ 0 h 2085"/>
                <a:gd name="T44" fmla="*/ 0 w 980"/>
                <a:gd name="T45" fmla="*/ 0 h 2085"/>
                <a:gd name="T46" fmla="*/ 0 w 980"/>
                <a:gd name="T47" fmla="*/ 0 h 2085"/>
                <a:gd name="T48" fmla="*/ 0 w 980"/>
                <a:gd name="T49" fmla="*/ 0 h 2085"/>
                <a:gd name="T50" fmla="*/ 0 w 980"/>
                <a:gd name="T51" fmla="*/ 0 h 2085"/>
                <a:gd name="T52" fmla="*/ 0 w 980"/>
                <a:gd name="T53" fmla="*/ 0 h 2085"/>
                <a:gd name="T54" fmla="*/ 0 w 980"/>
                <a:gd name="T55" fmla="*/ 0 h 2085"/>
                <a:gd name="T56" fmla="*/ 0 w 980"/>
                <a:gd name="T57" fmla="*/ 0 h 2085"/>
                <a:gd name="T58" fmla="*/ 0 w 980"/>
                <a:gd name="T59" fmla="*/ 0 h 2085"/>
                <a:gd name="T60" fmla="*/ 0 w 980"/>
                <a:gd name="T61" fmla="*/ 0 h 2085"/>
                <a:gd name="T62" fmla="*/ 0 w 980"/>
                <a:gd name="T63" fmla="*/ 0 h 2085"/>
                <a:gd name="T64" fmla="*/ 0 w 980"/>
                <a:gd name="T65" fmla="*/ 0 h 2085"/>
                <a:gd name="T66" fmla="*/ 0 w 980"/>
                <a:gd name="T67" fmla="*/ 0 h 2085"/>
                <a:gd name="T68" fmla="*/ 0 w 980"/>
                <a:gd name="T69" fmla="*/ 0 h 2085"/>
                <a:gd name="T70" fmla="*/ 0 w 980"/>
                <a:gd name="T71" fmla="*/ 0 h 2085"/>
                <a:gd name="T72" fmla="*/ 0 w 980"/>
                <a:gd name="T73" fmla="*/ 0 h 2085"/>
                <a:gd name="T74" fmla="*/ 0 w 980"/>
                <a:gd name="T75" fmla="*/ 0 h 2085"/>
                <a:gd name="T76" fmla="*/ 0 w 980"/>
                <a:gd name="T77" fmla="*/ 0 h 2085"/>
                <a:gd name="T78" fmla="*/ 0 w 980"/>
                <a:gd name="T79" fmla="*/ 0 h 2085"/>
                <a:gd name="T80" fmla="*/ 0 w 980"/>
                <a:gd name="T81" fmla="*/ 0 h 2085"/>
                <a:gd name="T82" fmla="*/ 0 w 980"/>
                <a:gd name="T83" fmla="*/ 0 h 2085"/>
                <a:gd name="T84" fmla="*/ 0 w 980"/>
                <a:gd name="T85" fmla="*/ 0 h 2085"/>
                <a:gd name="T86" fmla="*/ 0 w 980"/>
                <a:gd name="T87" fmla="*/ 0 h 2085"/>
                <a:gd name="T88" fmla="*/ 0 w 980"/>
                <a:gd name="T89" fmla="*/ 0 h 2085"/>
                <a:gd name="T90" fmla="*/ 0 w 980"/>
                <a:gd name="T91" fmla="*/ 0 h 2085"/>
                <a:gd name="T92" fmla="*/ 0 w 980"/>
                <a:gd name="T93" fmla="*/ 0 h 2085"/>
                <a:gd name="T94" fmla="*/ 0 w 980"/>
                <a:gd name="T95" fmla="*/ 0 h 2085"/>
                <a:gd name="T96" fmla="*/ 0 w 980"/>
                <a:gd name="T97" fmla="*/ 0 h 2085"/>
                <a:gd name="T98" fmla="*/ 0 w 980"/>
                <a:gd name="T99" fmla="*/ 0 h 2085"/>
                <a:gd name="T100" fmla="*/ 0 w 980"/>
                <a:gd name="T101" fmla="*/ 0 h 2085"/>
                <a:gd name="T102" fmla="*/ 0 w 980"/>
                <a:gd name="T103" fmla="*/ 0 h 2085"/>
                <a:gd name="T104" fmla="*/ 0 w 980"/>
                <a:gd name="T105" fmla="*/ 0 h 2085"/>
                <a:gd name="T106" fmla="*/ 0 w 980"/>
                <a:gd name="T107" fmla="*/ 0 h 20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0"/>
                <a:gd name="T163" fmla="*/ 0 h 2085"/>
                <a:gd name="T164" fmla="*/ 980 w 980"/>
                <a:gd name="T165" fmla="*/ 2085 h 208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0" h="2085">
                  <a:moveTo>
                    <a:pt x="535" y="65"/>
                  </a:moveTo>
                  <a:lnTo>
                    <a:pt x="501" y="75"/>
                  </a:lnTo>
                  <a:lnTo>
                    <a:pt x="470" y="84"/>
                  </a:lnTo>
                  <a:lnTo>
                    <a:pt x="442" y="93"/>
                  </a:lnTo>
                  <a:lnTo>
                    <a:pt x="416" y="100"/>
                  </a:lnTo>
                  <a:lnTo>
                    <a:pt x="393" y="107"/>
                  </a:lnTo>
                  <a:lnTo>
                    <a:pt x="370" y="113"/>
                  </a:lnTo>
                  <a:lnTo>
                    <a:pt x="350" y="119"/>
                  </a:lnTo>
                  <a:lnTo>
                    <a:pt x="331" y="125"/>
                  </a:lnTo>
                  <a:lnTo>
                    <a:pt x="313" y="129"/>
                  </a:lnTo>
                  <a:lnTo>
                    <a:pt x="297" y="135"/>
                  </a:lnTo>
                  <a:lnTo>
                    <a:pt x="280" y="140"/>
                  </a:lnTo>
                  <a:lnTo>
                    <a:pt x="263" y="146"/>
                  </a:lnTo>
                  <a:lnTo>
                    <a:pt x="248" y="152"/>
                  </a:lnTo>
                  <a:lnTo>
                    <a:pt x="232" y="158"/>
                  </a:lnTo>
                  <a:lnTo>
                    <a:pt x="215" y="164"/>
                  </a:lnTo>
                  <a:lnTo>
                    <a:pt x="198" y="171"/>
                  </a:lnTo>
                  <a:lnTo>
                    <a:pt x="179" y="178"/>
                  </a:lnTo>
                  <a:lnTo>
                    <a:pt x="162" y="186"/>
                  </a:lnTo>
                  <a:lnTo>
                    <a:pt x="144" y="193"/>
                  </a:lnTo>
                  <a:lnTo>
                    <a:pt x="127" y="201"/>
                  </a:lnTo>
                  <a:lnTo>
                    <a:pt x="109" y="209"/>
                  </a:lnTo>
                  <a:lnTo>
                    <a:pt x="93" y="216"/>
                  </a:lnTo>
                  <a:lnTo>
                    <a:pt x="78" y="223"/>
                  </a:lnTo>
                  <a:lnTo>
                    <a:pt x="63" y="230"/>
                  </a:lnTo>
                  <a:lnTo>
                    <a:pt x="49" y="236"/>
                  </a:lnTo>
                  <a:lnTo>
                    <a:pt x="37" y="242"/>
                  </a:lnTo>
                  <a:lnTo>
                    <a:pt x="27" y="246"/>
                  </a:lnTo>
                  <a:lnTo>
                    <a:pt x="17" y="251"/>
                  </a:lnTo>
                  <a:lnTo>
                    <a:pt x="9" y="255"/>
                  </a:lnTo>
                  <a:lnTo>
                    <a:pt x="4" y="257"/>
                  </a:lnTo>
                  <a:lnTo>
                    <a:pt x="1" y="259"/>
                  </a:lnTo>
                  <a:lnTo>
                    <a:pt x="0" y="259"/>
                  </a:lnTo>
                  <a:lnTo>
                    <a:pt x="231" y="1889"/>
                  </a:lnTo>
                  <a:lnTo>
                    <a:pt x="378" y="1944"/>
                  </a:lnTo>
                  <a:lnTo>
                    <a:pt x="299" y="1451"/>
                  </a:lnTo>
                  <a:lnTo>
                    <a:pt x="300" y="1451"/>
                  </a:lnTo>
                  <a:lnTo>
                    <a:pt x="303" y="1450"/>
                  </a:lnTo>
                  <a:lnTo>
                    <a:pt x="308" y="1449"/>
                  </a:lnTo>
                  <a:lnTo>
                    <a:pt x="315" y="1448"/>
                  </a:lnTo>
                  <a:lnTo>
                    <a:pt x="323" y="1447"/>
                  </a:lnTo>
                  <a:lnTo>
                    <a:pt x="333" y="1444"/>
                  </a:lnTo>
                  <a:lnTo>
                    <a:pt x="344" y="1443"/>
                  </a:lnTo>
                  <a:lnTo>
                    <a:pt x="357" y="1441"/>
                  </a:lnTo>
                  <a:lnTo>
                    <a:pt x="371" y="1438"/>
                  </a:lnTo>
                  <a:lnTo>
                    <a:pt x="386" y="1436"/>
                  </a:lnTo>
                  <a:lnTo>
                    <a:pt x="403" y="1435"/>
                  </a:lnTo>
                  <a:lnTo>
                    <a:pt x="421" y="1433"/>
                  </a:lnTo>
                  <a:lnTo>
                    <a:pt x="439" y="1431"/>
                  </a:lnTo>
                  <a:lnTo>
                    <a:pt x="457" y="1429"/>
                  </a:lnTo>
                  <a:lnTo>
                    <a:pt x="477" y="1429"/>
                  </a:lnTo>
                  <a:lnTo>
                    <a:pt x="497" y="1428"/>
                  </a:lnTo>
                  <a:lnTo>
                    <a:pt x="518" y="1428"/>
                  </a:lnTo>
                  <a:lnTo>
                    <a:pt x="538" y="1428"/>
                  </a:lnTo>
                  <a:lnTo>
                    <a:pt x="558" y="1429"/>
                  </a:lnTo>
                  <a:lnTo>
                    <a:pt x="578" y="1430"/>
                  </a:lnTo>
                  <a:lnTo>
                    <a:pt x="597" y="1433"/>
                  </a:lnTo>
                  <a:lnTo>
                    <a:pt x="617" y="1435"/>
                  </a:lnTo>
                  <a:lnTo>
                    <a:pt x="634" y="1437"/>
                  </a:lnTo>
                  <a:lnTo>
                    <a:pt x="651" y="1440"/>
                  </a:lnTo>
                  <a:lnTo>
                    <a:pt x="667" y="1443"/>
                  </a:lnTo>
                  <a:lnTo>
                    <a:pt x="682" y="1446"/>
                  </a:lnTo>
                  <a:lnTo>
                    <a:pt x="695" y="1449"/>
                  </a:lnTo>
                  <a:lnTo>
                    <a:pt x="707" y="1451"/>
                  </a:lnTo>
                  <a:lnTo>
                    <a:pt x="718" y="1454"/>
                  </a:lnTo>
                  <a:lnTo>
                    <a:pt x="725" y="1456"/>
                  </a:lnTo>
                  <a:lnTo>
                    <a:pt x="732" y="1459"/>
                  </a:lnTo>
                  <a:lnTo>
                    <a:pt x="736" y="1461"/>
                  </a:lnTo>
                  <a:lnTo>
                    <a:pt x="734" y="1468"/>
                  </a:lnTo>
                  <a:lnTo>
                    <a:pt x="729" y="1486"/>
                  </a:lnTo>
                  <a:lnTo>
                    <a:pt x="720" y="1513"/>
                  </a:lnTo>
                  <a:lnTo>
                    <a:pt x="709" y="1547"/>
                  </a:lnTo>
                  <a:lnTo>
                    <a:pt x="698" y="1585"/>
                  </a:lnTo>
                  <a:lnTo>
                    <a:pt x="689" y="1624"/>
                  </a:lnTo>
                  <a:lnTo>
                    <a:pt x="679" y="1661"/>
                  </a:lnTo>
                  <a:lnTo>
                    <a:pt x="673" y="1695"/>
                  </a:lnTo>
                  <a:lnTo>
                    <a:pt x="667" y="1728"/>
                  </a:lnTo>
                  <a:lnTo>
                    <a:pt x="661" y="1764"/>
                  </a:lnTo>
                  <a:lnTo>
                    <a:pt x="654" y="1801"/>
                  </a:lnTo>
                  <a:lnTo>
                    <a:pt x="649" y="1837"/>
                  </a:lnTo>
                  <a:lnTo>
                    <a:pt x="644" y="1871"/>
                  </a:lnTo>
                  <a:lnTo>
                    <a:pt x="639" y="1899"/>
                  </a:lnTo>
                  <a:lnTo>
                    <a:pt x="636" y="1920"/>
                  </a:lnTo>
                  <a:lnTo>
                    <a:pt x="635" y="1934"/>
                  </a:lnTo>
                  <a:lnTo>
                    <a:pt x="635" y="1955"/>
                  </a:lnTo>
                  <a:lnTo>
                    <a:pt x="633" y="1983"/>
                  </a:lnTo>
                  <a:lnTo>
                    <a:pt x="632" y="2011"/>
                  </a:lnTo>
                  <a:lnTo>
                    <a:pt x="631" y="2035"/>
                  </a:lnTo>
                  <a:lnTo>
                    <a:pt x="766" y="2085"/>
                  </a:lnTo>
                  <a:lnTo>
                    <a:pt x="835" y="921"/>
                  </a:lnTo>
                  <a:lnTo>
                    <a:pt x="894" y="457"/>
                  </a:lnTo>
                  <a:lnTo>
                    <a:pt x="980" y="0"/>
                  </a:lnTo>
                  <a:lnTo>
                    <a:pt x="976" y="0"/>
                  </a:lnTo>
                  <a:lnTo>
                    <a:pt x="968" y="0"/>
                  </a:lnTo>
                  <a:lnTo>
                    <a:pt x="955" y="1"/>
                  </a:lnTo>
                  <a:lnTo>
                    <a:pt x="936" y="3"/>
                  </a:lnTo>
                  <a:lnTo>
                    <a:pt x="915" y="4"/>
                  </a:lnTo>
                  <a:lnTo>
                    <a:pt x="889" y="6"/>
                  </a:lnTo>
                  <a:lnTo>
                    <a:pt x="860" y="10"/>
                  </a:lnTo>
                  <a:lnTo>
                    <a:pt x="829" y="12"/>
                  </a:lnTo>
                  <a:lnTo>
                    <a:pt x="794" y="17"/>
                  </a:lnTo>
                  <a:lnTo>
                    <a:pt x="759" y="20"/>
                  </a:lnTo>
                  <a:lnTo>
                    <a:pt x="722" y="26"/>
                  </a:lnTo>
                  <a:lnTo>
                    <a:pt x="684" y="32"/>
                  </a:lnTo>
                  <a:lnTo>
                    <a:pt x="646" y="39"/>
                  </a:lnTo>
                  <a:lnTo>
                    <a:pt x="608" y="46"/>
                  </a:lnTo>
                  <a:lnTo>
                    <a:pt x="571" y="56"/>
                  </a:lnTo>
                  <a:lnTo>
                    <a:pt x="535" y="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3" name="Freeform 144"/>
            <p:cNvSpPr>
              <a:spLocks/>
            </p:cNvSpPr>
            <p:nvPr/>
          </p:nvSpPr>
          <p:spPr bwMode="auto">
            <a:xfrm>
              <a:off x="4042" y="3158"/>
              <a:ext cx="173" cy="390"/>
            </a:xfrm>
            <a:custGeom>
              <a:avLst/>
              <a:gdLst>
                <a:gd name="T0" fmla="*/ 0 w 862"/>
                <a:gd name="T1" fmla="*/ 0 h 1949"/>
                <a:gd name="T2" fmla="*/ 0 w 862"/>
                <a:gd name="T3" fmla="*/ 0 h 1949"/>
                <a:gd name="T4" fmla="*/ 0 w 862"/>
                <a:gd name="T5" fmla="*/ 0 h 1949"/>
                <a:gd name="T6" fmla="*/ 0 w 862"/>
                <a:gd name="T7" fmla="*/ 0 h 1949"/>
                <a:gd name="T8" fmla="*/ 0 w 862"/>
                <a:gd name="T9" fmla="*/ 0 h 1949"/>
                <a:gd name="T10" fmla="*/ 0 w 862"/>
                <a:gd name="T11" fmla="*/ 0 h 1949"/>
                <a:gd name="T12" fmla="*/ 0 w 862"/>
                <a:gd name="T13" fmla="*/ 0 h 1949"/>
                <a:gd name="T14" fmla="*/ 0 w 862"/>
                <a:gd name="T15" fmla="*/ 0 h 1949"/>
                <a:gd name="T16" fmla="*/ 0 w 862"/>
                <a:gd name="T17" fmla="*/ 0 h 1949"/>
                <a:gd name="T18" fmla="*/ 0 w 862"/>
                <a:gd name="T19" fmla="*/ 0 h 1949"/>
                <a:gd name="T20" fmla="*/ 0 w 862"/>
                <a:gd name="T21" fmla="*/ 0 h 1949"/>
                <a:gd name="T22" fmla="*/ 0 w 862"/>
                <a:gd name="T23" fmla="*/ 0 h 1949"/>
                <a:gd name="T24" fmla="*/ 0 w 862"/>
                <a:gd name="T25" fmla="*/ 0 h 1949"/>
                <a:gd name="T26" fmla="*/ 0 w 862"/>
                <a:gd name="T27" fmla="*/ 0 h 1949"/>
                <a:gd name="T28" fmla="*/ 0 w 862"/>
                <a:gd name="T29" fmla="*/ 0 h 1949"/>
                <a:gd name="T30" fmla="*/ 0 w 862"/>
                <a:gd name="T31" fmla="*/ 0 h 1949"/>
                <a:gd name="T32" fmla="*/ 0 w 862"/>
                <a:gd name="T33" fmla="*/ 0 h 1949"/>
                <a:gd name="T34" fmla="*/ 0 w 862"/>
                <a:gd name="T35" fmla="*/ 0 h 1949"/>
                <a:gd name="T36" fmla="*/ 0 w 862"/>
                <a:gd name="T37" fmla="*/ 0 h 1949"/>
                <a:gd name="T38" fmla="*/ 0 w 862"/>
                <a:gd name="T39" fmla="*/ 0 h 1949"/>
                <a:gd name="T40" fmla="*/ 0 w 862"/>
                <a:gd name="T41" fmla="*/ 0 h 1949"/>
                <a:gd name="T42" fmla="*/ 0 w 862"/>
                <a:gd name="T43" fmla="*/ 0 h 1949"/>
                <a:gd name="T44" fmla="*/ 0 w 862"/>
                <a:gd name="T45" fmla="*/ 0 h 1949"/>
                <a:gd name="T46" fmla="*/ 0 w 862"/>
                <a:gd name="T47" fmla="*/ 0 h 1949"/>
                <a:gd name="T48" fmla="*/ 0 w 862"/>
                <a:gd name="T49" fmla="*/ 0 h 1949"/>
                <a:gd name="T50" fmla="*/ 0 w 862"/>
                <a:gd name="T51" fmla="*/ 0 h 1949"/>
                <a:gd name="T52" fmla="*/ 0 w 862"/>
                <a:gd name="T53" fmla="*/ 0 h 1949"/>
                <a:gd name="T54" fmla="*/ 0 w 862"/>
                <a:gd name="T55" fmla="*/ 0 h 1949"/>
                <a:gd name="T56" fmla="*/ 0 w 862"/>
                <a:gd name="T57" fmla="*/ 0 h 1949"/>
                <a:gd name="T58" fmla="*/ 0 w 862"/>
                <a:gd name="T59" fmla="*/ 0 h 1949"/>
                <a:gd name="T60" fmla="*/ 0 w 862"/>
                <a:gd name="T61" fmla="*/ 0 h 1949"/>
                <a:gd name="T62" fmla="*/ 0 w 862"/>
                <a:gd name="T63" fmla="*/ 0 h 1949"/>
                <a:gd name="T64" fmla="*/ 0 w 862"/>
                <a:gd name="T65" fmla="*/ 0 h 1949"/>
                <a:gd name="T66" fmla="*/ 0 w 862"/>
                <a:gd name="T67" fmla="*/ 0 h 1949"/>
                <a:gd name="T68" fmla="*/ 0 w 862"/>
                <a:gd name="T69" fmla="*/ 0 h 1949"/>
                <a:gd name="T70" fmla="*/ 0 w 862"/>
                <a:gd name="T71" fmla="*/ 0 h 1949"/>
                <a:gd name="T72" fmla="*/ 0 w 862"/>
                <a:gd name="T73" fmla="*/ 0 h 1949"/>
                <a:gd name="T74" fmla="*/ 0 w 862"/>
                <a:gd name="T75" fmla="*/ 0 h 1949"/>
                <a:gd name="T76" fmla="*/ 0 w 862"/>
                <a:gd name="T77" fmla="*/ 0 h 1949"/>
                <a:gd name="T78" fmla="*/ 0 w 862"/>
                <a:gd name="T79" fmla="*/ 0 h 1949"/>
                <a:gd name="T80" fmla="*/ 0 w 862"/>
                <a:gd name="T81" fmla="*/ 0 h 1949"/>
                <a:gd name="T82" fmla="*/ 0 w 862"/>
                <a:gd name="T83" fmla="*/ 0 h 1949"/>
                <a:gd name="T84" fmla="*/ 0 w 862"/>
                <a:gd name="T85" fmla="*/ 0 h 1949"/>
                <a:gd name="T86" fmla="*/ 0 w 862"/>
                <a:gd name="T87" fmla="*/ 0 h 1949"/>
                <a:gd name="T88" fmla="*/ 0 w 862"/>
                <a:gd name="T89" fmla="*/ 0 h 1949"/>
                <a:gd name="T90" fmla="*/ 0 w 862"/>
                <a:gd name="T91" fmla="*/ 0 h 1949"/>
                <a:gd name="T92" fmla="*/ 0 w 862"/>
                <a:gd name="T93" fmla="*/ 0 h 1949"/>
                <a:gd name="T94" fmla="*/ 0 w 862"/>
                <a:gd name="T95" fmla="*/ 0 h 1949"/>
                <a:gd name="T96" fmla="*/ 0 w 862"/>
                <a:gd name="T97" fmla="*/ 0 h 1949"/>
                <a:gd name="T98" fmla="*/ 0 w 862"/>
                <a:gd name="T99" fmla="*/ 0 h 1949"/>
                <a:gd name="T100" fmla="*/ 0 w 862"/>
                <a:gd name="T101" fmla="*/ 0 h 1949"/>
                <a:gd name="T102" fmla="*/ 0 w 862"/>
                <a:gd name="T103" fmla="*/ 0 h 1949"/>
                <a:gd name="T104" fmla="*/ 0 w 862"/>
                <a:gd name="T105" fmla="*/ 0 h 1949"/>
                <a:gd name="T106" fmla="*/ 0 w 862"/>
                <a:gd name="T107" fmla="*/ 0 h 1949"/>
                <a:gd name="T108" fmla="*/ 0 w 862"/>
                <a:gd name="T109" fmla="*/ 0 h 19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62"/>
                <a:gd name="T166" fmla="*/ 0 h 1949"/>
                <a:gd name="T167" fmla="*/ 862 w 862"/>
                <a:gd name="T168" fmla="*/ 1949 h 194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62" h="1949">
                  <a:moveTo>
                    <a:pt x="0" y="209"/>
                  </a:moveTo>
                  <a:lnTo>
                    <a:pt x="217" y="1788"/>
                  </a:lnTo>
                  <a:lnTo>
                    <a:pt x="688" y="1949"/>
                  </a:lnTo>
                  <a:lnTo>
                    <a:pt x="732" y="1046"/>
                  </a:lnTo>
                  <a:lnTo>
                    <a:pt x="765" y="666"/>
                  </a:lnTo>
                  <a:lnTo>
                    <a:pt x="810" y="341"/>
                  </a:lnTo>
                  <a:lnTo>
                    <a:pt x="862" y="0"/>
                  </a:lnTo>
                  <a:lnTo>
                    <a:pt x="861" y="0"/>
                  </a:lnTo>
                  <a:lnTo>
                    <a:pt x="857" y="0"/>
                  </a:lnTo>
                  <a:lnTo>
                    <a:pt x="849" y="0"/>
                  </a:lnTo>
                  <a:lnTo>
                    <a:pt x="840" y="1"/>
                  </a:lnTo>
                  <a:lnTo>
                    <a:pt x="827" y="1"/>
                  </a:lnTo>
                  <a:lnTo>
                    <a:pt x="812" y="3"/>
                  </a:lnTo>
                  <a:lnTo>
                    <a:pt x="793" y="4"/>
                  </a:lnTo>
                  <a:lnTo>
                    <a:pt x="772" y="6"/>
                  </a:lnTo>
                  <a:lnTo>
                    <a:pt x="748" y="9"/>
                  </a:lnTo>
                  <a:lnTo>
                    <a:pt x="722" y="12"/>
                  </a:lnTo>
                  <a:lnTo>
                    <a:pt x="693" y="16"/>
                  </a:lnTo>
                  <a:lnTo>
                    <a:pt x="661" y="20"/>
                  </a:lnTo>
                  <a:lnTo>
                    <a:pt x="626" y="26"/>
                  </a:lnTo>
                  <a:lnTo>
                    <a:pt x="590" y="32"/>
                  </a:lnTo>
                  <a:lnTo>
                    <a:pt x="550" y="41"/>
                  </a:lnTo>
                  <a:lnTo>
                    <a:pt x="508" y="49"/>
                  </a:lnTo>
                  <a:lnTo>
                    <a:pt x="467" y="57"/>
                  </a:lnTo>
                  <a:lnTo>
                    <a:pt x="432" y="65"/>
                  </a:lnTo>
                  <a:lnTo>
                    <a:pt x="401" y="72"/>
                  </a:lnTo>
                  <a:lnTo>
                    <a:pt x="375" y="78"/>
                  </a:lnTo>
                  <a:lnTo>
                    <a:pt x="353" y="83"/>
                  </a:lnTo>
                  <a:lnTo>
                    <a:pt x="333" y="88"/>
                  </a:lnTo>
                  <a:lnTo>
                    <a:pt x="317" y="93"/>
                  </a:lnTo>
                  <a:lnTo>
                    <a:pt x="302" y="96"/>
                  </a:lnTo>
                  <a:lnTo>
                    <a:pt x="289" y="100"/>
                  </a:lnTo>
                  <a:lnTo>
                    <a:pt x="278" y="103"/>
                  </a:lnTo>
                  <a:lnTo>
                    <a:pt x="268" y="107"/>
                  </a:lnTo>
                  <a:lnTo>
                    <a:pt x="257" y="110"/>
                  </a:lnTo>
                  <a:lnTo>
                    <a:pt x="246" y="114"/>
                  </a:lnTo>
                  <a:lnTo>
                    <a:pt x="234" y="117"/>
                  </a:lnTo>
                  <a:lnTo>
                    <a:pt x="220" y="121"/>
                  </a:lnTo>
                  <a:lnTo>
                    <a:pt x="205" y="126"/>
                  </a:lnTo>
                  <a:lnTo>
                    <a:pt x="189" y="130"/>
                  </a:lnTo>
                  <a:lnTo>
                    <a:pt x="172" y="136"/>
                  </a:lnTo>
                  <a:lnTo>
                    <a:pt x="154" y="142"/>
                  </a:lnTo>
                  <a:lnTo>
                    <a:pt x="136" y="148"/>
                  </a:lnTo>
                  <a:lnTo>
                    <a:pt x="119" y="155"/>
                  </a:lnTo>
                  <a:lnTo>
                    <a:pt x="102" y="162"/>
                  </a:lnTo>
                  <a:lnTo>
                    <a:pt x="86" y="170"/>
                  </a:lnTo>
                  <a:lnTo>
                    <a:pt x="70" y="175"/>
                  </a:lnTo>
                  <a:lnTo>
                    <a:pt x="56" y="183"/>
                  </a:lnTo>
                  <a:lnTo>
                    <a:pt x="42" y="188"/>
                  </a:lnTo>
                  <a:lnTo>
                    <a:pt x="30" y="194"/>
                  </a:lnTo>
                  <a:lnTo>
                    <a:pt x="19" y="199"/>
                  </a:lnTo>
                  <a:lnTo>
                    <a:pt x="11" y="203"/>
                  </a:lnTo>
                  <a:lnTo>
                    <a:pt x="5" y="206"/>
                  </a:lnTo>
                  <a:lnTo>
                    <a:pt x="1" y="207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4" name="Freeform 145"/>
            <p:cNvSpPr>
              <a:spLocks/>
            </p:cNvSpPr>
            <p:nvPr/>
          </p:nvSpPr>
          <p:spPr bwMode="auto">
            <a:xfrm>
              <a:off x="4060" y="3214"/>
              <a:ext cx="61" cy="76"/>
            </a:xfrm>
            <a:custGeom>
              <a:avLst/>
              <a:gdLst>
                <a:gd name="T0" fmla="*/ 0 w 305"/>
                <a:gd name="T1" fmla="*/ 0 h 381"/>
                <a:gd name="T2" fmla="*/ 0 w 305"/>
                <a:gd name="T3" fmla="*/ 0 h 381"/>
                <a:gd name="T4" fmla="*/ 0 w 305"/>
                <a:gd name="T5" fmla="*/ 0 h 381"/>
                <a:gd name="T6" fmla="*/ 0 w 305"/>
                <a:gd name="T7" fmla="*/ 0 h 381"/>
                <a:gd name="T8" fmla="*/ 0 w 305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381"/>
                <a:gd name="T17" fmla="*/ 305 w 305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381">
                  <a:moveTo>
                    <a:pt x="0" y="98"/>
                  </a:moveTo>
                  <a:lnTo>
                    <a:pt x="38" y="381"/>
                  </a:lnTo>
                  <a:lnTo>
                    <a:pt x="305" y="316"/>
                  </a:lnTo>
                  <a:lnTo>
                    <a:pt x="302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5" name="Freeform 146"/>
            <p:cNvSpPr>
              <a:spLocks/>
            </p:cNvSpPr>
            <p:nvPr/>
          </p:nvSpPr>
          <p:spPr bwMode="auto">
            <a:xfrm>
              <a:off x="4135" y="3201"/>
              <a:ext cx="62" cy="73"/>
            </a:xfrm>
            <a:custGeom>
              <a:avLst/>
              <a:gdLst>
                <a:gd name="T0" fmla="*/ 0 w 310"/>
                <a:gd name="T1" fmla="*/ 0 h 368"/>
                <a:gd name="T2" fmla="*/ 0 w 310"/>
                <a:gd name="T3" fmla="*/ 0 h 368"/>
                <a:gd name="T4" fmla="*/ 0 w 310"/>
                <a:gd name="T5" fmla="*/ 0 h 368"/>
                <a:gd name="T6" fmla="*/ 0 w 310"/>
                <a:gd name="T7" fmla="*/ 0 h 368"/>
                <a:gd name="T8" fmla="*/ 0 w 310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368"/>
                <a:gd name="T17" fmla="*/ 310 w 310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368">
                  <a:moveTo>
                    <a:pt x="0" y="52"/>
                  </a:moveTo>
                  <a:lnTo>
                    <a:pt x="0" y="368"/>
                  </a:lnTo>
                  <a:lnTo>
                    <a:pt x="265" y="313"/>
                  </a:lnTo>
                  <a:lnTo>
                    <a:pt x="31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6" name="Freeform 147"/>
            <p:cNvSpPr>
              <a:spLocks/>
            </p:cNvSpPr>
            <p:nvPr/>
          </p:nvSpPr>
          <p:spPr bwMode="auto">
            <a:xfrm>
              <a:off x="4075" y="3335"/>
              <a:ext cx="50" cy="57"/>
            </a:xfrm>
            <a:custGeom>
              <a:avLst/>
              <a:gdLst>
                <a:gd name="T0" fmla="*/ 0 w 252"/>
                <a:gd name="T1" fmla="*/ 0 h 283"/>
                <a:gd name="T2" fmla="*/ 0 w 252"/>
                <a:gd name="T3" fmla="*/ 0 h 283"/>
                <a:gd name="T4" fmla="*/ 0 w 252"/>
                <a:gd name="T5" fmla="*/ 0 h 283"/>
                <a:gd name="T6" fmla="*/ 0 w 252"/>
                <a:gd name="T7" fmla="*/ 0 h 283"/>
                <a:gd name="T8" fmla="*/ 0 w 252"/>
                <a:gd name="T9" fmla="*/ 0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"/>
                <a:gd name="T16" fmla="*/ 0 h 283"/>
                <a:gd name="T17" fmla="*/ 252 w 252"/>
                <a:gd name="T18" fmla="*/ 283 h 2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" h="283">
                  <a:moveTo>
                    <a:pt x="0" y="37"/>
                  </a:moveTo>
                  <a:lnTo>
                    <a:pt x="30" y="283"/>
                  </a:lnTo>
                  <a:lnTo>
                    <a:pt x="252" y="265"/>
                  </a:lnTo>
                  <a:lnTo>
                    <a:pt x="236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7" name="Freeform 148"/>
            <p:cNvSpPr>
              <a:spLocks/>
            </p:cNvSpPr>
            <p:nvPr/>
          </p:nvSpPr>
          <p:spPr bwMode="auto">
            <a:xfrm>
              <a:off x="4135" y="3325"/>
              <a:ext cx="50" cy="62"/>
            </a:xfrm>
            <a:custGeom>
              <a:avLst/>
              <a:gdLst>
                <a:gd name="T0" fmla="*/ 0 w 251"/>
                <a:gd name="T1" fmla="*/ 0 h 309"/>
                <a:gd name="T2" fmla="*/ 0 w 251"/>
                <a:gd name="T3" fmla="*/ 0 h 309"/>
                <a:gd name="T4" fmla="*/ 0 w 251"/>
                <a:gd name="T5" fmla="*/ 0 h 309"/>
                <a:gd name="T6" fmla="*/ 0 w 251"/>
                <a:gd name="T7" fmla="*/ 0 h 309"/>
                <a:gd name="T8" fmla="*/ 0 w 251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9"/>
                <a:gd name="T17" fmla="*/ 251 w 251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9">
                  <a:moveTo>
                    <a:pt x="0" y="39"/>
                  </a:moveTo>
                  <a:lnTo>
                    <a:pt x="5" y="309"/>
                  </a:lnTo>
                  <a:lnTo>
                    <a:pt x="227" y="293"/>
                  </a:lnTo>
                  <a:lnTo>
                    <a:pt x="251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8" name="Freeform 149"/>
            <p:cNvSpPr>
              <a:spLocks/>
            </p:cNvSpPr>
            <p:nvPr/>
          </p:nvSpPr>
          <p:spPr bwMode="auto">
            <a:xfrm>
              <a:off x="4203" y="3444"/>
              <a:ext cx="31" cy="62"/>
            </a:xfrm>
            <a:custGeom>
              <a:avLst/>
              <a:gdLst>
                <a:gd name="T0" fmla="*/ 0 w 158"/>
                <a:gd name="T1" fmla="*/ 0 h 309"/>
                <a:gd name="T2" fmla="*/ 0 w 158"/>
                <a:gd name="T3" fmla="*/ 0 h 309"/>
                <a:gd name="T4" fmla="*/ 0 w 158"/>
                <a:gd name="T5" fmla="*/ 0 h 309"/>
                <a:gd name="T6" fmla="*/ 0 w 158"/>
                <a:gd name="T7" fmla="*/ 0 h 309"/>
                <a:gd name="T8" fmla="*/ 0 w 158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309"/>
                <a:gd name="T17" fmla="*/ 158 w 158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309">
                  <a:moveTo>
                    <a:pt x="14" y="37"/>
                  </a:moveTo>
                  <a:lnTo>
                    <a:pt x="0" y="309"/>
                  </a:lnTo>
                  <a:lnTo>
                    <a:pt x="146" y="230"/>
                  </a:lnTo>
                  <a:lnTo>
                    <a:pt x="158" y="0"/>
                  </a:lnTo>
                  <a:lnTo>
                    <a:pt x="14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9" name="Freeform 150"/>
            <p:cNvSpPr>
              <a:spLocks/>
            </p:cNvSpPr>
            <p:nvPr/>
          </p:nvSpPr>
          <p:spPr bwMode="auto">
            <a:xfrm>
              <a:off x="4237" y="3439"/>
              <a:ext cx="27" cy="48"/>
            </a:xfrm>
            <a:custGeom>
              <a:avLst/>
              <a:gdLst>
                <a:gd name="T0" fmla="*/ 0 w 138"/>
                <a:gd name="T1" fmla="*/ 0 h 237"/>
                <a:gd name="T2" fmla="*/ 0 w 138"/>
                <a:gd name="T3" fmla="*/ 0 h 237"/>
                <a:gd name="T4" fmla="*/ 0 w 138"/>
                <a:gd name="T5" fmla="*/ 0 h 237"/>
                <a:gd name="T6" fmla="*/ 0 w 138"/>
                <a:gd name="T7" fmla="*/ 0 h 237"/>
                <a:gd name="T8" fmla="*/ 0 w 138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37"/>
                <a:gd name="T17" fmla="*/ 138 w 138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37">
                  <a:moveTo>
                    <a:pt x="16" y="26"/>
                  </a:moveTo>
                  <a:lnTo>
                    <a:pt x="0" y="237"/>
                  </a:lnTo>
                  <a:lnTo>
                    <a:pt x="124" y="170"/>
                  </a:lnTo>
                  <a:lnTo>
                    <a:pt x="138" y="0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0" name="Freeform 151"/>
            <p:cNvSpPr>
              <a:spLocks/>
            </p:cNvSpPr>
            <p:nvPr/>
          </p:nvSpPr>
          <p:spPr bwMode="auto">
            <a:xfrm>
              <a:off x="4212" y="3332"/>
              <a:ext cx="32" cy="60"/>
            </a:xfrm>
            <a:custGeom>
              <a:avLst/>
              <a:gdLst>
                <a:gd name="T0" fmla="*/ 0 w 160"/>
                <a:gd name="T1" fmla="*/ 0 h 301"/>
                <a:gd name="T2" fmla="*/ 0 w 160"/>
                <a:gd name="T3" fmla="*/ 0 h 301"/>
                <a:gd name="T4" fmla="*/ 0 w 160"/>
                <a:gd name="T5" fmla="*/ 0 h 301"/>
                <a:gd name="T6" fmla="*/ 0 w 160"/>
                <a:gd name="T7" fmla="*/ 0 h 301"/>
                <a:gd name="T8" fmla="*/ 0 w 160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301"/>
                <a:gd name="T17" fmla="*/ 160 w 160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301">
                  <a:moveTo>
                    <a:pt x="28" y="0"/>
                  </a:moveTo>
                  <a:lnTo>
                    <a:pt x="0" y="273"/>
                  </a:lnTo>
                  <a:lnTo>
                    <a:pt x="127" y="301"/>
                  </a:lnTo>
                  <a:lnTo>
                    <a:pt x="160" y="5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1" name="Freeform 152"/>
            <p:cNvSpPr>
              <a:spLocks/>
            </p:cNvSpPr>
            <p:nvPr/>
          </p:nvSpPr>
          <p:spPr bwMode="auto">
            <a:xfrm>
              <a:off x="4245" y="3347"/>
              <a:ext cx="30" cy="53"/>
            </a:xfrm>
            <a:custGeom>
              <a:avLst/>
              <a:gdLst>
                <a:gd name="T0" fmla="*/ 0 w 150"/>
                <a:gd name="T1" fmla="*/ 0 h 265"/>
                <a:gd name="T2" fmla="*/ 0 w 150"/>
                <a:gd name="T3" fmla="*/ 0 h 265"/>
                <a:gd name="T4" fmla="*/ 0 w 150"/>
                <a:gd name="T5" fmla="*/ 0 h 265"/>
                <a:gd name="T6" fmla="*/ 0 w 150"/>
                <a:gd name="T7" fmla="*/ 0 h 265"/>
                <a:gd name="T8" fmla="*/ 0 w 150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65"/>
                <a:gd name="T17" fmla="*/ 150 w 150"/>
                <a:gd name="T18" fmla="*/ 265 h 2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65">
                  <a:moveTo>
                    <a:pt x="31" y="0"/>
                  </a:moveTo>
                  <a:lnTo>
                    <a:pt x="0" y="236"/>
                  </a:lnTo>
                  <a:lnTo>
                    <a:pt x="124" y="265"/>
                  </a:lnTo>
                  <a:lnTo>
                    <a:pt x="150" y="4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2" name="Freeform 153"/>
            <p:cNvSpPr>
              <a:spLocks/>
            </p:cNvSpPr>
            <p:nvPr/>
          </p:nvSpPr>
          <p:spPr bwMode="auto">
            <a:xfrm>
              <a:off x="4223" y="3206"/>
              <a:ext cx="41" cy="83"/>
            </a:xfrm>
            <a:custGeom>
              <a:avLst/>
              <a:gdLst>
                <a:gd name="T0" fmla="*/ 0 w 203"/>
                <a:gd name="T1" fmla="*/ 0 h 415"/>
                <a:gd name="T2" fmla="*/ 0 w 203"/>
                <a:gd name="T3" fmla="*/ 0 h 415"/>
                <a:gd name="T4" fmla="*/ 0 w 203"/>
                <a:gd name="T5" fmla="*/ 0 h 415"/>
                <a:gd name="T6" fmla="*/ 0 w 203"/>
                <a:gd name="T7" fmla="*/ 0 h 415"/>
                <a:gd name="T8" fmla="*/ 0 w 203"/>
                <a:gd name="T9" fmla="*/ 0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415"/>
                <a:gd name="T17" fmla="*/ 203 w 203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415">
                  <a:moveTo>
                    <a:pt x="65" y="0"/>
                  </a:moveTo>
                  <a:lnTo>
                    <a:pt x="0" y="314"/>
                  </a:lnTo>
                  <a:lnTo>
                    <a:pt x="132" y="415"/>
                  </a:lnTo>
                  <a:lnTo>
                    <a:pt x="203" y="10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3" name="Freeform 154"/>
            <p:cNvSpPr>
              <a:spLocks/>
            </p:cNvSpPr>
            <p:nvPr/>
          </p:nvSpPr>
          <p:spPr bwMode="auto">
            <a:xfrm>
              <a:off x="4256" y="3234"/>
              <a:ext cx="40" cy="81"/>
            </a:xfrm>
            <a:custGeom>
              <a:avLst/>
              <a:gdLst>
                <a:gd name="T0" fmla="*/ 0 w 198"/>
                <a:gd name="T1" fmla="*/ 0 h 402"/>
                <a:gd name="T2" fmla="*/ 0 w 198"/>
                <a:gd name="T3" fmla="*/ 0 h 402"/>
                <a:gd name="T4" fmla="*/ 0 w 198"/>
                <a:gd name="T5" fmla="*/ 0 h 402"/>
                <a:gd name="T6" fmla="*/ 0 w 198"/>
                <a:gd name="T7" fmla="*/ 0 h 402"/>
                <a:gd name="T8" fmla="*/ 0 w 198"/>
                <a:gd name="T9" fmla="*/ 0 h 4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402"/>
                <a:gd name="T17" fmla="*/ 198 w 198"/>
                <a:gd name="T18" fmla="*/ 402 h 4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402">
                  <a:moveTo>
                    <a:pt x="75" y="0"/>
                  </a:moveTo>
                  <a:lnTo>
                    <a:pt x="0" y="306"/>
                  </a:lnTo>
                  <a:lnTo>
                    <a:pt x="121" y="402"/>
                  </a:lnTo>
                  <a:lnTo>
                    <a:pt x="198" y="9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4" name="Freeform 155"/>
            <p:cNvSpPr>
              <a:spLocks/>
            </p:cNvSpPr>
            <p:nvPr/>
          </p:nvSpPr>
          <p:spPr bwMode="auto">
            <a:xfrm>
              <a:off x="4066" y="3222"/>
              <a:ext cx="50" cy="62"/>
            </a:xfrm>
            <a:custGeom>
              <a:avLst/>
              <a:gdLst>
                <a:gd name="T0" fmla="*/ 0 w 248"/>
                <a:gd name="T1" fmla="*/ 0 h 307"/>
                <a:gd name="T2" fmla="*/ 0 w 248"/>
                <a:gd name="T3" fmla="*/ 0 h 307"/>
                <a:gd name="T4" fmla="*/ 0 w 248"/>
                <a:gd name="T5" fmla="*/ 0 h 307"/>
                <a:gd name="T6" fmla="*/ 0 w 248"/>
                <a:gd name="T7" fmla="*/ 0 h 307"/>
                <a:gd name="T8" fmla="*/ 0 w 248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307"/>
                <a:gd name="T17" fmla="*/ 248 w 248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307">
                  <a:moveTo>
                    <a:pt x="0" y="75"/>
                  </a:moveTo>
                  <a:lnTo>
                    <a:pt x="26" y="307"/>
                  </a:lnTo>
                  <a:lnTo>
                    <a:pt x="248" y="255"/>
                  </a:lnTo>
                  <a:lnTo>
                    <a:pt x="246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5" name="Freeform 156"/>
            <p:cNvSpPr>
              <a:spLocks/>
            </p:cNvSpPr>
            <p:nvPr/>
          </p:nvSpPr>
          <p:spPr bwMode="auto">
            <a:xfrm>
              <a:off x="4140" y="3208"/>
              <a:ext cx="50" cy="60"/>
            </a:xfrm>
            <a:custGeom>
              <a:avLst/>
              <a:gdLst>
                <a:gd name="T0" fmla="*/ 0 w 251"/>
                <a:gd name="T1" fmla="*/ 0 h 300"/>
                <a:gd name="T2" fmla="*/ 0 w 251"/>
                <a:gd name="T3" fmla="*/ 0 h 300"/>
                <a:gd name="T4" fmla="*/ 0 w 251"/>
                <a:gd name="T5" fmla="*/ 0 h 300"/>
                <a:gd name="T6" fmla="*/ 0 w 251"/>
                <a:gd name="T7" fmla="*/ 0 h 300"/>
                <a:gd name="T8" fmla="*/ 0 w 251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0"/>
                <a:gd name="T17" fmla="*/ 251 w 251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0">
                  <a:moveTo>
                    <a:pt x="0" y="43"/>
                  </a:moveTo>
                  <a:lnTo>
                    <a:pt x="0" y="300"/>
                  </a:lnTo>
                  <a:lnTo>
                    <a:pt x="220" y="252"/>
                  </a:lnTo>
                  <a:lnTo>
                    <a:pt x="25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6" name="Freeform 157"/>
            <p:cNvSpPr>
              <a:spLocks/>
            </p:cNvSpPr>
            <p:nvPr/>
          </p:nvSpPr>
          <p:spPr bwMode="auto">
            <a:xfrm>
              <a:off x="4080" y="3341"/>
              <a:ext cx="40" cy="46"/>
            </a:xfrm>
            <a:custGeom>
              <a:avLst/>
              <a:gdLst>
                <a:gd name="T0" fmla="*/ 0 w 198"/>
                <a:gd name="T1" fmla="*/ 0 h 229"/>
                <a:gd name="T2" fmla="*/ 0 w 198"/>
                <a:gd name="T3" fmla="*/ 0 h 229"/>
                <a:gd name="T4" fmla="*/ 0 w 198"/>
                <a:gd name="T5" fmla="*/ 0 h 229"/>
                <a:gd name="T6" fmla="*/ 0 w 198"/>
                <a:gd name="T7" fmla="*/ 0 h 229"/>
                <a:gd name="T8" fmla="*/ 0 w 198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29"/>
                <a:gd name="T17" fmla="*/ 198 w 198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29">
                  <a:moveTo>
                    <a:pt x="0" y="35"/>
                  </a:moveTo>
                  <a:lnTo>
                    <a:pt x="24" y="229"/>
                  </a:lnTo>
                  <a:lnTo>
                    <a:pt x="198" y="216"/>
                  </a:lnTo>
                  <a:lnTo>
                    <a:pt x="18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7" name="Freeform 158"/>
            <p:cNvSpPr>
              <a:spLocks/>
            </p:cNvSpPr>
            <p:nvPr/>
          </p:nvSpPr>
          <p:spPr bwMode="auto">
            <a:xfrm>
              <a:off x="4140" y="3332"/>
              <a:ext cx="39" cy="48"/>
            </a:xfrm>
            <a:custGeom>
              <a:avLst/>
              <a:gdLst>
                <a:gd name="T0" fmla="*/ 0 w 191"/>
                <a:gd name="T1" fmla="*/ 0 h 242"/>
                <a:gd name="T2" fmla="*/ 0 w 191"/>
                <a:gd name="T3" fmla="*/ 0 h 242"/>
                <a:gd name="T4" fmla="*/ 0 w 191"/>
                <a:gd name="T5" fmla="*/ 0 h 242"/>
                <a:gd name="T6" fmla="*/ 0 w 191"/>
                <a:gd name="T7" fmla="*/ 0 h 242"/>
                <a:gd name="T8" fmla="*/ 0 w 191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42"/>
                <a:gd name="T17" fmla="*/ 191 w 191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42">
                  <a:moveTo>
                    <a:pt x="0" y="31"/>
                  </a:moveTo>
                  <a:lnTo>
                    <a:pt x="3" y="242"/>
                  </a:lnTo>
                  <a:lnTo>
                    <a:pt x="177" y="231"/>
                  </a:lnTo>
                  <a:lnTo>
                    <a:pt x="191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8" name="Freeform 159"/>
            <p:cNvSpPr>
              <a:spLocks/>
            </p:cNvSpPr>
            <p:nvPr/>
          </p:nvSpPr>
          <p:spPr bwMode="auto">
            <a:xfrm>
              <a:off x="4206" y="3450"/>
              <a:ext cx="24" cy="50"/>
            </a:xfrm>
            <a:custGeom>
              <a:avLst/>
              <a:gdLst>
                <a:gd name="T0" fmla="*/ 0 w 119"/>
                <a:gd name="T1" fmla="*/ 0 h 247"/>
                <a:gd name="T2" fmla="*/ 0 w 119"/>
                <a:gd name="T3" fmla="*/ 0 h 247"/>
                <a:gd name="T4" fmla="*/ 0 w 119"/>
                <a:gd name="T5" fmla="*/ 0 h 247"/>
                <a:gd name="T6" fmla="*/ 0 w 119"/>
                <a:gd name="T7" fmla="*/ 0 h 247"/>
                <a:gd name="T8" fmla="*/ 0 w 119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47"/>
                <a:gd name="T17" fmla="*/ 119 w 119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47">
                  <a:moveTo>
                    <a:pt x="119" y="0"/>
                  </a:moveTo>
                  <a:lnTo>
                    <a:pt x="107" y="190"/>
                  </a:lnTo>
                  <a:lnTo>
                    <a:pt x="0" y="247"/>
                  </a:lnTo>
                  <a:lnTo>
                    <a:pt x="15" y="2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9" name="Freeform 160"/>
            <p:cNvSpPr>
              <a:spLocks/>
            </p:cNvSpPr>
            <p:nvPr/>
          </p:nvSpPr>
          <p:spPr bwMode="auto">
            <a:xfrm>
              <a:off x="4241" y="3444"/>
              <a:ext cx="20" cy="35"/>
            </a:xfrm>
            <a:custGeom>
              <a:avLst/>
              <a:gdLst>
                <a:gd name="T0" fmla="*/ 0 w 98"/>
                <a:gd name="T1" fmla="*/ 0 h 174"/>
                <a:gd name="T2" fmla="*/ 0 w 98"/>
                <a:gd name="T3" fmla="*/ 0 h 174"/>
                <a:gd name="T4" fmla="*/ 0 w 98"/>
                <a:gd name="T5" fmla="*/ 0 h 174"/>
                <a:gd name="T6" fmla="*/ 0 w 98"/>
                <a:gd name="T7" fmla="*/ 0 h 174"/>
                <a:gd name="T8" fmla="*/ 0 w 98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74"/>
                <a:gd name="T17" fmla="*/ 98 w 98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74">
                  <a:moveTo>
                    <a:pt x="7" y="15"/>
                  </a:moveTo>
                  <a:lnTo>
                    <a:pt x="0" y="174"/>
                  </a:lnTo>
                  <a:lnTo>
                    <a:pt x="88" y="129"/>
                  </a:lnTo>
                  <a:lnTo>
                    <a:pt x="98" y="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0" name="Freeform 161"/>
            <p:cNvSpPr>
              <a:spLocks/>
            </p:cNvSpPr>
            <p:nvPr/>
          </p:nvSpPr>
          <p:spPr bwMode="auto">
            <a:xfrm>
              <a:off x="4217" y="3340"/>
              <a:ext cx="23" cy="47"/>
            </a:xfrm>
            <a:custGeom>
              <a:avLst/>
              <a:gdLst>
                <a:gd name="T0" fmla="*/ 0 w 117"/>
                <a:gd name="T1" fmla="*/ 0 h 237"/>
                <a:gd name="T2" fmla="*/ 0 w 117"/>
                <a:gd name="T3" fmla="*/ 0 h 237"/>
                <a:gd name="T4" fmla="*/ 0 w 117"/>
                <a:gd name="T5" fmla="*/ 0 h 237"/>
                <a:gd name="T6" fmla="*/ 0 w 117"/>
                <a:gd name="T7" fmla="*/ 0 h 237"/>
                <a:gd name="T8" fmla="*/ 0 w 117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237"/>
                <a:gd name="T17" fmla="*/ 117 w 117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237">
                  <a:moveTo>
                    <a:pt x="20" y="0"/>
                  </a:moveTo>
                  <a:lnTo>
                    <a:pt x="0" y="215"/>
                  </a:lnTo>
                  <a:lnTo>
                    <a:pt x="94" y="237"/>
                  </a:lnTo>
                  <a:lnTo>
                    <a:pt x="117" y="3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1" name="Freeform 162"/>
            <p:cNvSpPr>
              <a:spLocks/>
            </p:cNvSpPr>
            <p:nvPr/>
          </p:nvSpPr>
          <p:spPr bwMode="auto">
            <a:xfrm>
              <a:off x="4249" y="3353"/>
              <a:ext cx="23" cy="42"/>
            </a:xfrm>
            <a:custGeom>
              <a:avLst/>
              <a:gdLst>
                <a:gd name="T0" fmla="*/ 0 w 113"/>
                <a:gd name="T1" fmla="*/ 0 h 211"/>
                <a:gd name="T2" fmla="*/ 0 w 113"/>
                <a:gd name="T3" fmla="*/ 0 h 211"/>
                <a:gd name="T4" fmla="*/ 0 w 113"/>
                <a:gd name="T5" fmla="*/ 0 h 211"/>
                <a:gd name="T6" fmla="*/ 0 w 113"/>
                <a:gd name="T7" fmla="*/ 0 h 211"/>
                <a:gd name="T8" fmla="*/ 0 w 113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211"/>
                <a:gd name="T17" fmla="*/ 113 w 113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211">
                  <a:moveTo>
                    <a:pt x="21" y="0"/>
                  </a:moveTo>
                  <a:lnTo>
                    <a:pt x="0" y="188"/>
                  </a:lnTo>
                  <a:lnTo>
                    <a:pt x="87" y="211"/>
                  </a:lnTo>
                  <a:lnTo>
                    <a:pt x="113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2" name="Freeform 163"/>
            <p:cNvSpPr>
              <a:spLocks/>
            </p:cNvSpPr>
            <p:nvPr/>
          </p:nvSpPr>
          <p:spPr bwMode="auto">
            <a:xfrm>
              <a:off x="4227" y="3214"/>
              <a:ext cx="31" cy="69"/>
            </a:xfrm>
            <a:custGeom>
              <a:avLst/>
              <a:gdLst>
                <a:gd name="T0" fmla="*/ 0 w 157"/>
                <a:gd name="T1" fmla="*/ 0 h 348"/>
                <a:gd name="T2" fmla="*/ 0 w 157"/>
                <a:gd name="T3" fmla="*/ 0 h 348"/>
                <a:gd name="T4" fmla="*/ 0 w 157"/>
                <a:gd name="T5" fmla="*/ 0 h 348"/>
                <a:gd name="T6" fmla="*/ 0 w 157"/>
                <a:gd name="T7" fmla="*/ 0 h 348"/>
                <a:gd name="T8" fmla="*/ 0 w 157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348"/>
                <a:gd name="T17" fmla="*/ 157 w 157"/>
                <a:gd name="T18" fmla="*/ 348 h 3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348">
                  <a:moveTo>
                    <a:pt x="53" y="0"/>
                  </a:moveTo>
                  <a:lnTo>
                    <a:pt x="0" y="264"/>
                  </a:lnTo>
                  <a:lnTo>
                    <a:pt x="100" y="348"/>
                  </a:lnTo>
                  <a:lnTo>
                    <a:pt x="157" y="8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" name="Freeform 164"/>
            <p:cNvSpPr>
              <a:spLocks/>
            </p:cNvSpPr>
            <p:nvPr/>
          </p:nvSpPr>
          <p:spPr bwMode="auto">
            <a:xfrm>
              <a:off x="4261" y="3242"/>
              <a:ext cx="30" cy="65"/>
            </a:xfrm>
            <a:custGeom>
              <a:avLst/>
              <a:gdLst>
                <a:gd name="T0" fmla="*/ 0 w 150"/>
                <a:gd name="T1" fmla="*/ 0 h 325"/>
                <a:gd name="T2" fmla="*/ 0 w 150"/>
                <a:gd name="T3" fmla="*/ 0 h 325"/>
                <a:gd name="T4" fmla="*/ 0 w 150"/>
                <a:gd name="T5" fmla="*/ 0 h 325"/>
                <a:gd name="T6" fmla="*/ 0 w 150"/>
                <a:gd name="T7" fmla="*/ 0 h 325"/>
                <a:gd name="T8" fmla="*/ 0 w 150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325"/>
                <a:gd name="T17" fmla="*/ 150 w 150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325">
                  <a:moveTo>
                    <a:pt x="61" y="0"/>
                  </a:moveTo>
                  <a:lnTo>
                    <a:pt x="0" y="260"/>
                  </a:lnTo>
                  <a:lnTo>
                    <a:pt x="83" y="325"/>
                  </a:lnTo>
                  <a:lnTo>
                    <a:pt x="150" y="6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4" name="Freeform 165"/>
            <p:cNvSpPr>
              <a:spLocks/>
            </p:cNvSpPr>
            <p:nvPr/>
          </p:nvSpPr>
          <p:spPr bwMode="auto">
            <a:xfrm>
              <a:off x="4102" y="3444"/>
              <a:ext cx="24" cy="93"/>
            </a:xfrm>
            <a:custGeom>
              <a:avLst/>
              <a:gdLst>
                <a:gd name="T0" fmla="*/ 0 w 121"/>
                <a:gd name="T1" fmla="*/ 0 h 461"/>
                <a:gd name="T2" fmla="*/ 0 w 121"/>
                <a:gd name="T3" fmla="*/ 0 h 461"/>
                <a:gd name="T4" fmla="*/ 0 w 121"/>
                <a:gd name="T5" fmla="*/ 0 h 461"/>
                <a:gd name="T6" fmla="*/ 0 w 121"/>
                <a:gd name="T7" fmla="*/ 0 h 461"/>
                <a:gd name="T8" fmla="*/ 0 w 121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461"/>
                <a:gd name="T17" fmla="*/ 121 w 121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461">
                  <a:moveTo>
                    <a:pt x="0" y="0"/>
                  </a:moveTo>
                  <a:lnTo>
                    <a:pt x="53" y="438"/>
                  </a:lnTo>
                  <a:lnTo>
                    <a:pt x="118" y="461"/>
                  </a:lnTo>
                  <a:lnTo>
                    <a:pt x="1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5" name="Freeform 166"/>
            <p:cNvSpPr>
              <a:spLocks/>
            </p:cNvSpPr>
            <p:nvPr/>
          </p:nvSpPr>
          <p:spPr bwMode="auto">
            <a:xfrm>
              <a:off x="4130" y="3445"/>
              <a:ext cx="32" cy="100"/>
            </a:xfrm>
            <a:custGeom>
              <a:avLst/>
              <a:gdLst>
                <a:gd name="T0" fmla="*/ 0 w 160"/>
                <a:gd name="T1" fmla="*/ 0 h 501"/>
                <a:gd name="T2" fmla="*/ 0 w 160"/>
                <a:gd name="T3" fmla="*/ 0 h 501"/>
                <a:gd name="T4" fmla="*/ 0 w 160"/>
                <a:gd name="T5" fmla="*/ 0 h 501"/>
                <a:gd name="T6" fmla="*/ 0 w 160"/>
                <a:gd name="T7" fmla="*/ 0 h 501"/>
                <a:gd name="T8" fmla="*/ 0 w 160"/>
                <a:gd name="T9" fmla="*/ 0 h 501"/>
                <a:gd name="T10" fmla="*/ 0 w 160"/>
                <a:gd name="T11" fmla="*/ 0 h 501"/>
                <a:gd name="T12" fmla="*/ 0 w 160"/>
                <a:gd name="T13" fmla="*/ 0 h 501"/>
                <a:gd name="T14" fmla="*/ 0 w 160"/>
                <a:gd name="T15" fmla="*/ 0 h 501"/>
                <a:gd name="T16" fmla="*/ 0 w 160"/>
                <a:gd name="T17" fmla="*/ 0 h 501"/>
                <a:gd name="T18" fmla="*/ 0 w 160"/>
                <a:gd name="T19" fmla="*/ 0 h 501"/>
                <a:gd name="T20" fmla="*/ 0 w 160"/>
                <a:gd name="T21" fmla="*/ 0 h 501"/>
                <a:gd name="T22" fmla="*/ 0 w 160"/>
                <a:gd name="T23" fmla="*/ 0 h 501"/>
                <a:gd name="T24" fmla="*/ 0 w 160"/>
                <a:gd name="T25" fmla="*/ 0 h 501"/>
                <a:gd name="T26" fmla="*/ 0 w 160"/>
                <a:gd name="T27" fmla="*/ 0 h 501"/>
                <a:gd name="T28" fmla="*/ 0 w 160"/>
                <a:gd name="T29" fmla="*/ 0 h 501"/>
                <a:gd name="T30" fmla="*/ 0 w 160"/>
                <a:gd name="T31" fmla="*/ 0 h 5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0"/>
                <a:gd name="T49" fmla="*/ 0 h 501"/>
                <a:gd name="T50" fmla="*/ 160 w 160"/>
                <a:gd name="T51" fmla="*/ 501 h 50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0" h="501">
                  <a:moveTo>
                    <a:pt x="160" y="16"/>
                  </a:moveTo>
                  <a:lnTo>
                    <a:pt x="5" y="0"/>
                  </a:lnTo>
                  <a:lnTo>
                    <a:pt x="0" y="466"/>
                  </a:lnTo>
                  <a:lnTo>
                    <a:pt x="100" y="501"/>
                  </a:lnTo>
                  <a:lnTo>
                    <a:pt x="105" y="447"/>
                  </a:lnTo>
                  <a:lnTo>
                    <a:pt x="112" y="366"/>
                  </a:lnTo>
                  <a:lnTo>
                    <a:pt x="119" y="284"/>
                  </a:lnTo>
                  <a:lnTo>
                    <a:pt x="125" y="229"/>
                  </a:lnTo>
                  <a:lnTo>
                    <a:pt x="128" y="206"/>
                  </a:lnTo>
                  <a:lnTo>
                    <a:pt x="132" y="183"/>
                  </a:lnTo>
                  <a:lnTo>
                    <a:pt x="137" y="155"/>
                  </a:lnTo>
                  <a:lnTo>
                    <a:pt x="141" y="128"/>
                  </a:lnTo>
                  <a:lnTo>
                    <a:pt x="146" y="100"/>
                  </a:lnTo>
                  <a:lnTo>
                    <a:pt x="151" y="71"/>
                  </a:lnTo>
                  <a:lnTo>
                    <a:pt x="156" y="43"/>
                  </a:lnTo>
                  <a:lnTo>
                    <a:pt x="160" y="16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6" name="Freeform 167"/>
            <p:cNvSpPr>
              <a:spLocks/>
            </p:cNvSpPr>
            <p:nvPr/>
          </p:nvSpPr>
          <p:spPr bwMode="auto">
            <a:xfrm>
              <a:off x="4091" y="3427"/>
              <a:ext cx="87" cy="121"/>
            </a:xfrm>
            <a:custGeom>
              <a:avLst/>
              <a:gdLst>
                <a:gd name="T0" fmla="*/ 0 w 437"/>
                <a:gd name="T1" fmla="*/ 0 h 607"/>
                <a:gd name="T2" fmla="*/ 0 w 437"/>
                <a:gd name="T3" fmla="*/ 0 h 607"/>
                <a:gd name="T4" fmla="*/ 0 w 437"/>
                <a:gd name="T5" fmla="*/ 0 h 607"/>
                <a:gd name="T6" fmla="*/ 0 w 437"/>
                <a:gd name="T7" fmla="*/ 0 h 607"/>
                <a:gd name="T8" fmla="*/ 0 w 437"/>
                <a:gd name="T9" fmla="*/ 0 h 607"/>
                <a:gd name="T10" fmla="*/ 0 w 437"/>
                <a:gd name="T11" fmla="*/ 0 h 607"/>
                <a:gd name="T12" fmla="*/ 0 w 437"/>
                <a:gd name="T13" fmla="*/ 0 h 607"/>
                <a:gd name="T14" fmla="*/ 0 w 437"/>
                <a:gd name="T15" fmla="*/ 0 h 607"/>
                <a:gd name="T16" fmla="*/ 0 w 437"/>
                <a:gd name="T17" fmla="*/ 0 h 607"/>
                <a:gd name="T18" fmla="*/ 0 w 437"/>
                <a:gd name="T19" fmla="*/ 0 h 607"/>
                <a:gd name="T20" fmla="*/ 0 w 437"/>
                <a:gd name="T21" fmla="*/ 0 h 607"/>
                <a:gd name="T22" fmla="*/ 0 w 437"/>
                <a:gd name="T23" fmla="*/ 0 h 607"/>
                <a:gd name="T24" fmla="*/ 0 w 437"/>
                <a:gd name="T25" fmla="*/ 0 h 607"/>
                <a:gd name="T26" fmla="*/ 0 w 437"/>
                <a:gd name="T27" fmla="*/ 0 h 607"/>
                <a:gd name="T28" fmla="*/ 0 w 437"/>
                <a:gd name="T29" fmla="*/ 0 h 607"/>
                <a:gd name="T30" fmla="*/ 0 w 437"/>
                <a:gd name="T31" fmla="*/ 0 h 607"/>
                <a:gd name="T32" fmla="*/ 0 w 437"/>
                <a:gd name="T33" fmla="*/ 0 h 607"/>
                <a:gd name="T34" fmla="*/ 0 w 437"/>
                <a:gd name="T35" fmla="*/ 0 h 607"/>
                <a:gd name="T36" fmla="*/ 0 w 437"/>
                <a:gd name="T37" fmla="*/ 0 h 607"/>
                <a:gd name="T38" fmla="*/ 0 w 437"/>
                <a:gd name="T39" fmla="*/ 0 h 607"/>
                <a:gd name="T40" fmla="*/ 0 w 437"/>
                <a:gd name="T41" fmla="*/ 0 h 607"/>
                <a:gd name="T42" fmla="*/ 0 w 437"/>
                <a:gd name="T43" fmla="*/ 0 h 607"/>
                <a:gd name="T44" fmla="*/ 0 w 437"/>
                <a:gd name="T45" fmla="*/ 0 h 607"/>
                <a:gd name="T46" fmla="*/ 0 w 437"/>
                <a:gd name="T47" fmla="*/ 0 h 607"/>
                <a:gd name="T48" fmla="*/ 0 w 437"/>
                <a:gd name="T49" fmla="*/ 0 h 607"/>
                <a:gd name="T50" fmla="*/ 0 w 437"/>
                <a:gd name="T51" fmla="*/ 0 h 607"/>
                <a:gd name="T52" fmla="*/ 0 w 437"/>
                <a:gd name="T53" fmla="*/ 0 h 607"/>
                <a:gd name="T54" fmla="*/ 0 w 437"/>
                <a:gd name="T55" fmla="*/ 0 h 607"/>
                <a:gd name="T56" fmla="*/ 0 w 437"/>
                <a:gd name="T57" fmla="*/ 0 h 607"/>
                <a:gd name="T58" fmla="*/ 0 w 437"/>
                <a:gd name="T59" fmla="*/ 0 h 607"/>
                <a:gd name="T60" fmla="*/ 0 w 437"/>
                <a:gd name="T61" fmla="*/ 0 h 607"/>
                <a:gd name="T62" fmla="*/ 0 w 437"/>
                <a:gd name="T63" fmla="*/ 0 h 607"/>
                <a:gd name="T64" fmla="*/ 0 w 437"/>
                <a:gd name="T65" fmla="*/ 0 h 607"/>
                <a:gd name="T66" fmla="*/ 0 w 437"/>
                <a:gd name="T67" fmla="*/ 0 h 607"/>
                <a:gd name="T68" fmla="*/ 0 w 437"/>
                <a:gd name="T69" fmla="*/ 0 h 607"/>
                <a:gd name="T70" fmla="*/ 0 w 437"/>
                <a:gd name="T71" fmla="*/ 0 h 607"/>
                <a:gd name="T72" fmla="*/ 0 w 437"/>
                <a:gd name="T73" fmla="*/ 0 h 6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37"/>
                <a:gd name="T112" fmla="*/ 0 h 607"/>
                <a:gd name="T113" fmla="*/ 437 w 437"/>
                <a:gd name="T114" fmla="*/ 607 h 6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37" h="607">
                  <a:moveTo>
                    <a:pt x="374" y="267"/>
                  </a:moveTo>
                  <a:lnTo>
                    <a:pt x="380" y="233"/>
                  </a:lnTo>
                  <a:lnTo>
                    <a:pt x="390" y="196"/>
                  </a:lnTo>
                  <a:lnTo>
                    <a:pt x="399" y="157"/>
                  </a:lnTo>
                  <a:lnTo>
                    <a:pt x="410" y="119"/>
                  </a:lnTo>
                  <a:lnTo>
                    <a:pt x="421" y="85"/>
                  </a:lnTo>
                  <a:lnTo>
                    <a:pt x="430" y="58"/>
                  </a:lnTo>
                  <a:lnTo>
                    <a:pt x="435" y="40"/>
                  </a:lnTo>
                  <a:lnTo>
                    <a:pt x="437" y="33"/>
                  </a:lnTo>
                  <a:lnTo>
                    <a:pt x="433" y="31"/>
                  </a:lnTo>
                  <a:lnTo>
                    <a:pt x="426" y="28"/>
                  </a:lnTo>
                  <a:lnTo>
                    <a:pt x="419" y="26"/>
                  </a:lnTo>
                  <a:lnTo>
                    <a:pt x="408" y="23"/>
                  </a:lnTo>
                  <a:lnTo>
                    <a:pt x="396" y="21"/>
                  </a:lnTo>
                  <a:lnTo>
                    <a:pt x="383" y="18"/>
                  </a:lnTo>
                  <a:lnTo>
                    <a:pt x="368" y="15"/>
                  </a:lnTo>
                  <a:lnTo>
                    <a:pt x="352" y="12"/>
                  </a:lnTo>
                  <a:lnTo>
                    <a:pt x="335" y="9"/>
                  </a:lnTo>
                  <a:lnTo>
                    <a:pt x="318" y="7"/>
                  </a:lnTo>
                  <a:lnTo>
                    <a:pt x="298" y="5"/>
                  </a:lnTo>
                  <a:lnTo>
                    <a:pt x="279" y="2"/>
                  </a:lnTo>
                  <a:lnTo>
                    <a:pt x="259" y="1"/>
                  </a:lnTo>
                  <a:lnTo>
                    <a:pt x="239" y="0"/>
                  </a:lnTo>
                  <a:lnTo>
                    <a:pt x="219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1"/>
                  </a:lnTo>
                  <a:lnTo>
                    <a:pt x="140" y="3"/>
                  </a:lnTo>
                  <a:lnTo>
                    <a:pt x="122" y="5"/>
                  </a:lnTo>
                  <a:lnTo>
                    <a:pt x="104" y="7"/>
                  </a:lnTo>
                  <a:lnTo>
                    <a:pt x="87" y="8"/>
                  </a:lnTo>
                  <a:lnTo>
                    <a:pt x="72" y="10"/>
                  </a:lnTo>
                  <a:lnTo>
                    <a:pt x="58" y="13"/>
                  </a:lnTo>
                  <a:lnTo>
                    <a:pt x="45" y="15"/>
                  </a:lnTo>
                  <a:lnTo>
                    <a:pt x="34" y="16"/>
                  </a:lnTo>
                  <a:lnTo>
                    <a:pt x="24" y="19"/>
                  </a:lnTo>
                  <a:lnTo>
                    <a:pt x="16" y="20"/>
                  </a:lnTo>
                  <a:lnTo>
                    <a:pt x="9" y="21"/>
                  </a:lnTo>
                  <a:lnTo>
                    <a:pt x="4" y="22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79" y="516"/>
                  </a:lnTo>
                  <a:lnTo>
                    <a:pt x="110" y="527"/>
                  </a:lnTo>
                  <a:lnTo>
                    <a:pt x="57" y="89"/>
                  </a:lnTo>
                  <a:lnTo>
                    <a:pt x="178" y="96"/>
                  </a:lnTo>
                  <a:lnTo>
                    <a:pt x="175" y="550"/>
                  </a:lnTo>
                  <a:lnTo>
                    <a:pt x="196" y="559"/>
                  </a:lnTo>
                  <a:lnTo>
                    <a:pt x="201" y="93"/>
                  </a:lnTo>
                  <a:lnTo>
                    <a:pt x="356" y="109"/>
                  </a:lnTo>
                  <a:lnTo>
                    <a:pt x="352" y="136"/>
                  </a:lnTo>
                  <a:lnTo>
                    <a:pt x="347" y="164"/>
                  </a:lnTo>
                  <a:lnTo>
                    <a:pt x="342" y="193"/>
                  </a:lnTo>
                  <a:lnTo>
                    <a:pt x="337" y="221"/>
                  </a:lnTo>
                  <a:lnTo>
                    <a:pt x="333" y="248"/>
                  </a:lnTo>
                  <a:lnTo>
                    <a:pt x="328" y="276"/>
                  </a:lnTo>
                  <a:lnTo>
                    <a:pt x="324" y="299"/>
                  </a:lnTo>
                  <a:lnTo>
                    <a:pt x="321" y="322"/>
                  </a:lnTo>
                  <a:lnTo>
                    <a:pt x="315" y="377"/>
                  </a:lnTo>
                  <a:lnTo>
                    <a:pt x="308" y="459"/>
                  </a:lnTo>
                  <a:lnTo>
                    <a:pt x="301" y="540"/>
                  </a:lnTo>
                  <a:lnTo>
                    <a:pt x="296" y="594"/>
                  </a:lnTo>
                  <a:lnTo>
                    <a:pt x="332" y="607"/>
                  </a:lnTo>
                  <a:lnTo>
                    <a:pt x="333" y="583"/>
                  </a:lnTo>
                  <a:lnTo>
                    <a:pt x="334" y="555"/>
                  </a:lnTo>
                  <a:lnTo>
                    <a:pt x="336" y="527"/>
                  </a:lnTo>
                  <a:lnTo>
                    <a:pt x="336" y="506"/>
                  </a:lnTo>
                  <a:lnTo>
                    <a:pt x="337" y="492"/>
                  </a:lnTo>
                  <a:lnTo>
                    <a:pt x="340" y="471"/>
                  </a:lnTo>
                  <a:lnTo>
                    <a:pt x="345" y="443"/>
                  </a:lnTo>
                  <a:lnTo>
                    <a:pt x="350" y="409"/>
                  </a:lnTo>
                  <a:lnTo>
                    <a:pt x="355" y="373"/>
                  </a:lnTo>
                  <a:lnTo>
                    <a:pt x="362" y="336"/>
                  </a:lnTo>
                  <a:lnTo>
                    <a:pt x="368" y="300"/>
                  </a:lnTo>
                  <a:lnTo>
                    <a:pt x="374" y="2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7" name="Freeform 168"/>
            <p:cNvSpPr>
              <a:spLocks/>
            </p:cNvSpPr>
            <p:nvPr/>
          </p:nvSpPr>
          <p:spPr bwMode="auto">
            <a:xfrm>
              <a:off x="4106" y="3449"/>
              <a:ext cx="13" cy="81"/>
            </a:xfrm>
            <a:custGeom>
              <a:avLst/>
              <a:gdLst>
                <a:gd name="T0" fmla="*/ 0 w 67"/>
                <a:gd name="T1" fmla="*/ 0 h 408"/>
                <a:gd name="T2" fmla="*/ 0 w 67"/>
                <a:gd name="T3" fmla="*/ 0 h 408"/>
                <a:gd name="T4" fmla="*/ 0 w 67"/>
                <a:gd name="T5" fmla="*/ 0 h 408"/>
                <a:gd name="T6" fmla="*/ 0 w 67"/>
                <a:gd name="T7" fmla="*/ 0 h 408"/>
                <a:gd name="T8" fmla="*/ 0 w 67"/>
                <a:gd name="T9" fmla="*/ 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08"/>
                <a:gd name="T17" fmla="*/ 67 w 67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08">
                  <a:moveTo>
                    <a:pt x="0" y="2"/>
                  </a:moveTo>
                  <a:lnTo>
                    <a:pt x="55" y="403"/>
                  </a:lnTo>
                  <a:lnTo>
                    <a:pt x="67" y="408"/>
                  </a:lnTo>
                  <a:lnTo>
                    <a:pt x="3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8" name="Freeform 169"/>
            <p:cNvSpPr>
              <a:spLocks/>
            </p:cNvSpPr>
            <p:nvPr/>
          </p:nvSpPr>
          <p:spPr bwMode="auto">
            <a:xfrm>
              <a:off x="4139" y="3450"/>
              <a:ext cx="18" cy="90"/>
            </a:xfrm>
            <a:custGeom>
              <a:avLst/>
              <a:gdLst>
                <a:gd name="T0" fmla="*/ 0 w 92"/>
                <a:gd name="T1" fmla="*/ 0 h 447"/>
                <a:gd name="T2" fmla="*/ 0 w 92"/>
                <a:gd name="T3" fmla="*/ 0 h 447"/>
                <a:gd name="T4" fmla="*/ 0 w 92"/>
                <a:gd name="T5" fmla="*/ 0 h 447"/>
                <a:gd name="T6" fmla="*/ 0 w 92"/>
                <a:gd name="T7" fmla="*/ 0 h 447"/>
                <a:gd name="T8" fmla="*/ 0 w 92"/>
                <a:gd name="T9" fmla="*/ 0 h 447"/>
                <a:gd name="T10" fmla="*/ 0 w 92"/>
                <a:gd name="T11" fmla="*/ 0 h 447"/>
                <a:gd name="T12" fmla="*/ 0 w 92"/>
                <a:gd name="T13" fmla="*/ 0 h 447"/>
                <a:gd name="T14" fmla="*/ 0 w 92"/>
                <a:gd name="T15" fmla="*/ 0 h 447"/>
                <a:gd name="T16" fmla="*/ 0 w 92"/>
                <a:gd name="T17" fmla="*/ 0 h 447"/>
                <a:gd name="T18" fmla="*/ 0 w 92"/>
                <a:gd name="T19" fmla="*/ 0 h 447"/>
                <a:gd name="T20" fmla="*/ 0 w 92"/>
                <a:gd name="T21" fmla="*/ 0 h 447"/>
                <a:gd name="T22" fmla="*/ 0 w 92"/>
                <a:gd name="T23" fmla="*/ 0 h 4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447"/>
                <a:gd name="T38" fmla="*/ 92 w 92"/>
                <a:gd name="T39" fmla="*/ 447 h 4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447">
                  <a:moveTo>
                    <a:pt x="26" y="0"/>
                  </a:moveTo>
                  <a:lnTo>
                    <a:pt x="0" y="431"/>
                  </a:lnTo>
                  <a:lnTo>
                    <a:pt x="36" y="447"/>
                  </a:lnTo>
                  <a:lnTo>
                    <a:pt x="39" y="415"/>
                  </a:lnTo>
                  <a:lnTo>
                    <a:pt x="45" y="340"/>
                  </a:lnTo>
                  <a:lnTo>
                    <a:pt x="54" y="255"/>
                  </a:lnTo>
                  <a:lnTo>
                    <a:pt x="62" y="190"/>
                  </a:lnTo>
                  <a:lnTo>
                    <a:pt x="69" y="135"/>
                  </a:lnTo>
                  <a:lnTo>
                    <a:pt x="79" y="74"/>
                  </a:lnTo>
                  <a:lnTo>
                    <a:pt x="87" y="24"/>
                  </a:lnTo>
                  <a:lnTo>
                    <a:pt x="92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9" name="Freeform 170"/>
            <p:cNvSpPr>
              <a:spLocks/>
            </p:cNvSpPr>
            <p:nvPr/>
          </p:nvSpPr>
          <p:spPr bwMode="auto">
            <a:xfrm>
              <a:off x="4133" y="3490"/>
              <a:ext cx="5" cy="25"/>
            </a:xfrm>
            <a:custGeom>
              <a:avLst/>
              <a:gdLst>
                <a:gd name="T0" fmla="*/ 0 w 24"/>
                <a:gd name="T1" fmla="*/ 0 h 122"/>
                <a:gd name="T2" fmla="*/ 0 w 24"/>
                <a:gd name="T3" fmla="*/ 0 h 122"/>
                <a:gd name="T4" fmla="*/ 0 w 24"/>
                <a:gd name="T5" fmla="*/ 0 h 122"/>
                <a:gd name="T6" fmla="*/ 0 w 24"/>
                <a:gd name="T7" fmla="*/ 0 h 122"/>
                <a:gd name="T8" fmla="*/ 0 w 24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22"/>
                <a:gd name="T17" fmla="*/ 24 w 24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22">
                  <a:moveTo>
                    <a:pt x="0" y="0"/>
                  </a:moveTo>
                  <a:lnTo>
                    <a:pt x="0" y="116"/>
                  </a:lnTo>
                  <a:lnTo>
                    <a:pt x="19" y="122"/>
                  </a:lnTo>
                  <a:lnTo>
                    <a:pt x="2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0" name="Freeform 171"/>
            <p:cNvSpPr>
              <a:spLocks/>
            </p:cNvSpPr>
            <p:nvPr/>
          </p:nvSpPr>
          <p:spPr bwMode="auto">
            <a:xfrm>
              <a:off x="4119" y="3488"/>
              <a:ext cx="4" cy="23"/>
            </a:xfrm>
            <a:custGeom>
              <a:avLst/>
              <a:gdLst>
                <a:gd name="T0" fmla="*/ 0 w 20"/>
                <a:gd name="T1" fmla="*/ 0 h 115"/>
                <a:gd name="T2" fmla="*/ 0 w 20"/>
                <a:gd name="T3" fmla="*/ 0 h 115"/>
                <a:gd name="T4" fmla="*/ 0 w 20"/>
                <a:gd name="T5" fmla="*/ 0 h 115"/>
                <a:gd name="T6" fmla="*/ 0 w 20"/>
                <a:gd name="T7" fmla="*/ 0 h 115"/>
                <a:gd name="T8" fmla="*/ 0 w 20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5"/>
                <a:gd name="T17" fmla="*/ 20 w 20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5">
                  <a:moveTo>
                    <a:pt x="20" y="2"/>
                  </a:moveTo>
                  <a:lnTo>
                    <a:pt x="20" y="115"/>
                  </a:lnTo>
                  <a:lnTo>
                    <a:pt x="4" y="109"/>
                  </a:lnTo>
                  <a:lnTo>
                    <a:pt x="0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1" name="Freeform 172"/>
            <p:cNvSpPr>
              <a:spLocks/>
            </p:cNvSpPr>
            <p:nvPr/>
          </p:nvSpPr>
          <p:spPr bwMode="auto">
            <a:xfrm>
              <a:off x="4072" y="3237"/>
              <a:ext cx="18" cy="35"/>
            </a:xfrm>
            <a:custGeom>
              <a:avLst/>
              <a:gdLst>
                <a:gd name="T0" fmla="*/ 0 w 89"/>
                <a:gd name="T1" fmla="*/ 0 h 175"/>
                <a:gd name="T2" fmla="*/ 0 w 89"/>
                <a:gd name="T3" fmla="*/ 0 h 175"/>
                <a:gd name="T4" fmla="*/ 0 w 89"/>
                <a:gd name="T5" fmla="*/ 0 h 175"/>
                <a:gd name="T6" fmla="*/ 0 w 89"/>
                <a:gd name="T7" fmla="*/ 0 h 175"/>
                <a:gd name="T8" fmla="*/ 0 w 89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175"/>
                <a:gd name="T17" fmla="*/ 89 w 89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175">
                  <a:moveTo>
                    <a:pt x="0" y="26"/>
                  </a:moveTo>
                  <a:lnTo>
                    <a:pt x="16" y="175"/>
                  </a:lnTo>
                  <a:lnTo>
                    <a:pt x="89" y="155"/>
                  </a:lnTo>
                  <a:lnTo>
                    <a:pt x="77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2" name="Freeform 173"/>
            <p:cNvSpPr>
              <a:spLocks/>
            </p:cNvSpPr>
            <p:nvPr/>
          </p:nvSpPr>
          <p:spPr bwMode="auto">
            <a:xfrm>
              <a:off x="4093" y="3229"/>
              <a:ext cx="19" cy="38"/>
            </a:xfrm>
            <a:custGeom>
              <a:avLst/>
              <a:gdLst>
                <a:gd name="T0" fmla="*/ 0 w 92"/>
                <a:gd name="T1" fmla="*/ 0 h 187"/>
                <a:gd name="T2" fmla="*/ 0 w 92"/>
                <a:gd name="T3" fmla="*/ 0 h 187"/>
                <a:gd name="T4" fmla="*/ 0 w 92"/>
                <a:gd name="T5" fmla="*/ 0 h 187"/>
                <a:gd name="T6" fmla="*/ 0 w 92"/>
                <a:gd name="T7" fmla="*/ 0 h 187"/>
                <a:gd name="T8" fmla="*/ 0 w 92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87"/>
                <a:gd name="T17" fmla="*/ 92 w 92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87">
                  <a:moveTo>
                    <a:pt x="92" y="0"/>
                  </a:moveTo>
                  <a:lnTo>
                    <a:pt x="0" y="32"/>
                  </a:lnTo>
                  <a:lnTo>
                    <a:pt x="13" y="187"/>
                  </a:lnTo>
                  <a:lnTo>
                    <a:pt x="92" y="16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3" name="Freeform 174"/>
            <p:cNvSpPr>
              <a:spLocks/>
            </p:cNvSpPr>
            <p:nvPr/>
          </p:nvSpPr>
          <p:spPr bwMode="auto">
            <a:xfrm>
              <a:off x="4144" y="3218"/>
              <a:ext cx="18" cy="40"/>
            </a:xfrm>
            <a:custGeom>
              <a:avLst/>
              <a:gdLst>
                <a:gd name="T0" fmla="*/ 0 w 88"/>
                <a:gd name="T1" fmla="*/ 0 h 198"/>
                <a:gd name="T2" fmla="*/ 0 w 88"/>
                <a:gd name="T3" fmla="*/ 0 h 198"/>
                <a:gd name="T4" fmla="*/ 0 w 88"/>
                <a:gd name="T5" fmla="*/ 0 h 198"/>
                <a:gd name="T6" fmla="*/ 0 w 88"/>
                <a:gd name="T7" fmla="*/ 0 h 198"/>
                <a:gd name="T8" fmla="*/ 0 w 88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98"/>
                <a:gd name="T17" fmla="*/ 88 w 88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98">
                  <a:moveTo>
                    <a:pt x="3" y="11"/>
                  </a:moveTo>
                  <a:lnTo>
                    <a:pt x="0" y="198"/>
                  </a:lnTo>
                  <a:lnTo>
                    <a:pt x="81" y="176"/>
                  </a:lnTo>
                  <a:lnTo>
                    <a:pt x="88" y="0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4" name="Freeform 175"/>
            <p:cNvSpPr>
              <a:spLocks/>
            </p:cNvSpPr>
            <p:nvPr/>
          </p:nvSpPr>
          <p:spPr bwMode="auto">
            <a:xfrm>
              <a:off x="4166" y="3215"/>
              <a:ext cx="19" cy="37"/>
            </a:xfrm>
            <a:custGeom>
              <a:avLst/>
              <a:gdLst>
                <a:gd name="T0" fmla="*/ 0 w 98"/>
                <a:gd name="T1" fmla="*/ 0 h 187"/>
                <a:gd name="T2" fmla="*/ 0 w 98"/>
                <a:gd name="T3" fmla="*/ 0 h 187"/>
                <a:gd name="T4" fmla="*/ 0 w 98"/>
                <a:gd name="T5" fmla="*/ 0 h 187"/>
                <a:gd name="T6" fmla="*/ 0 w 98"/>
                <a:gd name="T7" fmla="*/ 0 h 187"/>
                <a:gd name="T8" fmla="*/ 0 w 98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87"/>
                <a:gd name="T17" fmla="*/ 98 w 98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87">
                  <a:moveTo>
                    <a:pt x="10" y="13"/>
                  </a:moveTo>
                  <a:lnTo>
                    <a:pt x="0" y="187"/>
                  </a:lnTo>
                  <a:lnTo>
                    <a:pt x="79" y="167"/>
                  </a:lnTo>
                  <a:lnTo>
                    <a:pt x="98" y="0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5" name="Freeform 176"/>
            <p:cNvSpPr>
              <a:spLocks/>
            </p:cNvSpPr>
            <p:nvPr/>
          </p:nvSpPr>
          <p:spPr bwMode="auto">
            <a:xfrm>
              <a:off x="4086" y="3350"/>
              <a:ext cx="14" cy="28"/>
            </a:xfrm>
            <a:custGeom>
              <a:avLst/>
              <a:gdLst>
                <a:gd name="T0" fmla="*/ 0 w 71"/>
                <a:gd name="T1" fmla="*/ 0 h 141"/>
                <a:gd name="T2" fmla="*/ 0 w 71"/>
                <a:gd name="T3" fmla="*/ 0 h 141"/>
                <a:gd name="T4" fmla="*/ 0 w 71"/>
                <a:gd name="T5" fmla="*/ 0 h 141"/>
                <a:gd name="T6" fmla="*/ 0 w 71"/>
                <a:gd name="T7" fmla="*/ 0 h 141"/>
                <a:gd name="T8" fmla="*/ 0 w 71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41"/>
                <a:gd name="T17" fmla="*/ 71 w 71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41">
                  <a:moveTo>
                    <a:pt x="0" y="8"/>
                  </a:moveTo>
                  <a:lnTo>
                    <a:pt x="12" y="141"/>
                  </a:lnTo>
                  <a:lnTo>
                    <a:pt x="71" y="130"/>
                  </a:lnTo>
                  <a:lnTo>
                    <a:pt x="6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6" name="Freeform 177"/>
            <p:cNvSpPr>
              <a:spLocks/>
            </p:cNvSpPr>
            <p:nvPr/>
          </p:nvSpPr>
          <p:spPr bwMode="auto">
            <a:xfrm>
              <a:off x="4102" y="3346"/>
              <a:ext cx="13" cy="29"/>
            </a:xfrm>
            <a:custGeom>
              <a:avLst/>
              <a:gdLst>
                <a:gd name="T0" fmla="*/ 0 w 65"/>
                <a:gd name="T1" fmla="*/ 0 h 145"/>
                <a:gd name="T2" fmla="*/ 0 w 65"/>
                <a:gd name="T3" fmla="*/ 0 h 145"/>
                <a:gd name="T4" fmla="*/ 0 w 65"/>
                <a:gd name="T5" fmla="*/ 0 h 145"/>
                <a:gd name="T6" fmla="*/ 0 w 65"/>
                <a:gd name="T7" fmla="*/ 0 h 145"/>
                <a:gd name="T8" fmla="*/ 0 w 65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45"/>
                <a:gd name="T17" fmla="*/ 65 w 65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45">
                  <a:moveTo>
                    <a:pt x="0" y="13"/>
                  </a:moveTo>
                  <a:lnTo>
                    <a:pt x="11" y="145"/>
                  </a:lnTo>
                  <a:lnTo>
                    <a:pt x="65" y="134"/>
                  </a:lnTo>
                  <a:lnTo>
                    <a:pt x="5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7" name="Freeform 178"/>
            <p:cNvSpPr>
              <a:spLocks/>
            </p:cNvSpPr>
            <p:nvPr/>
          </p:nvSpPr>
          <p:spPr bwMode="auto">
            <a:xfrm>
              <a:off x="4145" y="3340"/>
              <a:ext cx="11" cy="31"/>
            </a:xfrm>
            <a:custGeom>
              <a:avLst/>
              <a:gdLst>
                <a:gd name="T0" fmla="*/ 0 w 57"/>
                <a:gd name="T1" fmla="*/ 0 h 153"/>
                <a:gd name="T2" fmla="*/ 0 w 57"/>
                <a:gd name="T3" fmla="*/ 0 h 153"/>
                <a:gd name="T4" fmla="*/ 0 w 57"/>
                <a:gd name="T5" fmla="*/ 0 h 153"/>
                <a:gd name="T6" fmla="*/ 0 w 57"/>
                <a:gd name="T7" fmla="*/ 0 h 153"/>
                <a:gd name="T8" fmla="*/ 0 w 57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53"/>
                <a:gd name="T17" fmla="*/ 57 w 57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53">
                  <a:moveTo>
                    <a:pt x="0" y="13"/>
                  </a:moveTo>
                  <a:lnTo>
                    <a:pt x="0" y="153"/>
                  </a:lnTo>
                  <a:lnTo>
                    <a:pt x="55" y="148"/>
                  </a:lnTo>
                  <a:lnTo>
                    <a:pt x="5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8" name="Freeform 179"/>
            <p:cNvSpPr>
              <a:spLocks/>
            </p:cNvSpPr>
            <p:nvPr/>
          </p:nvSpPr>
          <p:spPr bwMode="auto">
            <a:xfrm>
              <a:off x="4161" y="3337"/>
              <a:ext cx="14" cy="32"/>
            </a:xfrm>
            <a:custGeom>
              <a:avLst/>
              <a:gdLst>
                <a:gd name="T0" fmla="*/ 0 w 72"/>
                <a:gd name="T1" fmla="*/ 0 h 158"/>
                <a:gd name="T2" fmla="*/ 0 w 72"/>
                <a:gd name="T3" fmla="*/ 0 h 158"/>
                <a:gd name="T4" fmla="*/ 0 w 72"/>
                <a:gd name="T5" fmla="*/ 0 h 158"/>
                <a:gd name="T6" fmla="*/ 0 w 72"/>
                <a:gd name="T7" fmla="*/ 0 h 158"/>
                <a:gd name="T8" fmla="*/ 0 w 72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58"/>
                <a:gd name="T17" fmla="*/ 72 w 7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58">
                  <a:moveTo>
                    <a:pt x="11" y="13"/>
                  </a:moveTo>
                  <a:lnTo>
                    <a:pt x="0" y="158"/>
                  </a:lnTo>
                  <a:lnTo>
                    <a:pt x="59" y="151"/>
                  </a:lnTo>
                  <a:lnTo>
                    <a:pt x="72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9" name="Freeform 180"/>
            <p:cNvSpPr>
              <a:spLocks/>
            </p:cNvSpPr>
            <p:nvPr/>
          </p:nvSpPr>
          <p:spPr bwMode="auto">
            <a:xfrm>
              <a:off x="4210" y="3457"/>
              <a:ext cx="7" cy="27"/>
            </a:xfrm>
            <a:custGeom>
              <a:avLst/>
              <a:gdLst>
                <a:gd name="T0" fmla="*/ 0 w 36"/>
                <a:gd name="T1" fmla="*/ 0 h 132"/>
                <a:gd name="T2" fmla="*/ 0 w 36"/>
                <a:gd name="T3" fmla="*/ 0 h 132"/>
                <a:gd name="T4" fmla="*/ 0 w 36"/>
                <a:gd name="T5" fmla="*/ 0 h 132"/>
                <a:gd name="T6" fmla="*/ 0 w 36"/>
                <a:gd name="T7" fmla="*/ 0 h 132"/>
                <a:gd name="T8" fmla="*/ 0 w 36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32"/>
                <a:gd name="T17" fmla="*/ 36 w 36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32">
                  <a:moveTo>
                    <a:pt x="8" y="8"/>
                  </a:moveTo>
                  <a:lnTo>
                    <a:pt x="0" y="132"/>
                  </a:lnTo>
                  <a:lnTo>
                    <a:pt x="33" y="117"/>
                  </a:lnTo>
                  <a:lnTo>
                    <a:pt x="36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0" name="Freeform 181"/>
            <p:cNvSpPr>
              <a:spLocks/>
            </p:cNvSpPr>
            <p:nvPr/>
          </p:nvSpPr>
          <p:spPr bwMode="auto">
            <a:xfrm>
              <a:off x="4220" y="3454"/>
              <a:ext cx="6" cy="25"/>
            </a:xfrm>
            <a:custGeom>
              <a:avLst/>
              <a:gdLst>
                <a:gd name="T0" fmla="*/ 0 w 34"/>
                <a:gd name="T1" fmla="*/ 0 h 124"/>
                <a:gd name="T2" fmla="*/ 0 w 34"/>
                <a:gd name="T3" fmla="*/ 0 h 124"/>
                <a:gd name="T4" fmla="*/ 0 w 34"/>
                <a:gd name="T5" fmla="*/ 0 h 124"/>
                <a:gd name="T6" fmla="*/ 0 w 34"/>
                <a:gd name="T7" fmla="*/ 0 h 124"/>
                <a:gd name="T8" fmla="*/ 0 w 34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24"/>
                <a:gd name="T17" fmla="*/ 34 w 34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24">
                  <a:moveTo>
                    <a:pt x="5" y="9"/>
                  </a:moveTo>
                  <a:lnTo>
                    <a:pt x="0" y="124"/>
                  </a:lnTo>
                  <a:lnTo>
                    <a:pt x="29" y="111"/>
                  </a:lnTo>
                  <a:lnTo>
                    <a:pt x="34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1" name="Freeform 182"/>
            <p:cNvSpPr>
              <a:spLocks/>
            </p:cNvSpPr>
            <p:nvPr/>
          </p:nvSpPr>
          <p:spPr bwMode="auto">
            <a:xfrm>
              <a:off x="4244" y="3449"/>
              <a:ext cx="6" cy="20"/>
            </a:xfrm>
            <a:custGeom>
              <a:avLst/>
              <a:gdLst>
                <a:gd name="T0" fmla="*/ 0 w 31"/>
                <a:gd name="T1" fmla="*/ 0 h 101"/>
                <a:gd name="T2" fmla="*/ 0 w 31"/>
                <a:gd name="T3" fmla="*/ 0 h 101"/>
                <a:gd name="T4" fmla="*/ 0 w 31"/>
                <a:gd name="T5" fmla="*/ 0 h 101"/>
                <a:gd name="T6" fmla="*/ 0 w 31"/>
                <a:gd name="T7" fmla="*/ 0 h 101"/>
                <a:gd name="T8" fmla="*/ 0 w 31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01"/>
                <a:gd name="T17" fmla="*/ 31 w 31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01">
                  <a:moveTo>
                    <a:pt x="7" y="8"/>
                  </a:moveTo>
                  <a:lnTo>
                    <a:pt x="0" y="101"/>
                  </a:lnTo>
                  <a:lnTo>
                    <a:pt x="27" y="89"/>
                  </a:lnTo>
                  <a:lnTo>
                    <a:pt x="31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2" name="Freeform 183"/>
            <p:cNvSpPr>
              <a:spLocks/>
            </p:cNvSpPr>
            <p:nvPr/>
          </p:nvSpPr>
          <p:spPr bwMode="auto">
            <a:xfrm>
              <a:off x="4252" y="3447"/>
              <a:ext cx="6" cy="18"/>
            </a:xfrm>
            <a:custGeom>
              <a:avLst/>
              <a:gdLst>
                <a:gd name="T0" fmla="*/ 0 w 28"/>
                <a:gd name="T1" fmla="*/ 0 h 93"/>
                <a:gd name="T2" fmla="*/ 0 w 28"/>
                <a:gd name="T3" fmla="*/ 0 h 93"/>
                <a:gd name="T4" fmla="*/ 0 w 28"/>
                <a:gd name="T5" fmla="*/ 0 h 93"/>
                <a:gd name="T6" fmla="*/ 0 w 28"/>
                <a:gd name="T7" fmla="*/ 0 h 93"/>
                <a:gd name="T8" fmla="*/ 0 w 28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3"/>
                <a:gd name="T17" fmla="*/ 28 w 28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3">
                  <a:moveTo>
                    <a:pt x="4" y="13"/>
                  </a:moveTo>
                  <a:lnTo>
                    <a:pt x="0" y="93"/>
                  </a:lnTo>
                  <a:lnTo>
                    <a:pt x="22" y="82"/>
                  </a:lnTo>
                  <a:lnTo>
                    <a:pt x="28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3" name="Freeform 184"/>
            <p:cNvSpPr>
              <a:spLocks/>
            </p:cNvSpPr>
            <p:nvPr/>
          </p:nvSpPr>
          <p:spPr bwMode="auto">
            <a:xfrm>
              <a:off x="4220" y="3344"/>
              <a:ext cx="10" cy="30"/>
            </a:xfrm>
            <a:custGeom>
              <a:avLst/>
              <a:gdLst>
                <a:gd name="T0" fmla="*/ 0 w 48"/>
                <a:gd name="T1" fmla="*/ 0 h 150"/>
                <a:gd name="T2" fmla="*/ 0 w 48"/>
                <a:gd name="T3" fmla="*/ 0 h 150"/>
                <a:gd name="T4" fmla="*/ 0 w 48"/>
                <a:gd name="T5" fmla="*/ 0 h 150"/>
                <a:gd name="T6" fmla="*/ 0 w 48"/>
                <a:gd name="T7" fmla="*/ 0 h 150"/>
                <a:gd name="T8" fmla="*/ 0 w 48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50"/>
                <a:gd name="T17" fmla="*/ 48 w 48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50">
                  <a:moveTo>
                    <a:pt x="14" y="0"/>
                  </a:moveTo>
                  <a:lnTo>
                    <a:pt x="0" y="141"/>
                  </a:lnTo>
                  <a:lnTo>
                    <a:pt x="31" y="150"/>
                  </a:lnTo>
                  <a:lnTo>
                    <a:pt x="48" y="1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4" name="Freeform 185"/>
            <p:cNvSpPr>
              <a:spLocks/>
            </p:cNvSpPr>
            <p:nvPr/>
          </p:nvSpPr>
          <p:spPr bwMode="auto">
            <a:xfrm>
              <a:off x="4229" y="3350"/>
              <a:ext cx="8" cy="27"/>
            </a:xfrm>
            <a:custGeom>
              <a:avLst/>
              <a:gdLst>
                <a:gd name="T0" fmla="*/ 0 w 41"/>
                <a:gd name="T1" fmla="*/ 0 h 136"/>
                <a:gd name="T2" fmla="*/ 0 w 41"/>
                <a:gd name="T3" fmla="*/ 0 h 136"/>
                <a:gd name="T4" fmla="*/ 0 w 41"/>
                <a:gd name="T5" fmla="*/ 0 h 136"/>
                <a:gd name="T6" fmla="*/ 0 w 41"/>
                <a:gd name="T7" fmla="*/ 0 h 136"/>
                <a:gd name="T8" fmla="*/ 0 w 41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136"/>
                <a:gd name="T17" fmla="*/ 41 w 41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136">
                  <a:moveTo>
                    <a:pt x="15" y="0"/>
                  </a:moveTo>
                  <a:lnTo>
                    <a:pt x="0" y="129"/>
                  </a:lnTo>
                  <a:lnTo>
                    <a:pt x="23" y="136"/>
                  </a:lnTo>
                  <a:lnTo>
                    <a:pt x="41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5" name="Freeform 186"/>
            <p:cNvSpPr>
              <a:spLocks/>
            </p:cNvSpPr>
            <p:nvPr/>
          </p:nvSpPr>
          <p:spPr bwMode="auto">
            <a:xfrm>
              <a:off x="4253" y="3358"/>
              <a:ext cx="9" cy="25"/>
            </a:xfrm>
            <a:custGeom>
              <a:avLst/>
              <a:gdLst>
                <a:gd name="T0" fmla="*/ 0 w 43"/>
                <a:gd name="T1" fmla="*/ 0 h 123"/>
                <a:gd name="T2" fmla="*/ 0 w 43"/>
                <a:gd name="T3" fmla="*/ 0 h 123"/>
                <a:gd name="T4" fmla="*/ 0 w 43"/>
                <a:gd name="T5" fmla="*/ 0 h 123"/>
                <a:gd name="T6" fmla="*/ 0 w 43"/>
                <a:gd name="T7" fmla="*/ 0 h 123"/>
                <a:gd name="T8" fmla="*/ 0 w 43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23"/>
                <a:gd name="T17" fmla="*/ 43 w 43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23">
                  <a:moveTo>
                    <a:pt x="15" y="0"/>
                  </a:moveTo>
                  <a:lnTo>
                    <a:pt x="0" y="117"/>
                  </a:lnTo>
                  <a:lnTo>
                    <a:pt x="26" y="123"/>
                  </a:lnTo>
                  <a:lnTo>
                    <a:pt x="43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6" name="Freeform 187"/>
            <p:cNvSpPr>
              <a:spLocks/>
            </p:cNvSpPr>
            <p:nvPr/>
          </p:nvSpPr>
          <p:spPr bwMode="auto">
            <a:xfrm>
              <a:off x="4261" y="3361"/>
              <a:ext cx="8" cy="23"/>
            </a:xfrm>
            <a:custGeom>
              <a:avLst/>
              <a:gdLst>
                <a:gd name="T0" fmla="*/ 0 w 40"/>
                <a:gd name="T1" fmla="*/ 0 h 116"/>
                <a:gd name="T2" fmla="*/ 0 w 40"/>
                <a:gd name="T3" fmla="*/ 0 h 116"/>
                <a:gd name="T4" fmla="*/ 0 w 40"/>
                <a:gd name="T5" fmla="*/ 0 h 116"/>
                <a:gd name="T6" fmla="*/ 0 w 40"/>
                <a:gd name="T7" fmla="*/ 0 h 116"/>
                <a:gd name="T8" fmla="*/ 0 w 40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16"/>
                <a:gd name="T17" fmla="*/ 40 w 40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16">
                  <a:moveTo>
                    <a:pt x="19" y="0"/>
                  </a:moveTo>
                  <a:lnTo>
                    <a:pt x="0" y="110"/>
                  </a:lnTo>
                  <a:lnTo>
                    <a:pt x="23" y="116"/>
                  </a:lnTo>
                  <a:lnTo>
                    <a:pt x="4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7" name="Freeform 188"/>
            <p:cNvSpPr>
              <a:spLocks/>
            </p:cNvSpPr>
            <p:nvPr/>
          </p:nvSpPr>
          <p:spPr bwMode="auto">
            <a:xfrm>
              <a:off x="4232" y="3222"/>
              <a:ext cx="15" cy="39"/>
            </a:xfrm>
            <a:custGeom>
              <a:avLst/>
              <a:gdLst>
                <a:gd name="T0" fmla="*/ 0 w 72"/>
                <a:gd name="T1" fmla="*/ 0 h 195"/>
                <a:gd name="T2" fmla="*/ 0 w 72"/>
                <a:gd name="T3" fmla="*/ 0 h 195"/>
                <a:gd name="T4" fmla="*/ 0 w 72"/>
                <a:gd name="T5" fmla="*/ 0 h 195"/>
                <a:gd name="T6" fmla="*/ 0 w 72"/>
                <a:gd name="T7" fmla="*/ 0 h 195"/>
                <a:gd name="T8" fmla="*/ 0 w 72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5"/>
                <a:gd name="T17" fmla="*/ 72 w 72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5">
                  <a:moveTo>
                    <a:pt x="37" y="0"/>
                  </a:moveTo>
                  <a:lnTo>
                    <a:pt x="0" y="171"/>
                  </a:lnTo>
                  <a:lnTo>
                    <a:pt x="30" y="195"/>
                  </a:lnTo>
                  <a:lnTo>
                    <a:pt x="72" y="2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8" name="Freeform 189"/>
            <p:cNvSpPr>
              <a:spLocks/>
            </p:cNvSpPr>
            <p:nvPr/>
          </p:nvSpPr>
          <p:spPr bwMode="auto">
            <a:xfrm>
              <a:off x="4240" y="3230"/>
              <a:ext cx="14" cy="38"/>
            </a:xfrm>
            <a:custGeom>
              <a:avLst/>
              <a:gdLst>
                <a:gd name="T0" fmla="*/ 0 w 70"/>
                <a:gd name="T1" fmla="*/ 0 h 193"/>
                <a:gd name="T2" fmla="*/ 0 w 70"/>
                <a:gd name="T3" fmla="*/ 0 h 193"/>
                <a:gd name="T4" fmla="*/ 0 w 70"/>
                <a:gd name="T5" fmla="*/ 0 h 193"/>
                <a:gd name="T6" fmla="*/ 0 w 70"/>
                <a:gd name="T7" fmla="*/ 0 h 193"/>
                <a:gd name="T8" fmla="*/ 0 w 70"/>
                <a:gd name="T9" fmla="*/ 0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3"/>
                <a:gd name="T17" fmla="*/ 70 w 70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3">
                  <a:moveTo>
                    <a:pt x="70" y="16"/>
                  </a:moveTo>
                  <a:lnTo>
                    <a:pt x="42" y="0"/>
                  </a:lnTo>
                  <a:lnTo>
                    <a:pt x="0" y="166"/>
                  </a:lnTo>
                  <a:lnTo>
                    <a:pt x="29" y="193"/>
                  </a:lnTo>
                  <a:lnTo>
                    <a:pt x="7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9" name="Freeform 190"/>
            <p:cNvSpPr>
              <a:spLocks/>
            </p:cNvSpPr>
            <p:nvPr/>
          </p:nvSpPr>
          <p:spPr bwMode="auto">
            <a:xfrm>
              <a:off x="4267" y="3249"/>
              <a:ext cx="12" cy="39"/>
            </a:xfrm>
            <a:custGeom>
              <a:avLst/>
              <a:gdLst>
                <a:gd name="T0" fmla="*/ 0 w 62"/>
                <a:gd name="T1" fmla="*/ 0 h 197"/>
                <a:gd name="T2" fmla="*/ 0 w 62"/>
                <a:gd name="T3" fmla="*/ 0 h 197"/>
                <a:gd name="T4" fmla="*/ 0 w 62"/>
                <a:gd name="T5" fmla="*/ 0 h 197"/>
                <a:gd name="T6" fmla="*/ 0 w 62"/>
                <a:gd name="T7" fmla="*/ 0 h 197"/>
                <a:gd name="T8" fmla="*/ 0 w 62"/>
                <a:gd name="T9" fmla="*/ 0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97"/>
                <a:gd name="T17" fmla="*/ 62 w 62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97">
                  <a:moveTo>
                    <a:pt x="38" y="0"/>
                  </a:moveTo>
                  <a:lnTo>
                    <a:pt x="0" y="180"/>
                  </a:lnTo>
                  <a:lnTo>
                    <a:pt x="21" y="197"/>
                  </a:lnTo>
                  <a:lnTo>
                    <a:pt x="62" y="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0" name="Freeform 191"/>
            <p:cNvSpPr>
              <a:spLocks/>
            </p:cNvSpPr>
            <p:nvPr/>
          </p:nvSpPr>
          <p:spPr bwMode="auto">
            <a:xfrm>
              <a:off x="4273" y="3255"/>
              <a:ext cx="14" cy="39"/>
            </a:xfrm>
            <a:custGeom>
              <a:avLst/>
              <a:gdLst>
                <a:gd name="T0" fmla="*/ 0 w 70"/>
                <a:gd name="T1" fmla="*/ 0 h 195"/>
                <a:gd name="T2" fmla="*/ 0 w 70"/>
                <a:gd name="T3" fmla="*/ 0 h 195"/>
                <a:gd name="T4" fmla="*/ 0 w 70"/>
                <a:gd name="T5" fmla="*/ 0 h 195"/>
                <a:gd name="T6" fmla="*/ 0 w 70"/>
                <a:gd name="T7" fmla="*/ 0 h 195"/>
                <a:gd name="T8" fmla="*/ 0 w 70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5"/>
                <a:gd name="T17" fmla="*/ 70 w 7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5">
                  <a:moveTo>
                    <a:pt x="46" y="0"/>
                  </a:moveTo>
                  <a:lnTo>
                    <a:pt x="0" y="176"/>
                  </a:lnTo>
                  <a:lnTo>
                    <a:pt x="24" y="195"/>
                  </a:lnTo>
                  <a:lnTo>
                    <a:pt x="70" y="1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1" name="Freeform 192"/>
            <p:cNvSpPr>
              <a:spLocks/>
            </p:cNvSpPr>
            <p:nvPr/>
          </p:nvSpPr>
          <p:spPr bwMode="auto">
            <a:xfrm>
              <a:off x="4075" y="3268"/>
              <a:ext cx="15" cy="9"/>
            </a:xfrm>
            <a:custGeom>
              <a:avLst/>
              <a:gdLst>
                <a:gd name="T0" fmla="*/ 0 w 75"/>
                <a:gd name="T1" fmla="*/ 0 h 45"/>
                <a:gd name="T2" fmla="*/ 0 w 75"/>
                <a:gd name="T3" fmla="*/ 0 h 45"/>
                <a:gd name="T4" fmla="*/ 0 w 75"/>
                <a:gd name="T5" fmla="*/ 0 h 45"/>
                <a:gd name="T6" fmla="*/ 0 w 75"/>
                <a:gd name="T7" fmla="*/ 0 h 45"/>
                <a:gd name="T8" fmla="*/ 0 w 7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45"/>
                <a:gd name="T17" fmla="*/ 75 w 7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45">
                  <a:moveTo>
                    <a:pt x="4" y="45"/>
                  </a:moveTo>
                  <a:lnTo>
                    <a:pt x="75" y="30"/>
                  </a:lnTo>
                  <a:lnTo>
                    <a:pt x="73" y="0"/>
                  </a:lnTo>
                  <a:lnTo>
                    <a:pt x="0" y="20"/>
                  </a:lnTo>
                  <a:lnTo>
                    <a:pt x="4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2" name="Freeform 193"/>
            <p:cNvSpPr>
              <a:spLocks/>
            </p:cNvSpPr>
            <p:nvPr/>
          </p:nvSpPr>
          <p:spPr bwMode="auto">
            <a:xfrm>
              <a:off x="4096" y="3262"/>
              <a:ext cx="16" cy="9"/>
            </a:xfrm>
            <a:custGeom>
              <a:avLst/>
              <a:gdLst>
                <a:gd name="T0" fmla="*/ 0 w 79"/>
                <a:gd name="T1" fmla="*/ 0 h 46"/>
                <a:gd name="T2" fmla="*/ 0 w 79"/>
                <a:gd name="T3" fmla="*/ 0 h 46"/>
                <a:gd name="T4" fmla="*/ 0 w 79"/>
                <a:gd name="T5" fmla="*/ 0 h 46"/>
                <a:gd name="T6" fmla="*/ 0 w 79"/>
                <a:gd name="T7" fmla="*/ 0 h 46"/>
                <a:gd name="T8" fmla="*/ 0 w 79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6"/>
                <a:gd name="T17" fmla="*/ 79 w 79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6">
                  <a:moveTo>
                    <a:pt x="0" y="23"/>
                  </a:moveTo>
                  <a:lnTo>
                    <a:pt x="1" y="46"/>
                  </a:lnTo>
                  <a:lnTo>
                    <a:pt x="79" y="29"/>
                  </a:lnTo>
                  <a:lnTo>
                    <a:pt x="79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3" name="Freeform 194"/>
            <p:cNvSpPr>
              <a:spLocks/>
            </p:cNvSpPr>
            <p:nvPr/>
          </p:nvSpPr>
          <p:spPr bwMode="auto">
            <a:xfrm>
              <a:off x="4144" y="3253"/>
              <a:ext cx="17" cy="9"/>
            </a:xfrm>
            <a:custGeom>
              <a:avLst/>
              <a:gdLst>
                <a:gd name="T0" fmla="*/ 0 w 82"/>
                <a:gd name="T1" fmla="*/ 0 h 45"/>
                <a:gd name="T2" fmla="*/ 0 w 82"/>
                <a:gd name="T3" fmla="*/ 0 h 45"/>
                <a:gd name="T4" fmla="*/ 0 w 82"/>
                <a:gd name="T5" fmla="*/ 0 h 45"/>
                <a:gd name="T6" fmla="*/ 0 w 82"/>
                <a:gd name="T7" fmla="*/ 0 h 45"/>
                <a:gd name="T8" fmla="*/ 0 w 8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45"/>
                <a:gd name="T17" fmla="*/ 82 w 8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45">
                  <a:moveTo>
                    <a:pt x="0" y="45"/>
                  </a:moveTo>
                  <a:lnTo>
                    <a:pt x="81" y="27"/>
                  </a:lnTo>
                  <a:lnTo>
                    <a:pt x="82" y="0"/>
                  </a:lnTo>
                  <a:lnTo>
                    <a:pt x="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4" name="Freeform 195"/>
            <p:cNvSpPr>
              <a:spLocks/>
            </p:cNvSpPr>
            <p:nvPr/>
          </p:nvSpPr>
          <p:spPr bwMode="auto">
            <a:xfrm>
              <a:off x="4166" y="3248"/>
              <a:ext cx="16" cy="9"/>
            </a:xfrm>
            <a:custGeom>
              <a:avLst/>
              <a:gdLst>
                <a:gd name="T0" fmla="*/ 0 w 80"/>
                <a:gd name="T1" fmla="*/ 0 h 46"/>
                <a:gd name="T2" fmla="*/ 0 w 80"/>
                <a:gd name="T3" fmla="*/ 0 h 46"/>
                <a:gd name="T4" fmla="*/ 0 w 80"/>
                <a:gd name="T5" fmla="*/ 0 h 46"/>
                <a:gd name="T6" fmla="*/ 0 w 80"/>
                <a:gd name="T7" fmla="*/ 0 h 46"/>
                <a:gd name="T8" fmla="*/ 0 w 80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46"/>
                <a:gd name="T17" fmla="*/ 80 w 8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46">
                  <a:moveTo>
                    <a:pt x="0" y="46"/>
                  </a:moveTo>
                  <a:lnTo>
                    <a:pt x="77" y="27"/>
                  </a:lnTo>
                  <a:lnTo>
                    <a:pt x="80" y="0"/>
                  </a:lnTo>
                  <a:lnTo>
                    <a:pt x="1" y="2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5" name="Freeform 196"/>
            <p:cNvSpPr>
              <a:spLocks/>
            </p:cNvSpPr>
            <p:nvPr/>
          </p:nvSpPr>
          <p:spPr bwMode="auto">
            <a:xfrm>
              <a:off x="4088" y="3376"/>
              <a:ext cx="12" cy="6"/>
            </a:xfrm>
            <a:custGeom>
              <a:avLst/>
              <a:gdLst>
                <a:gd name="T0" fmla="*/ 0 w 61"/>
                <a:gd name="T1" fmla="*/ 0 h 31"/>
                <a:gd name="T2" fmla="*/ 0 w 61"/>
                <a:gd name="T3" fmla="*/ 0 h 31"/>
                <a:gd name="T4" fmla="*/ 0 w 61"/>
                <a:gd name="T5" fmla="*/ 0 h 31"/>
                <a:gd name="T6" fmla="*/ 0 w 61"/>
                <a:gd name="T7" fmla="*/ 0 h 31"/>
                <a:gd name="T8" fmla="*/ 0 w 61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1"/>
                <a:gd name="T17" fmla="*/ 61 w 61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1">
                  <a:moveTo>
                    <a:pt x="2" y="31"/>
                  </a:moveTo>
                  <a:lnTo>
                    <a:pt x="61" y="29"/>
                  </a:lnTo>
                  <a:lnTo>
                    <a:pt x="59" y="0"/>
                  </a:lnTo>
                  <a:lnTo>
                    <a:pt x="0" y="11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6" name="Freeform 197"/>
            <p:cNvSpPr>
              <a:spLocks/>
            </p:cNvSpPr>
            <p:nvPr/>
          </p:nvSpPr>
          <p:spPr bwMode="auto">
            <a:xfrm>
              <a:off x="4104" y="3373"/>
              <a:ext cx="11" cy="8"/>
            </a:xfrm>
            <a:custGeom>
              <a:avLst/>
              <a:gdLst>
                <a:gd name="T0" fmla="*/ 0 w 55"/>
                <a:gd name="T1" fmla="*/ 0 h 40"/>
                <a:gd name="T2" fmla="*/ 0 w 55"/>
                <a:gd name="T3" fmla="*/ 0 h 40"/>
                <a:gd name="T4" fmla="*/ 0 w 55"/>
                <a:gd name="T5" fmla="*/ 0 h 40"/>
                <a:gd name="T6" fmla="*/ 0 w 55"/>
                <a:gd name="T7" fmla="*/ 0 h 40"/>
                <a:gd name="T8" fmla="*/ 0 w 5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0"/>
                <a:gd name="T17" fmla="*/ 55 w 5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0">
                  <a:moveTo>
                    <a:pt x="3" y="40"/>
                  </a:moveTo>
                  <a:lnTo>
                    <a:pt x="55" y="32"/>
                  </a:lnTo>
                  <a:lnTo>
                    <a:pt x="54" y="0"/>
                  </a:lnTo>
                  <a:lnTo>
                    <a:pt x="0" y="11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7" name="Freeform 198"/>
            <p:cNvSpPr>
              <a:spLocks/>
            </p:cNvSpPr>
            <p:nvPr/>
          </p:nvSpPr>
          <p:spPr bwMode="auto">
            <a:xfrm>
              <a:off x="4145" y="3370"/>
              <a:ext cx="11" cy="5"/>
            </a:xfrm>
            <a:custGeom>
              <a:avLst/>
              <a:gdLst>
                <a:gd name="T0" fmla="*/ 0 w 55"/>
                <a:gd name="T1" fmla="*/ 0 h 28"/>
                <a:gd name="T2" fmla="*/ 0 w 55"/>
                <a:gd name="T3" fmla="*/ 0 h 28"/>
                <a:gd name="T4" fmla="*/ 0 w 55"/>
                <a:gd name="T5" fmla="*/ 0 h 28"/>
                <a:gd name="T6" fmla="*/ 0 w 55"/>
                <a:gd name="T7" fmla="*/ 0 h 28"/>
                <a:gd name="T8" fmla="*/ 0 w 5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28"/>
                <a:gd name="T17" fmla="*/ 55 w 55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28">
                  <a:moveTo>
                    <a:pt x="0" y="28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8" name="Freeform 199"/>
            <p:cNvSpPr>
              <a:spLocks/>
            </p:cNvSpPr>
            <p:nvPr/>
          </p:nvSpPr>
          <p:spPr bwMode="auto">
            <a:xfrm>
              <a:off x="4160" y="3368"/>
              <a:ext cx="12" cy="6"/>
            </a:xfrm>
            <a:custGeom>
              <a:avLst/>
              <a:gdLst>
                <a:gd name="T0" fmla="*/ 0 w 60"/>
                <a:gd name="T1" fmla="*/ 0 h 30"/>
                <a:gd name="T2" fmla="*/ 0 w 60"/>
                <a:gd name="T3" fmla="*/ 0 h 30"/>
                <a:gd name="T4" fmla="*/ 0 w 60"/>
                <a:gd name="T5" fmla="*/ 0 h 30"/>
                <a:gd name="T6" fmla="*/ 0 w 60"/>
                <a:gd name="T7" fmla="*/ 0 h 30"/>
                <a:gd name="T8" fmla="*/ 0 w 6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"/>
                <a:gd name="T17" fmla="*/ 60 w 6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">
                  <a:moveTo>
                    <a:pt x="0" y="30"/>
                  </a:moveTo>
                  <a:lnTo>
                    <a:pt x="58" y="27"/>
                  </a:lnTo>
                  <a:lnTo>
                    <a:pt x="60" y="0"/>
                  </a:lnTo>
                  <a:lnTo>
                    <a:pt x="1" y="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9" name="Freeform 200"/>
            <p:cNvSpPr>
              <a:spLocks/>
            </p:cNvSpPr>
            <p:nvPr/>
          </p:nvSpPr>
          <p:spPr bwMode="auto">
            <a:xfrm>
              <a:off x="4209" y="3481"/>
              <a:ext cx="8" cy="12"/>
            </a:xfrm>
            <a:custGeom>
              <a:avLst/>
              <a:gdLst>
                <a:gd name="T0" fmla="*/ 0 w 37"/>
                <a:gd name="T1" fmla="*/ 0 h 62"/>
                <a:gd name="T2" fmla="*/ 0 w 37"/>
                <a:gd name="T3" fmla="*/ 0 h 62"/>
                <a:gd name="T4" fmla="*/ 0 w 37"/>
                <a:gd name="T5" fmla="*/ 0 h 62"/>
                <a:gd name="T6" fmla="*/ 0 w 37"/>
                <a:gd name="T7" fmla="*/ 0 h 62"/>
                <a:gd name="T8" fmla="*/ 0 w 37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2"/>
                <a:gd name="T17" fmla="*/ 37 w 3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2">
                  <a:moveTo>
                    <a:pt x="0" y="62"/>
                  </a:moveTo>
                  <a:lnTo>
                    <a:pt x="36" y="39"/>
                  </a:lnTo>
                  <a:lnTo>
                    <a:pt x="37" y="0"/>
                  </a:lnTo>
                  <a:lnTo>
                    <a:pt x="4" y="1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0" name="Freeform 201"/>
            <p:cNvSpPr>
              <a:spLocks/>
            </p:cNvSpPr>
            <p:nvPr/>
          </p:nvSpPr>
          <p:spPr bwMode="auto">
            <a:xfrm>
              <a:off x="4219" y="3477"/>
              <a:ext cx="6" cy="10"/>
            </a:xfrm>
            <a:custGeom>
              <a:avLst/>
              <a:gdLst>
                <a:gd name="T0" fmla="*/ 0 w 30"/>
                <a:gd name="T1" fmla="*/ 0 h 50"/>
                <a:gd name="T2" fmla="*/ 0 w 30"/>
                <a:gd name="T3" fmla="*/ 0 h 50"/>
                <a:gd name="T4" fmla="*/ 0 w 30"/>
                <a:gd name="T5" fmla="*/ 0 h 50"/>
                <a:gd name="T6" fmla="*/ 0 w 30"/>
                <a:gd name="T7" fmla="*/ 0 h 50"/>
                <a:gd name="T8" fmla="*/ 0 w 3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50"/>
                <a:gd name="T17" fmla="*/ 30 w 3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50">
                  <a:moveTo>
                    <a:pt x="0" y="50"/>
                  </a:moveTo>
                  <a:lnTo>
                    <a:pt x="28" y="41"/>
                  </a:lnTo>
                  <a:lnTo>
                    <a:pt x="30" y="0"/>
                  </a:lnTo>
                  <a:lnTo>
                    <a:pt x="1" y="1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1" name="Freeform 202"/>
            <p:cNvSpPr>
              <a:spLocks/>
            </p:cNvSpPr>
            <p:nvPr/>
          </p:nvSpPr>
          <p:spPr bwMode="auto">
            <a:xfrm>
              <a:off x="4244" y="3467"/>
              <a:ext cx="6" cy="7"/>
            </a:xfrm>
            <a:custGeom>
              <a:avLst/>
              <a:gdLst>
                <a:gd name="T0" fmla="*/ 0 w 29"/>
                <a:gd name="T1" fmla="*/ 0 h 39"/>
                <a:gd name="T2" fmla="*/ 0 w 29"/>
                <a:gd name="T3" fmla="*/ 0 h 39"/>
                <a:gd name="T4" fmla="*/ 0 w 29"/>
                <a:gd name="T5" fmla="*/ 0 h 39"/>
                <a:gd name="T6" fmla="*/ 0 w 29"/>
                <a:gd name="T7" fmla="*/ 0 h 39"/>
                <a:gd name="T8" fmla="*/ 0 w 29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9"/>
                <a:gd name="T17" fmla="*/ 29 w 2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9">
                  <a:moveTo>
                    <a:pt x="0" y="39"/>
                  </a:moveTo>
                  <a:lnTo>
                    <a:pt x="28" y="20"/>
                  </a:lnTo>
                  <a:lnTo>
                    <a:pt x="29" y="0"/>
                  </a:lnTo>
                  <a:lnTo>
                    <a:pt x="2" y="1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2" name="Freeform 203"/>
            <p:cNvSpPr>
              <a:spLocks/>
            </p:cNvSpPr>
            <p:nvPr/>
          </p:nvSpPr>
          <p:spPr bwMode="auto">
            <a:xfrm>
              <a:off x="4252" y="3463"/>
              <a:ext cx="5" cy="6"/>
            </a:xfrm>
            <a:custGeom>
              <a:avLst/>
              <a:gdLst>
                <a:gd name="T0" fmla="*/ 0 w 23"/>
                <a:gd name="T1" fmla="*/ 0 h 31"/>
                <a:gd name="T2" fmla="*/ 0 w 23"/>
                <a:gd name="T3" fmla="*/ 0 h 31"/>
                <a:gd name="T4" fmla="*/ 0 w 23"/>
                <a:gd name="T5" fmla="*/ 0 h 31"/>
                <a:gd name="T6" fmla="*/ 0 w 23"/>
                <a:gd name="T7" fmla="*/ 0 h 31"/>
                <a:gd name="T8" fmla="*/ 0 w 23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1"/>
                <a:gd name="T17" fmla="*/ 23 w 2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1">
                  <a:moveTo>
                    <a:pt x="0" y="31"/>
                  </a:moveTo>
                  <a:lnTo>
                    <a:pt x="21" y="25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3" name="Freeform 204"/>
            <p:cNvSpPr>
              <a:spLocks/>
            </p:cNvSpPr>
            <p:nvPr/>
          </p:nvSpPr>
          <p:spPr bwMode="auto">
            <a:xfrm>
              <a:off x="4219" y="3373"/>
              <a:ext cx="7" cy="9"/>
            </a:xfrm>
            <a:custGeom>
              <a:avLst/>
              <a:gdLst>
                <a:gd name="T0" fmla="*/ 0 w 35"/>
                <a:gd name="T1" fmla="*/ 0 h 48"/>
                <a:gd name="T2" fmla="*/ 0 w 35"/>
                <a:gd name="T3" fmla="*/ 0 h 48"/>
                <a:gd name="T4" fmla="*/ 0 w 35"/>
                <a:gd name="T5" fmla="*/ 0 h 48"/>
                <a:gd name="T6" fmla="*/ 0 w 35"/>
                <a:gd name="T7" fmla="*/ 0 h 48"/>
                <a:gd name="T8" fmla="*/ 0 w 35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0" y="41"/>
                  </a:moveTo>
                  <a:lnTo>
                    <a:pt x="30" y="48"/>
                  </a:lnTo>
                  <a:lnTo>
                    <a:pt x="35" y="9"/>
                  </a:lnTo>
                  <a:lnTo>
                    <a:pt x="4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4" name="Freeform 205"/>
            <p:cNvSpPr>
              <a:spLocks/>
            </p:cNvSpPr>
            <p:nvPr/>
          </p:nvSpPr>
          <p:spPr bwMode="auto">
            <a:xfrm>
              <a:off x="4228" y="3375"/>
              <a:ext cx="6" cy="9"/>
            </a:xfrm>
            <a:custGeom>
              <a:avLst/>
              <a:gdLst>
                <a:gd name="T0" fmla="*/ 0 w 27"/>
                <a:gd name="T1" fmla="*/ 0 h 43"/>
                <a:gd name="T2" fmla="*/ 0 w 27"/>
                <a:gd name="T3" fmla="*/ 0 h 43"/>
                <a:gd name="T4" fmla="*/ 0 w 27"/>
                <a:gd name="T5" fmla="*/ 0 h 43"/>
                <a:gd name="T6" fmla="*/ 0 w 27"/>
                <a:gd name="T7" fmla="*/ 0 h 43"/>
                <a:gd name="T8" fmla="*/ 0 w 2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3"/>
                <a:gd name="T17" fmla="*/ 27 w 2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3">
                  <a:moveTo>
                    <a:pt x="0" y="32"/>
                  </a:moveTo>
                  <a:lnTo>
                    <a:pt x="22" y="43"/>
                  </a:lnTo>
                  <a:lnTo>
                    <a:pt x="27" y="7"/>
                  </a:lnTo>
                  <a:lnTo>
                    <a:pt x="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5" name="Freeform 206"/>
            <p:cNvSpPr>
              <a:spLocks/>
            </p:cNvSpPr>
            <p:nvPr/>
          </p:nvSpPr>
          <p:spPr bwMode="auto">
            <a:xfrm>
              <a:off x="4252" y="3381"/>
              <a:ext cx="6" cy="7"/>
            </a:xfrm>
            <a:custGeom>
              <a:avLst/>
              <a:gdLst>
                <a:gd name="T0" fmla="*/ 0 w 30"/>
                <a:gd name="T1" fmla="*/ 0 h 34"/>
                <a:gd name="T2" fmla="*/ 0 w 30"/>
                <a:gd name="T3" fmla="*/ 0 h 34"/>
                <a:gd name="T4" fmla="*/ 0 w 30"/>
                <a:gd name="T5" fmla="*/ 0 h 34"/>
                <a:gd name="T6" fmla="*/ 0 w 30"/>
                <a:gd name="T7" fmla="*/ 0 h 34"/>
                <a:gd name="T8" fmla="*/ 0 w 3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4"/>
                <a:gd name="T17" fmla="*/ 30 w 3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4">
                  <a:moveTo>
                    <a:pt x="0" y="30"/>
                  </a:moveTo>
                  <a:lnTo>
                    <a:pt x="25" y="34"/>
                  </a:lnTo>
                  <a:lnTo>
                    <a:pt x="30" y="6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6" name="Freeform 207"/>
            <p:cNvSpPr>
              <a:spLocks/>
            </p:cNvSpPr>
            <p:nvPr/>
          </p:nvSpPr>
          <p:spPr bwMode="auto">
            <a:xfrm>
              <a:off x="4260" y="3383"/>
              <a:ext cx="6" cy="8"/>
            </a:xfrm>
            <a:custGeom>
              <a:avLst/>
              <a:gdLst>
                <a:gd name="T0" fmla="*/ 0 w 28"/>
                <a:gd name="T1" fmla="*/ 0 h 38"/>
                <a:gd name="T2" fmla="*/ 0 w 28"/>
                <a:gd name="T3" fmla="*/ 0 h 38"/>
                <a:gd name="T4" fmla="*/ 0 w 28"/>
                <a:gd name="T5" fmla="*/ 0 h 38"/>
                <a:gd name="T6" fmla="*/ 0 w 28"/>
                <a:gd name="T7" fmla="*/ 0 h 38"/>
                <a:gd name="T8" fmla="*/ 0 w 28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8"/>
                <a:gd name="T17" fmla="*/ 28 w 2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8">
                  <a:moveTo>
                    <a:pt x="0" y="30"/>
                  </a:moveTo>
                  <a:lnTo>
                    <a:pt x="24" y="38"/>
                  </a:lnTo>
                  <a:lnTo>
                    <a:pt x="28" y="6"/>
                  </a:lnTo>
                  <a:lnTo>
                    <a:pt x="5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7" name="Freeform 208"/>
            <p:cNvSpPr>
              <a:spLocks/>
            </p:cNvSpPr>
            <p:nvPr/>
          </p:nvSpPr>
          <p:spPr bwMode="auto">
            <a:xfrm>
              <a:off x="4231" y="3256"/>
              <a:ext cx="7" cy="12"/>
            </a:xfrm>
            <a:custGeom>
              <a:avLst/>
              <a:gdLst>
                <a:gd name="T0" fmla="*/ 0 w 38"/>
                <a:gd name="T1" fmla="*/ 0 h 60"/>
                <a:gd name="T2" fmla="*/ 0 w 38"/>
                <a:gd name="T3" fmla="*/ 0 h 60"/>
                <a:gd name="T4" fmla="*/ 0 w 38"/>
                <a:gd name="T5" fmla="*/ 0 h 60"/>
                <a:gd name="T6" fmla="*/ 0 w 38"/>
                <a:gd name="T7" fmla="*/ 0 h 60"/>
                <a:gd name="T8" fmla="*/ 0 w 38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60"/>
                <a:gd name="T17" fmla="*/ 38 w 38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60">
                  <a:moveTo>
                    <a:pt x="0" y="39"/>
                  </a:moveTo>
                  <a:lnTo>
                    <a:pt x="29" y="60"/>
                  </a:lnTo>
                  <a:lnTo>
                    <a:pt x="38" y="24"/>
                  </a:lnTo>
                  <a:lnTo>
                    <a:pt x="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8" name="Freeform 209"/>
            <p:cNvSpPr>
              <a:spLocks/>
            </p:cNvSpPr>
            <p:nvPr/>
          </p:nvSpPr>
          <p:spPr bwMode="auto">
            <a:xfrm>
              <a:off x="4239" y="3263"/>
              <a:ext cx="7" cy="13"/>
            </a:xfrm>
            <a:custGeom>
              <a:avLst/>
              <a:gdLst>
                <a:gd name="T0" fmla="*/ 0 w 37"/>
                <a:gd name="T1" fmla="*/ 0 h 65"/>
                <a:gd name="T2" fmla="*/ 0 w 37"/>
                <a:gd name="T3" fmla="*/ 0 h 65"/>
                <a:gd name="T4" fmla="*/ 0 w 37"/>
                <a:gd name="T5" fmla="*/ 0 h 65"/>
                <a:gd name="T6" fmla="*/ 0 w 37"/>
                <a:gd name="T7" fmla="*/ 0 h 65"/>
                <a:gd name="T8" fmla="*/ 0 w 37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5"/>
                <a:gd name="T17" fmla="*/ 37 w 37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5">
                  <a:moveTo>
                    <a:pt x="29" y="65"/>
                  </a:moveTo>
                  <a:lnTo>
                    <a:pt x="37" y="27"/>
                  </a:lnTo>
                  <a:lnTo>
                    <a:pt x="8" y="0"/>
                  </a:lnTo>
                  <a:lnTo>
                    <a:pt x="0" y="33"/>
                  </a:lnTo>
                  <a:lnTo>
                    <a:pt x="29" y="6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9" name="Freeform 210"/>
            <p:cNvSpPr>
              <a:spLocks/>
            </p:cNvSpPr>
            <p:nvPr/>
          </p:nvSpPr>
          <p:spPr bwMode="auto">
            <a:xfrm>
              <a:off x="4265" y="3285"/>
              <a:ext cx="6" cy="10"/>
            </a:xfrm>
            <a:custGeom>
              <a:avLst/>
              <a:gdLst>
                <a:gd name="T0" fmla="*/ 0 w 29"/>
                <a:gd name="T1" fmla="*/ 0 h 51"/>
                <a:gd name="T2" fmla="*/ 0 w 29"/>
                <a:gd name="T3" fmla="*/ 0 h 51"/>
                <a:gd name="T4" fmla="*/ 0 w 29"/>
                <a:gd name="T5" fmla="*/ 0 h 51"/>
                <a:gd name="T6" fmla="*/ 0 w 29"/>
                <a:gd name="T7" fmla="*/ 0 h 51"/>
                <a:gd name="T8" fmla="*/ 0 w 29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0" y="35"/>
                  </a:moveTo>
                  <a:lnTo>
                    <a:pt x="21" y="51"/>
                  </a:lnTo>
                  <a:lnTo>
                    <a:pt x="29" y="17"/>
                  </a:lnTo>
                  <a:lnTo>
                    <a:pt x="8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0" name="Freeform 211"/>
            <p:cNvSpPr>
              <a:spLocks/>
            </p:cNvSpPr>
            <p:nvPr/>
          </p:nvSpPr>
          <p:spPr bwMode="auto">
            <a:xfrm>
              <a:off x="4271" y="3290"/>
              <a:ext cx="7" cy="11"/>
            </a:xfrm>
            <a:custGeom>
              <a:avLst/>
              <a:gdLst>
                <a:gd name="T0" fmla="*/ 0 w 33"/>
                <a:gd name="T1" fmla="*/ 0 h 55"/>
                <a:gd name="T2" fmla="*/ 0 w 33"/>
                <a:gd name="T3" fmla="*/ 0 h 55"/>
                <a:gd name="T4" fmla="*/ 0 w 33"/>
                <a:gd name="T5" fmla="*/ 0 h 55"/>
                <a:gd name="T6" fmla="*/ 0 w 33"/>
                <a:gd name="T7" fmla="*/ 0 h 55"/>
                <a:gd name="T8" fmla="*/ 0 w 33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5"/>
                <a:gd name="T17" fmla="*/ 33 w 33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5">
                  <a:moveTo>
                    <a:pt x="0" y="32"/>
                  </a:moveTo>
                  <a:lnTo>
                    <a:pt x="24" y="55"/>
                  </a:lnTo>
                  <a:lnTo>
                    <a:pt x="33" y="19"/>
                  </a:lnTo>
                  <a:lnTo>
                    <a:pt x="9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grpSp>
        <p:nvGrpSpPr>
          <p:cNvPr id="151" name="Group 139"/>
          <p:cNvGrpSpPr>
            <a:grpSpLocks/>
          </p:cNvGrpSpPr>
          <p:nvPr/>
        </p:nvGrpSpPr>
        <p:grpSpPr bwMode="auto">
          <a:xfrm>
            <a:off x="3786188" y="5286375"/>
            <a:ext cx="685800" cy="1044575"/>
            <a:chOff x="4018" y="3125"/>
            <a:chExt cx="314" cy="450"/>
          </a:xfrm>
        </p:grpSpPr>
        <p:sp>
          <p:nvSpPr>
            <p:cNvPr id="152" name="Freeform 140"/>
            <p:cNvSpPr>
              <a:spLocks/>
            </p:cNvSpPr>
            <p:nvPr/>
          </p:nvSpPr>
          <p:spPr bwMode="auto">
            <a:xfrm>
              <a:off x="4018" y="3125"/>
              <a:ext cx="314" cy="450"/>
            </a:xfrm>
            <a:custGeom>
              <a:avLst/>
              <a:gdLst>
                <a:gd name="T0" fmla="*/ 0 w 1570"/>
                <a:gd name="T1" fmla="*/ 0 h 2250"/>
                <a:gd name="T2" fmla="*/ 0 w 1570"/>
                <a:gd name="T3" fmla="*/ 0 h 2250"/>
                <a:gd name="T4" fmla="*/ 0 w 1570"/>
                <a:gd name="T5" fmla="*/ 0 h 2250"/>
                <a:gd name="T6" fmla="*/ 0 w 1570"/>
                <a:gd name="T7" fmla="*/ 0 h 2250"/>
                <a:gd name="T8" fmla="*/ 0 w 1570"/>
                <a:gd name="T9" fmla="*/ 0 h 2250"/>
                <a:gd name="T10" fmla="*/ 0 w 1570"/>
                <a:gd name="T11" fmla="*/ 0 h 2250"/>
                <a:gd name="T12" fmla="*/ 0 w 1570"/>
                <a:gd name="T13" fmla="*/ 0 h 2250"/>
                <a:gd name="T14" fmla="*/ 0 w 1570"/>
                <a:gd name="T15" fmla="*/ 0 h 2250"/>
                <a:gd name="T16" fmla="*/ 0 w 1570"/>
                <a:gd name="T17" fmla="*/ 0 h 2250"/>
                <a:gd name="T18" fmla="*/ 0 w 1570"/>
                <a:gd name="T19" fmla="*/ 0 h 2250"/>
                <a:gd name="T20" fmla="*/ 0 w 1570"/>
                <a:gd name="T21" fmla="*/ 0 h 2250"/>
                <a:gd name="T22" fmla="*/ 0 w 1570"/>
                <a:gd name="T23" fmla="*/ 0 h 2250"/>
                <a:gd name="T24" fmla="*/ 0 w 1570"/>
                <a:gd name="T25" fmla="*/ 0 h 2250"/>
                <a:gd name="T26" fmla="*/ 0 w 1570"/>
                <a:gd name="T27" fmla="*/ 0 h 2250"/>
                <a:gd name="T28" fmla="*/ 0 w 1570"/>
                <a:gd name="T29" fmla="*/ 0 h 2250"/>
                <a:gd name="T30" fmla="*/ 0 w 1570"/>
                <a:gd name="T31" fmla="*/ 0 h 2250"/>
                <a:gd name="T32" fmla="*/ 0 w 1570"/>
                <a:gd name="T33" fmla="*/ 0 h 2250"/>
                <a:gd name="T34" fmla="*/ 0 w 1570"/>
                <a:gd name="T35" fmla="*/ 0 h 2250"/>
                <a:gd name="T36" fmla="*/ 0 w 1570"/>
                <a:gd name="T37" fmla="*/ 0 h 2250"/>
                <a:gd name="T38" fmla="*/ 0 w 1570"/>
                <a:gd name="T39" fmla="*/ 0 h 2250"/>
                <a:gd name="T40" fmla="*/ 0 w 1570"/>
                <a:gd name="T41" fmla="*/ 0 h 2250"/>
                <a:gd name="T42" fmla="*/ 0 w 1570"/>
                <a:gd name="T43" fmla="*/ 0 h 2250"/>
                <a:gd name="T44" fmla="*/ 0 w 1570"/>
                <a:gd name="T45" fmla="*/ 0 h 2250"/>
                <a:gd name="T46" fmla="*/ 0 w 1570"/>
                <a:gd name="T47" fmla="*/ 0 h 2250"/>
                <a:gd name="T48" fmla="*/ 0 w 1570"/>
                <a:gd name="T49" fmla="*/ 0 h 2250"/>
                <a:gd name="T50" fmla="*/ 0 w 1570"/>
                <a:gd name="T51" fmla="*/ 0 h 2250"/>
                <a:gd name="T52" fmla="*/ 0 w 1570"/>
                <a:gd name="T53" fmla="*/ 0 h 2250"/>
                <a:gd name="T54" fmla="*/ 0 w 1570"/>
                <a:gd name="T55" fmla="*/ 0 h 2250"/>
                <a:gd name="T56" fmla="*/ 0 w 1570"/>
                <a:gd name="T57" fmla="*/ 0 h 2250"/>
                <a:gd name="T58" fmla="*/ 0 w 1570"/>
                <a:gd name="T59" fmla="*/ 0 h 2250"/>
                <a:gd name="T60" fmla="*/ 0 w 1570"/>
                <a:gd name="T61" fmla="*/ 0 h 2250"/>
                <a:gd name="T62" fmla="*/ 0 w 1570"/>
                <a:gd name="T63" fmla="*/ 0 h 2250"/>
                <a:gd name="T64" fmla="*/ 0 w 1570"/>
                <a:gd name="T65" fmla="*/ 0 h 2250"/>
                <a:gd name="T66" fmla="*/ 0 w 1570"/>
                <a:gd name="T67" fmla="*/ 0 h 2250"/>
                <a:gd name="T68" fmla="*/ 0 w 1570"/>
                <a:gd name="T69" fmla="*/ 0 h 2250"/>
                <a:gd name="T70" fmla="*/ 0 w 1570"/>
                <a:gd name="T71" fmla="*/ 0 h 2250"/>
                <a:gd name="T72" fmla="*/ 0 w 1570"/>
                <a:gd name="T73" fmla="*/ 0 h 2250"/>
                <a:gd name="T74" fmla="*/ 0 w 1570"/>
                <a:gd name="T75" fmla="*/ 0 h 2250"/>
                <a:gd name="T76" fmla="*/ 0 w 1570"/>
                <a:gd name="T77" fmla="*/ 0 h 2250"/>
                <a:gd name="T78" fmla="*/ 0 w 1570"/>
                <a:gd name="T79" fmla="*/ 0 h 2250"/>
                <a:gd name="T80" fmla="*/ 0 w 1570"/>
                <a:gd name="T81" fmla="*/ 0 h 2250"/>
                <a:gd name="T82" fmla="*/ 0 w 1570"/>
                <a:gd name="T83" fmla="*/ 0 h 2250"/>
                <a:gd name="T84" fmla="*/ 0 w 1570"/>
                <a:gd name="T85" fmla="*/ 0 h 225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70"/>
                <a:gd name="T130" fmla="*/ 0 h 2250"/>
                <a:gd name="T131" fmla="*/ 1570 w 1570"/>
                <a:gd name="T132" fmla="*/ 2250 h 225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70" h="2250">
                  <a:moveTo>
                    <a:pt x="0" y="303"/>
                  </a:moveTo>
                  <a:lnTo>
                    <a:pt x="246" y="2006"/>
                  </a:lnTo>
                  <a:lnTo>
                    <a:pt x="865" y="2250"/>
                  </a:lnTo>
                  <a:lnTo>
                    <a:pt x="868" y="2248"/>
                  </a:lnTo>
                  <a:lnTo>
                    <a:pt x="879" y="2241"/>
                  </a:lnTo>
                  <a:lnTo>
                    <a:pt x="895" y="2229"/>
                  </a:lnTo>
                  <a:lnTo>
                    <a:pt x="917" y="2213"/>
                  </a:lnTo>
                  <a:lnTo>
                    <a:pt x="943" y="2196"/>
                  </a:lnTo>
                  <a:lnTo>
                    <a:pt x="972" y="2175"/>
                  </a:lnTo>
                  <a:lnTo>
                    <a:pt x="1005" y="2153"/>
                  </a:lnTo>
                  <a:lnTo>
                    <a:pt x="1039" y="2130"/>
                  </a:lnTo>
                  <a:lnTo>
                    <a:pt x="1074" y="2107"/>
                  </a:lnTo>
                  <a:lnTo>
                    <a:pt x="1109" y="2083"/>
                  </a:lnTo>
                  <a:lnTo>
                    <a:pt x="1145" y="2061"/>
                  </a:lnTo>
                  <a:lnTo>
                    <a:pt x="1178" y="2039"/>
                  </a:lnTo>
                  <a:lnTo>
                    <a:pt x="1209" y="2020"/>
                  </a:lnTo>
                  <a:lnTo>
                    <a:pt x="1237" y="2005"/>
                  </a:lnTo>
                  <a:lnTo>
                    <a:pt x="1262" y="1992"/>
                  </a:lnTo>
                  <a:lnTo>
                    <a:pt x="1281" y="1982"/>
                  </a:lnTo>
                  <a:lnTo>
                    <a:pt x="1366" y="1326"/>
                  </a:lnTo>
                  <a:lnTo>
                    <a:pt x="1435" y="921"/>
                  </a:lnTo>
                  <a:lnTo>
                    <a:pt x="1439" y="905"/>
                  </a:lnTo>
                  <a:lnTo>
                    <a:pt x="1449" y="864"/>
                  </a:lnTo>
                  <a:lnTo>
                    <a:pt x="1463" y="801"/>
                  </a:lnTo>
                  <a:lnTo>
                    <a:pt x="1483" y="724"/>
                  </a:lnTo>
                  <a:lnTo>
                    <a:pt x="1503" y="640"/>
                  </a:lnTo>
                  <a:lnTo>
                    <a:pt x="1526" y="555"/>
                  </a:lnTo>
                  <a:lnTo>
                    <a:pt x="1548" y="474"/>
                  </a:lnTo>
                  <a:lnTo>
                    <a:pt x="1570" y="405"/>
                  </a:lnTo>
                  <a:lnTo>
                    <a:pt x="1188" y="42"/>
                  </a:lnTo>
                  <a:lnTo>
                    <a:pt x="1186" y="40"/>
                  </a:lnTo>
                  <a:lnTo>
                    <a:pt x="1181" y="35"/>
                  </a:lnTo>
                  <a:lnTo>
                    <a:pt x="1172" y="28"/>
                  </a:lnTo>
                  <a:lnTo>
                    <a:pt x="1159" y="19"/>
                  </a:lnTo>
                  <a:lnTo>
                    <a:pt x="1141" y="12"/>
                  </a:lnTo>
                  <a:lnTo>
                    <a:pt x="1120" y="4"/>
                  </a:lnTo>
                  <a:lnTo>
                    <a:pt x="1094" y="0"/>
                  </a:lnTo>
                  <a:lnTo>
                    <a:pt x="1063" y="0"/>
                  </a:lnTo>
                  <a:lnTo>
                    <a:pt x="1046" y="1"/>
                  </a:lnTo>
                  <a:lnTo>
                    <a:pt x="1026" y="2"/>
                  </a:lnTo>
                  <a:lnTo>
                    <a:pt x="1006" y="3"/>
                  </a:lnTo>
                  <a:lnTo>
                    <a:pt x="983" y="4"/>
                  </a:lnTo>
                  <a:lnTo>
                    <a:pt x="961" y="6"/>
                  </a:lnTo>
                  <a:lnTo>
                    <a:pt x="936" y="8"/>
                  </a:lnTo>
                  <a:lnTo>
                    <a:pt x="910" y="10"/>
                  </a:lnTo>
                  <a:lnTo>
                    <a:pt x="883" y="13"/>
                  </a:lnTo>
                  <a:lnTo>
                    <a:pt x="854" y="15"/>
                  </a:lnTo>
                  <a:lnTo>
                    <a:pt x="825" y="19"/>
                  </a:lnTo>
                  <a:lnTo>
                    <a:pt x="795" y="22"/>
                  </a:lnTo>
                  <a:lnTo>
                    <a:pt x="763" y="27"/>
                  </a:lnTo>
                  <a:lnTo>
                    <a:pt x="731" y="32"/>
                  </a:lnTo>
                  <a:lnTo>
                    <a:pt x="699" y="38"/>
                  </a:lnTo>
                  <a:lnTo>
                    <a:pt x="665" y="45"/>
                  </a:lnTo>
                  <a:lnTo>
                    <a:pt x="631" y="52"/>
                  </a:lnTo>
                  <a:lnTo>
                    <a:pt x="598" y="60"/>
                  </a:lnTo>
                  <a:lnTo>
                    <a:pt x="565" y="67"/>
                  </a:lnTo>
                  <a:lnTo>
                    <a:pt x="534" y="75"/>
                  </a:lnTo>
                  <a:lnTo>
                    <a:pt x="504" y="84"/>
                  </a:lnTo>
                  <a:lnTo>
                    <a:pt x="476" y="92"/>
                  </a:lnTo>
                  <a:lnTo>
                    <a:pt x="449" y="100"/>
                  </a:lnTo>
                  <a:lnTo>
                    <a:pt x="423" y="109"/>
                  </a:lnTo>
                  <a:lnTo>
                    <a:pt x="398" y="117"/>
                  </a:lnTo>
                  <a:lnTo>
                    <a:pt x="375" y="125"/>
                  </a:lnTo>
                  <a:lnTo>
                    <a:pt x="353" y="133"/>
                  </a:lnTo>
                  <a:lnTo>
                    <a:pt x="332" y="141"/>
                  </a:lnTo>
                  <a:lnTo>
                    <a:pt x="312" y="149"/>
                  </a:lnTo>
                  <a:lnTo>
                    <a:pt x="293" y="157"/>
                  </a:lnTo>
                  <a:lnTo>
                    <a:pt x="276" y="164"/>
                  </a:lnTo>
                  <a:lnTo>
                    <a:pt x="260" y="173"/>
                  </a:lnTo>
                  <a:lnTo>
                    <a:pt x="243" y="180"/>
                  </a:lnTo>
                  <a:lnTo>
                    <a:pt x="227" y="188"/>
                  </a:lnTo>
                  <a:lnTo>
                    <a:pt x="210" y="196"/>
                  </a:lnTo>
                  <a:lnTo>
                    <a:pt x="192" y="206"/>
                  </a:lnTo>
                  <a:lnTo>
                    <a:pt x="171" y="215"/>
                  </a:lnTo>
                  <a:lnTo>
                    <a:pt x="152" y="226"/>
                  </a:lnTo>
                  <a:lnTo>
                    <a:pt x="131" y="235"/>
                  </a:lnTo>
                  <a:lnTo>
                    <a:pt x="111" y="246"/>
                  </a:lnTo>
                  <a:lnTo>
                    <a:pt x="92" y="255"/>
                  </a:lnTo>
                  <a:lnTo>
                    <a:pt x="73" y="265"/>
                  </a:lnTo>
                  <a:lnTo>
                    <a:pt x="56" y="274"/>
                  </a:lnTo>
                  <a:lnTo>
                    <a:pt x="41" y="283"/>
                  </a:lnTo>
                  <a:lnTo>
                    <a:pt x="27" y="289"/>
                  </a:lnTo>
                  <a:lnTo>
                    <a:pt x="16" y="294"/>
                  </a:lnTo>
                  <a:lnTo>
                    <a:pt x="8" y="299"/>
                  </a:lnTo>
                  <a:lnTo>
                    <a:pt x="2" y="302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3" name="Freeform 141"/>
            <p:cNvSpPr>
              <a:spLocks/>
            </p:cNvSpPr>
            <p:nvPr/>
          </p:nvSpPr>
          <p:spPr bwMode="auto">
            <a:xfrm>
              <a:off x="4191" y="3143"/>
              <a:ext cx="125" cy="415"/>
            </a:xfrm>
            <a:custGeom>
              <a:avLst/>
              <a:gdLst>
                <a:gd name="T0" fmla="*/ 0 w 622"/>
                <a:gd name="T1" fmla="*/ 0 h 2076"/>
                <a:gd name="T2" fmla="*/ 0 w 622"/>
                <a:gd name="T3" fmla="*/ 0 h 2076"/>
                <a:gd name="T4" fmla="*/ 0 w 622"/>
                <a:gd name="T5" fmla="*/ 0 h 2076"/>
                <a:gd name="T6" fmla="*/ 0 w 622"/>
                <a:gd name="T7" fmla="*/ 0 h 2076"/>
                <a:gd name="T8" fmla="*/ 0 w 622"/>
                <a:gd name="T9" fmla="*/ 0 h 2076"/>
                <a:gd name="T10" fmla="*/ 0 w 622"/>
                <a:gd name="T11" fmla="*/ 0 h 2076"/>
                <a:gd name="T12" fmla="*/ 0 w 622"/>
                <a:gd name="T13" fmla="*/ 0 h 2076"/>
                <a:gd name="T14" fmla="*/ 0 w 622"/>
                <a:gd name="T15" fmla="*/ 0 h 2076"/>
                <a:gd name="T16" fmla="*/ 0 w 622"/>
                <a:gd name="T17" fmla="*/ 0 h 2076"/>
                <a:gd name="T18" fmla="*/ 0 w 622"/>
                <a:gd name="T19" fmla="*/ 0 h 2076"/>
                <a:gd name="T20" fmla="*/ 0 w 622"/>
                <a:gd name="T21" fmla="*/ 0 h 2076"/>
                <a:gd name="T22" fmla="*/ 0 w 622"/>
                <a:gd name="T23" fmla="*/ 0 h 2076"/>
                <a:gd name="T24" fmla="*/ 0 w 622"/>
                <a:gd name="T25" fmla="*/ 0 h 2076"/>
                <a:gd name="T26" fmla="*/ 0 w 622"/>
                <a:gd name="T27" fmla="*/ 0 h 2076"/>
                <a:gd name="T28" fmla="*/ 0 w 622"/>
                <a:gd name="T29" fmla="*/ 0 h 2076"/>
                <a:gd name="T30" fmla="*/ 0 w 622"/>
                <a:gd name="T31" fmla="*/ 0 h 2076"/>
                <a:gd name="T32" fmla="*/ 0 w 622"/>
                <a:gd name="T33" fmla="*/ 0 h 2076"/>
                <a:gd name="T34" fmla="*/ 0 w 622"/>
                <a:gd name="T35" fmla="*/ 0 h 2076"/>
                <a:gd name="T36" fmla="*/ 0 w 622"/>
                <a:gd name="T37" fmla="*/ 0 h 2076"/>
                <a:gd name="T38" fmla="*/ 0 w 622"/>
                <a:gd name="T39" fmla="*/ 0 h 2076"/>
                <a:gd name="T40" fmla="*/ 0 w 622"/>
                <a:gd name="T41" fmla="*/ 0 h 2076"/>
                <a:gd name="T42" fmla="*/ 0 w 622"/>
                <a:gd name="T43" fmla="*/ 0 h 2076"/>
                <a:gd name="T44" fmla="*/ 0 w 622"/>
                <a:gd name="T45" fmla="*/ 0 h 2076"/>
                <a:gd name="T46" fmla="*/ 0 w 622"/>
                <a:gd name="T47" fmla="*/ 0 h 2076"/>
                <a:gd name="T48" fmla="*/ 0 w 622"/>
                <a:gd name="T49" fmla="*/ 0 h 2076"/>
                <a:gd name="T50" fmla="*/ 0 w 622"/>
                <a:gd name="T51" fmla="*/ 0 h 2076"/>
                <a:gd name="T52" fmla="*/ 0 w 622"/>
                <a:gd name="T53" fmla="*/ 0 h 2076"/>
                <a:gd name="T54" fmla="*/ 0 w 622"/>
                <a:gd name="T55" fmla="*/ 0 h 2076"/>
                <a:gd name="T56" fmla="*/ 0 w 622"/>
                <a:gd name="T57" fmla="*/ 0 h 2076"/>
                <a:gd name="T58" fmla="*/ 0 w 622"/>
                <a:gd name="T59" fmla="*/ 0 h 2076"/>
                <a:gd name="T60" fmla="*/ 0 w 622"/>
                <a:gd name="T61" fmla="*/ 0 h 2076"/>
                <a:gd name="T62" fmla="*/ 0 w 622"/>
                <a:gd name="T63" fmla="*/ 0 h 2076"/>
                <a:gd name="T64" fmla="*/ 0 w 622"/>
                <a:gd name="T65" fmla="*/ 0 h 2076"/>
                <a:gd name="T66" fmla="*/ 0 w 622"/>
                <a:gd name="T67" fmla="*/ 0 h 2076"/>
                <a:gd name="T68" fmla="*/ 0 w 622"/>
                <a:gd name="T69" fmla="*/ 0 h 2076"/>
                <a:gd name="T70" fmla="*/ 0 w 622"/>
                <a:gd name="T71" fmla="*/ 0 h 2076"/>
                <a:gd name="T72" fmla="*/ 0 w 622"/>
                <a:gd name="T73" fmla="*/ 0 h 20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2"/>
                <a:gd name="T112" fmla="*/ 0 h 2076"/>
                <a:gd name="T113" fmla="*/ 622 w 622"/>
                <a:gd name="T114" fmla="*/ 2076 h 20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2" h="2076">
                  <a:moveTo>
                    <a:pt x="229" y="0"/>
                  </a:moveTo>
                  <a:lnTo>
                    <a:pt x="225" y="21"/>
                  </a:lnTo>
                  <a:lnTo>
                    <a:pt x="214" y="76"/>
                  </a:lnTo>
                  <a:lnTo>
                    <a:pt x="198" y="158"/>
                  </a:lnTo>
                  <a:lnTo>
                    <a:pt x="180" y="254"/>
                  </a:lnTo>
                  <a:lnTo>
                    <a:pt x="161" y="355"/>
                  </a:lnTo>
                  <a:lnTo>
                    <a:pt x="143" y="448"/>
                  </a:lnTo>
                  <a:lnTo>
                    <a:pt x="129" y="526"/>
                  </a:lnTo>
                  <a:lnTo>
                    <a:pt x="120" y="577"/>
                  </a:lnTo>
                  <a:lnTo>
                    <a:pt x="114" y="625"/>
                  </a:lnTo>
                  <a:lnTo>
                    <a:pt x="105" y="693"/>
                  </a:lnTo>
                  <a:lnTo>
                    <a:pt x="97" y="774"/>
                  </a:lnTo>
                  <a:lnTo>
                    <a:pt x="87" y="858"/>
                  </a:lnTo>
                  <a:lnTo>
                    <a:pt x="78" y="938"/>
                  </a:lnTo>
                  <a:lnTo>
                    <a:pt x="71" y="1007"/>
                  </a:lnTo>
                  <a:lnTo>
                    <a:pt x="67" y="1053"/>
                  </a:lnTo>
                  <a:lnTo>
                    <a:pt x="64" y="1071"/>
                  </a:lnTo>
                  <a:lnTo>
                    <a:pt x="0" y="2076"/>
                  </a:lnTo>
                  <a:lnTo>
                    <a:pt x="363" y="1852"/>
                  </a:lnTo>
                  <a:lnTo>
                    <a:pt x="457" y="1084"/>
                  </a:lnTo>
                  <a:lnTo>
                    <a:pt x="460" y="1070"/>
                  </a:lnTo>
                  <a:lnTo>
                    <a:pt x="467" y="1033"/>
                  </a:lnTo>
                  <a:lnTo>
                    <a:pt x="477" y="977"/>
                  </a:lnTo>
                  <a:lnTo>
                    <a:pt x="490" y="912"/>
                  </a:lnTo>
                  <a:lnTo>
                    <a:pt x="503" y="842"/>
                  </a:lnTo>
                  <a:lnTo>
                    <a:pt x="517" y="774"/>
                  </a:lnTo>
                  <a:lnTo>
                    <a:pt x="529" y="713"/>
                  </a:lnTo>
                  <a:lnTo>
                    <a:pt x="538" y="668"/>
                  </a:lnTo>
                  <a:lnTo>
                    <a:pt x="548" y="627"/>
                  </a:lnTo>
                  <a:lnTo>
                    <a:pt x="560" y="577"/>
                  </a:lnTo>
                  <a:lnTo>
                    <a:pt x="574" y="523"/>
                  </a:lnTo>
                  <a:lnTo>
                    <a:pt x="588" y="469"/>
                  </a:lnTo>
                  <a:lnTo>
                    <a:pt x="601" y="420"/>
                  </a:lnTo>
                  <a:lnTo>
                    <a:pt x="611" y="379"/>
                  </a:lnTo>
                  <a:lnTo>
                    <a:pt x="619" y="352"/>
                  </a:lnTo>
                  <a:lnTo>
                    <a:pt x="622" y="34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4" name="Freeform 142"/>
            <p:cNvSpPr>
              <a:spLocks/>
            </p:cNvSpPr>
            <p:nvPr/>
          </p:nvSpPr>
          <p:spPr bwMode="auto">
            <a:xfrm>
              <a:off x="4196" y="3169"/>
              <a:ext cx="111" cy="378"/>
            </a:xfrm>
            <a:custGeom>
              <a:avLst/>
              <a:gdLst>
                <a:gd name="T0" fmla="*/ 0 w 555"/>
                <a:gd name="T1" fmla="*/ 0 h 1891"/>
                <a:gd name="T2" fmla="*/ 0 w 555"/>
                <a:gd name="T3" fmla="*/ 0 h 1891"/>
                <a:gd name="T4" fmla="*/ 0 w 555"/>
                <a:gd name="T5" fmla="*/ 0 h 1891"/>
                <a:gd name="T6" fmla="*/ 0 w 555"/>
                <a:gd name="T7" fmla="*/ 0 h 1891"/>
                <a:gd name="T8" fmla="*/ 0 w 555"/>
                <a:gd name="T9" fmla="*/ 0 h 1891"/>
                <a:gd name="T10" fmla="*/ 0 w 555"/>
                <a:gd name="T11" fmla="*/ 0 h 1891"/>
                <a:gd name="T12" fmla="*/ 0 w 555"/>
                <a:gd name="T13" fmla="*/ 0 h 1891"/>
                <a:gd name="T14" fmla="*/ 0 w 555"/>
                <a:gd name="T15" fmla="*/ 0 h 1891"/>
                <a:gd name="T16" fmla="*/ 0 w 555"/>
                <a:gd name="T17" fmla="*/ 0 h 1891"/>
                <a:gd name="T18" fmla="*/ 0 w 555"/>
                <a:gd name="T19" fmla="*/ 0 h 1891"/>
                <a:gd name="T20" fmla="*/ 0 w 555"/>
                <a:gd name="T21" fmla="*/ 0 h 1891"/>
                <a:gd name="T22" fmla="*/ 0 w 555"/>
                <a:gd name="T23" fmla="*/ 0 h 1891"/>
                <a:gd name="T24" fmla="*/ 0 w 555"/>
                <a:gd name="T25" fmla="*/ 0 h 1891"/>
                <a:gd name="T26" fmla="*/ 0 w 555"/>
                <a:gd name="T27" fmla="*/ 0 h 1891"/>
                <a:gd name="T28" fmla="*/ 0 w 555"/>
                <a:gd name="T29" fmla="*/ 0 h 1891"/>
                <a:gd name="T30" fmla="*/ 0 w 555"/>
                <a:gd name="T31" fmla="*/ 0 h 1891"/>
                <a:gd name="T32" fmla="*/ 0 w 555"/>
                <a:gd name="T33" fmla="*/ 0 h 1891"/>
                <a:gd name="T34" fmla="*/ 0 w 555"/>
                <a:gd name="T35" fmla="*/ 0 h 1891"/>
                <a:gd name="T36" fmla="*/ 0 w 555"/>
                <a:gd name="T37" fmla="*/ 0 h 1891"/>
                <a:gd name="T38" fmla="*/ 0 w 555"/>
                <a:gd name="T39" fmla="*/ 0 h 1891"/>
                <a:gd name="T40" fmla="*/ 0 w 555"/>
                <a:gd name="T41" fmla="*/ 0 h 1891"/>
                <a:gd name="T42" fmla="*/ 0 w 555"/>
                <a:gd name="T43" fmla="*/ 0 h 1891"/>
                <a:gd name="T44" fmla="*/ 0 w 555"/>
                <a:gd name="T45" fmla="*/ 0 h 1891"/>
                <a:gd name="T46" fmla="*/ 0 w 555"/>
                <a:gd name="T47" fmla="*/ 0 h 18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5"/>
                <a:gd name="T73" fmla="*/ 0 h 1891"/>
                <a:gd name="T74" fmla="*/ 555 w 555"/>
                <a:gd name="T75" fmla="*/ 1891 h 189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5" h="1891">
                  <a:moveTo>
                    <a:pt x="218" y="0"/>
                  </a:moveTo>
                  <a:lnTo>
                    <a:pt x="143" y="347"/>
                  </a:lnTo>
                  <a:lnTo>
                    <a:pt x="83" y="762"/>
                  </a:lnTo>
                  <a:lnTo>
                    <a:pt x="48" y="1143"/>
                  </a:lnTo>
                  <a:lnTo>
                    <a:pt x="0" y="1891"/>
                  </a:lnTo>
                  <a:lnTo>
                    <a:pt x="326" y="1696"/>
                  </a:lnTo>
                  <a:lnTo>
                    <a:pt x="408" y="1006"/>
                  </a:lnTo>
                  <a:lnTo>
                    <a:pt x="410" y="995"/>
                  </a:lnTo>
                  <a:lnTo>
                    <a:pt x="414" y="968"/>
                  </a:lnTo>
                  <a:lnTo>
                    <a:pt x="420" y="927"/>
                  </a:lnTo>
                  <a:lnTo>
                    <a:pt x="429" y="876"/>
                  </a:lnTo>
                  <a:lnTo>
                    <a:pt x="438" y="820"/>
                  </a:lnTo>
                  <a:lnTo>
                    <a:pt x="447" y="764"/>
                  </a:lnTo>
                  <a:lnTo>
                    <a:pt x="456" y="712"/>
                  </a:lnTo>
                  <a:lnTo>
                    <a:pt x="464" y="669"/>
                  </a:lnTo>
                  <a:lnTo>
                    <a:pt x="474" y="625"/>
                  </a:lnTo>
                  <a:lnTo>
                    <a:pt x="486" y="573"/>
                  </a:lnTo>
                  <a:lnTo>
                    <a:pt x="499" y="516"/>
                  </a:lnTo>
                  <a:lnTo>
                    <a:pt x="513" y="459"/>
                  </a:lnTo>
                  <a:lnTo>
                    <a:pt x="527" y="406"/>
                  </a:lnTo>
                  <a:lnTo>
                    <a:pt x="539" y="358"/>
                  </a:lnTo>
                  <a:lnTo>
                    <a:pt x="548" y="322"/>
                  </a:lnTo>
                  <a:lnTo>
                    <a:pt x="555" y="29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5" name="Freeform 143"/>
            <p:cNvSpPr>
              <a:spLocks/>
            </p:cNvSpPr>
            <p:nvPr/>
          </p:nvSpPr>
          <p:spPr bwMode="auto">
            <a:xfrm>
              <a:off x="4031" y="3141"/>
              <a:ext cx="196" cy="417"/>
            </a:xfrm>
            <a:custGeom>
              <a:avLst/>
              <a:gdLst>
                <a:gd name="T0" fmla="*/ 0 w 980"/>
                <a:gd name="T1" fmla="*/ 0 h 2085"/>
                <a:gd name="T2" fmla="*/ 0 w 980"/>
                <a:gd name="T3" fmla="*/ 0 h 2085"/>
                <a:gd name="T4" fmla="*/ 0 w 980"/>
                <a:gd name="T5" fmla="*/ 0 h 2085"/>
                <a:gd name="T6" fmla="*/ 0 w 980"/>
                <a:gd name="T7" fmla="*/ 0 h 2085"/>
                <a:gd name="T8" fmla="*/ 0 w 980"/>
                <a:gd name="T9" fmla="*/ 0 h 2085"/>
                <a:gd name="T10" fmla="*/ 0 w 980"/>
                <a:gd name="T11" fmla="*/ 0 h 2085"/>
                <a:gd name="T12" fmla="*/ 0 w 980"/>
                <a:gd name="T13" fmla="*/ 0 h 2085"/>
                <a:gd name="T14" fmla="*/ 0 w 980"/>
                <a:gd name="T15" fmla="*/ 0 h 2085"/>
                <a:gd name="T16" fmla="*/ 0 w 980"/>
                <a:gd name="T17" fmla="*/ 0 h 2085"/>
                <a:gd name="T18" fmla="*/ 0 w 980"/>
                <a:gd name="T19" fmla="*/ 0 h 2085"/>
                <a:gd name="T20" fmla="*/ 0 w 980"/>
                <a:gd name="T21" fmla="*/ 0 h 2085"/>
                <a:gd name="T22" fmla="*/ 0 w 980"/>
                <a:gd name="T23" fmla="*/ 0 h 2085"/>
                <a:gd name="T24" fmla="*/ 0 w 980"/>
                <a:gd name="T25" fmla="*/ 0 h 2085"/>
                <a:gd name="T26" fmla="*/ 0 w 980"/>
                <a:gd name="T27" fmla="*/ 0 h 2085"/>
                <a:gd name="T28" fmla="*/ 0 w 980"/>
                <a:gd name="T29" fmla="*/ 0 h 2085"/>
                <a:gd name="T30" fmla="*/ 0 w 980"/>
                <a:gd name="T31" fmla="*/ 0 h 2085"/>
                <a:gd name="T32" fmla="*/ 0 w 980"/>
                <a:gd name="T33" fmla="*/ 0 h 2085"/>
                <a:gd name="T34" fmla="*/ 0 w 980"/>
                <a:gd name="T35" fmla="*/ 0 h 2085"/>
                <a:gd name="T36" fmla="*/ 0 w 980"/>
                <a:gd name="T37" fmla="*/ 0 h 2085"/>
                <a:gd name="T38" fmla="*/ 0 w 980"/>
                <a:gd name="T39" fmla="*/ 0 h 2085"/>
                <a:gd name="T40" fmla="*/ 0 w 980"/>
                <a:gd name="T41" fmla="*/ 0 h 2085"/>
                <a:gd name="T42" fmla="*/ 0 w 980"/>
                <a:gd name="T43" fmla="*/ 0 h 2085"/>
                <a:gd name="T44" fmla="*/ 0 w 980"/>
                <a:gd name="T45" fmla="*/ 0 h 2085"/>
                <a:gd name="T46" fmla="*/ 0 w 980"/>
                <a:gd name="T47" fmla="*/ 0 h 2085"/>
                <a:gd name="T48" fmla="*/ 0 w 980"/>
                <a:gd name="T49" fmla="*/ 0 h 2085"/>
                <a:gd name="T50" fmla="*/ 0 w 980"/>
                <a:gd name="T51" fmla="*/ 0 h 2085"/>
                <a:gd name="T52" fmla="*/ 0 w 980"/>
                <a:gd name="T53" fmla="*/ 0 h 2085"/>
                <a:gd name="T54" fmla="*/ 0 w 980"/>
                <a:gd name="T55" fmla="*/ 0 h 2085"/>
                <a:gd name="T56" fmla="*/ 0 w 980"/>
                <a:gd name="T57" fmla="*/ 0 h 2085"/>
                <a:gd name="T58" fmla="*/ 0 w 980"/>
                <a:gd name="T59" fmla="*/ 0 h 2085"/>
                <a:gd name="T60" fmla="*/ 0 w 980"/>
                <a:gd name="T61" fmla="*/ 0 h 2085"/>
                <a:gd name="T62" fmla="*/ 0 w 980"/>
                <a:gd name="T63" fmla="*/ 0 h 2085"/>
                <a:gd name="T64" fmla="*/ 0 w 980"/>
                <a:gd name="T65" fmla="*/ 0 h 2085"/>
                <a:gd name="T66" fmla="*/ 0 w 980"/>
                <a:gd name="T67" fmla="*/ 0 h 2085"/>
                <a:gd name="T68" fmla="*/ 0 w 980"/>
                <a:gd name="T69" fmla="*/ 0 h 2085"/>
                <a:gd name="T70" fmla="*/ 0 w 980"/>
                <a:gd name="T71" fmla="*/ 0 h 2085"/>
                <a:gd name="T72" fmla="*/ 0 w 980"/>
                <a:gd name="T73" fmla="*/ 0 h 2085"/>
                <a:gd name="T74" fmla="*/ 0 w 980"/>
                <a:gd name="T75" fmla="*/ 0 h 2085"/>
                <a:gd name="T76" fmla="*/ 0 w 980"/>
                <a:gd name="T77" fmla="*/ 0 h 2085"/>
                <a:gd name="T78" fmla="*/ 0 w 980"/>
                <a:gd name="T79" fmla="*/ 0 h 2085"/>
                <a:gd name="T80" fmla="*/ 0 w 980"/>
                <a:gd name="T81" fmla="*/ 0 h 2085"/>
                <a:gd name="T82" fmla="*/ 0 w 980"/>
                <a:gd name="T83" fmla="*/ 0 h 2085"/>
                <a:gd name="T84" fmla="*/ 0 w 980"/>
                <a:gd name="T85" fmla="*/ 0 h 2085"/>
                <a:gd name="T86" fmla="*/ 0 w 980"/>
                <a:gd name="T87" fmla="*/ 0 h 2085"/>
                <a:gd name="T88" fmla="*/ 0 w 980"/>
                <a:gd name="T89" fmla="*/ 0 h 2085"/>
                <a:gd name="T90" fmla="*/ 0 w 980"/>
                <a:gd name="T91" fmla="*/ 0 h 2085"/>
                <a:gd name="T92" fmla="*/ 0 w 980"/>
                <a:gd name="T93" fmla="*/ 0 h 2085"/>
                <a:gd name="T94" fmla="*/ 0 w 980"/>
                <a:gd name="T95" fmla="*/ 0 h 2085"/>
                <a:gd name="T96" fmla="*/ 0 w 980"/>
                <a:gd name="T97" fmla="*/ 0 h 2085"/>
                <a:gd name="T98" fmla="*/ 0 w 980"/>
                <a:gd name="T99" fmla="*/ 0 h 2085"/>
                <a:gd name="T100" fmla="*/ 0 w 980"/>
                <a:gd name="T101" fmla="*/ 0 h 2085"/>
                <a:gd name="T102" fmla="*/ 0 w 980"/>
                <a:gd name="T103" fmla="*/ 0 h 2085"/>
                <a:gd name="T104" fmla="*/ 0 w 980"/>
                <a:gd name="T105" fmla="*/ 0 h 2085"/>
                <a:gd name="T106" fmla="*/ 0 w 980"/>
                <a:gd name="T107" fmla="*/ 0 h 20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0"/>
                <a:gd name="T163" fmla="*/ 0 h 2085"/>
                <a:gd name="T164" fmla="*/ 980 w 980"/>
                <a:gd name="T165" fmla="*/ 2085 h 208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0" h="2085">
                  <a:moveTo>
                    <a:pt x="535" y="65"/>
                  </a:moveTo>
                  <a:lnTo>
                    <a:pt x="501" y="75"/>
                  </a:lnTo>
                  <a:lnTo>
                    <a:pt x="470" y="84"/>
                  </a:lnTo>
                  <a:lnTo>
                    <a:pt x="442" y="93"/>
                  </a:lnTo>
                  <a:lnTo>
                    <a:pt x="416" y="100"/>
                  </a:lnTo>
                  <a:lnTo>
                    <a:pt x="393" y="107"/>
                  </a:lnTo>
                  <a:lnTo>
                    <a:pt x="370" y="113"/>
                  </a:lnTo>
                  <a:lnTo>
                    <a:pt x="350" y="119"/>
                  </a:lnTo>
                  <a:lnTo>
                    <a:pt x="331" y="125"/>
                  </a:lnTo>
                  <a:lnTo>
                    <a:pt x="313" y="129"/>
                  </a:lnTo>
                  <a:lnTo>
                    <a:pt x="297" y="135"/>
                  </a:lnTo>
                  <a:lnTo>
                    <a:pt x="280" y="140"/>
                  </a:lnTo>
                  <a:lnTo>
                    <a:pt x="263" y="146"/>
                  </a:lnTo>
                  <a:lnTo>
                    <a:pt x="248" y="152"/>
                  </a:lnTo>
                  <a:lnTo>
                    <a:pt x="232" y="158"/>
                  </a:lnTo>
                  <a:lnTo>
                    <a:pt x="215" y="164"/>
                  </a:lnTo>
                  <a:lnTo>
                    <a:pt x="198" y="171"/>
                  </a:lnTo>
                  <a:lnTo>
                    <a:pt x="179" y="178"/>
                  </a:lnTo>
                  <a:lnTo>
                    <a:pt x="162" y="186"/>
                  </a:lnTo>
                  <a:lnTo>
                    <a:pt x="144" y="193"/>
                  </a:lnTo>
                  <a:lnTo>
                    <a:pt x="127" y="201"/>
                  </a:lnTo>
                  <a:lnTo>
                    <a:pt x="109" y="209"/>
                  </a:lnTo>
                  <a:lnTo>
                    <a:pt x="93" y="216"/>
                  </a:lnTo>
                  <a:lnTo>
                    <a:pt x="78" y="223"/>
                  </a:lnTo>
                  <a:lnTo>
                    <a:pt x="63" y="230"/>
                  </a:lnTo>
                  <a:lnTo>
                    <a:pt x="49" y="236"/>
                  </a:lnTo>
                  <a:lnTo>
                    <a:pt x="37" y="242"/>
                  </a:lnTo>
                  <a:lnTo>
                    <a:pt x="27" y="246"/>
                  </a:lnTo>
                  <a:lnTo>
                    <a:pt x="17" y="251"/>
                  </a:lnTo>
                  <a:lnTo>
                    <a:pt x="9" y="255"/>
                  </a:lnTo>
                  <a:lnTo>
                    <a:pt x="4" y="257"/>
                  </a:lnTo>
                  <a:lnTo>
                    <a:pt x="1" y="259"/>
                  </a:lnTo>
                  <a:lnTo>
                    <a:pt x="0" y="259"/>
                  </a:lnTo>
                  <a:lnTo>
                    <a:pt x="231" y="1889"/>
                  </a:lnTo>
                  <a:lnTo>
                    <a:pt x="378" y="1944"/>
                  </a:lnTo>
                  <a:lnTo>
                    <a:pt x="299" y="1451"/>
                  </a:lnTo>
                  <a:lnTo>
                    <a:pt x="300" y="1451"/>
                  </a:lnTo>
                  <a:lnTo>
                    <a:pt x="303" y="1450"/>
                  </a:lnTo>
                  <a:lnTo>
                    <a:pt x="308" y="1449"/>
                  </a:lnTo>
                  <a:lnTo>
                    <a:pt x="315" y="1448"/>
                  </a:lnTo>
                  <a:lnTo>
                    <a:pt x="323" y="1447"/>
                  </a:lnTo>
                  <a:lnTo>
                    <a:pt x="333" y="1444"/>
                  </a:lnTo>
                  <a:lnTo>
                    <a:pt x="344" y="1443"/>
                  </a:lnTo>
                  <a:lnTo>
                    <a:pt x="357" y="1441"/>
                  </a:lnTo>
                  <a:lnTo>
                    <a:pt x="371" y="1438"/>
                  </a:lnTo>
                  <a:lnTo>
                    <a:pt x="386" y="1436"/>
                  </a:lnTo>
                  <a:lnTo>
                    <a:pt x="403" y="1435"/>
                  </a:lnTo>
                  <a:lnTo>
                    <a:pt x="421" y="1433"/>
                  </a:lnTo>
                  <a:lnTo>
                    <a:pt x="439" y="1431"/>
                  </a:lnTo>
                  <a:lnTo>
                    <a:pt x="457" y="1429"/>
                  </a:lnTo>
                  <a:lnTo>
                    <a:pt x="477" y="1429"/>
                  </a:lnTo>
                  <a:lnTo>
                    <a:pt x="497" y="1428"/>
                  </a:lnTo>
                  <a:lnTo>
                    <a:pt x="518" y="1428"/>
                  </a:lnTo>
                  <a:lnTo>
                    <a:pt x="538" y="1428"/>
                  </a:lnTo>
                  <a:lnTo>
                    <a:pt x="558" y="1429"/>
                  </a:lnTo>
                  <a:lnTo>
                    <a:pt x="578" y="1430"/>
                  </a:lnTo>
                  <a:lnTo>
                    <a:pt x="597" y="1433"/>
                  </a:lnTo>
                  <a:lnTo>
                    <a:pt x="617" y="1435"/>
                  </a:lnTo>
                  <a:lnTo>
                    <a:pt x="634" y="1437"/>
                  </a:lnTo>
                  <a:lnTo>
                    <a:pt x="651" y="1440"/>
                  </a:lnTo>
                  <a:lnTo>
                    <a:pt x="667" y="1443"/>
                  </a:lnTo>
                  <a:lnTo>
                    <a:pt x="682" y="1446"/>
                  </a:lnTo>
                  <a:lnTo>
                    <a:pt x="695" y="1449"/>
                  </a:lnTo>
                  <a:lnTo>
                    <a:pt x="707" y="1451"/>
                  </a:lnTo>
                  <a:lnTo>
                    <a:pt x="718" y="1454"/>
                  </a:lnTo>
                  <a:lnTo>
                    <a:pt x="725" y="1456"/>
                  </a:lnTo>
                  <a:lnTo>
                    <a:pt x="732" y="1459"/>
                  </a:lnTo>
                  <a:lnTo>
                    <a:pt x="736" y="1461"/>
                  </a:lnTo>
                  <a:lnTo>
                    <a:pt x="734" y="1468"/>
                  </a:lnTo>
                  <a:lnTo>
                    <a:pt x="729" y="1486"/>
                  </a:lnTo>
                  <a:lnTo>
                    <a:pt x="720" y="1513"/>
                  </a:lnTo>
                  <a:lnTo>
                    <a:pt x="709" y="1547"/>
                  </a:lnTo>
                  <a:lnTo>
                    <a:pt x="698" y="1585"/>
                  </a:lnTo>
                  <a:lnTo>
                    <a:pt x="689" y="1624"/>
                  </a:lnTo>
                  <a:lnTo>
                    <a:pt x="679" y="1661"/>
                  </a:lnTo>
                  <a:lnTo>
                    <a:pt x="673" y="1695"/>
                  </a:lnTo>
                  <a:lnTo>
                    <a:pt x="667" y="1728"/>
                  </a:lnTo>
                  <a:lnTo>
                    <a:pt x="661" y="1764"/>
                  </a:lnTo>
                  <a:lnTo>
                    <a:pt x="654" y="1801"/>
                  </a:lnTo>
                  <a:lnTo>
                    <a:pt x="649" y="1837"/>
                  </a:lnTo>
                  <a:lnTo>
                    <a:pt x="644" y="1871"/>
                  </a:lnTo>
                  <a:lnTo>
                    <a:pt x="639" y="1899"/>
                  </a:lnTo>
                  <a:lnTo>
                    <a:pt x="636" y="1920"/>
                  </a:lnTo>
                  <a:lnTo>
                    <a:pt x="635" y="1934"/>
                  </a:lnTo>
                  <a:lnTo>
                    <a:pt x="635" y="1955"/>
                  </a:lnTo>
                  <a:lnTo>
                    <a:pt x="633" y="1983"/>
                  </a:lnTo>
                  <a:lnTo>
                    <a:pt x="632" y="2011"/>
                  </a:lnTo>
                  <a:lnTo>
                    <a:pt x="631" y="2035"/>
                  </a:lnTo>
                  <a:lnTo>
                    <a:pt x="766" y="2085"/>
                  </a:lnTo>
                  <a:lnTo>
                    <a:pt x="835" y="921"/>
                  </a:lnTo>
                  <a:lnTo>
                    <a:pt x="894" y="457"/>
                  </a:lnTo>
                  <a:lnTo>
                    <a:pt x="980" y="0"/>
                  </a:lnTo>
                  <a:lnTo>
                    <a:pt x="976" y="0"/>
                  </a:lnTo>
                  <a:lnTo>
                    <a:pt x="968" y="0"/>
                  </a:lnTo>
                  <a:lnTo>
                    <a:pt x="955" y="1"/>
                  </a:lnTo>
                  <a:lnTo>
                    <a:pt x="936" y="3"/>
                  </a:lnTo>
                  <a:lnTo>
                    <a:pt x="915" y="4"/>
                  </a:lnTo>
                  <a:lnTo>
                    <a:pt x="889" y="6"/>
                  </a:lnTo>
                  <a:lnTo>
                    <a:pt x="860" y="10"/>
                  </a:lnTo>
                  <a:lnTo>
                    <a:pt x="829" y="12"/>
                  </a:lnTo>
                  <a:lnTo>
                    <a:pt x="794" y="17"/>
                  </a:lnTo>
                  <a:lnTo>
                    <a:pt x="759" y="20"/>
                  </a:lnTo>
                  <a:lnTo>
                    <a:pt x="722" y="26"/>
                  </a:lnTo>
                  <a:lnTo>
                    <a:pt x="684" y="32"/>
                  </a:lnTo>
                  <a:lnTo>
                    <a:pt x="646" y="39"/>
                  </a:lnTo>
                  <a:lnTo>
                    <a:pt x="608" y="46"/>
                  </a:lnTo>
                  <a:lnTo>
                    <a:pt x="571" y="56"/>
                  </a:lnTo>
                  <a:lnTo>
                    <a:pt x="535" y="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6" name="Freeform 144"/>
            <p:cNvSpPr>
              <a:spLocks/>
            </p:cNvSpPr>
            <p:nvPr/>
          </p:nvSpPr>
          <p:spPr bwMode="auto">
            <a:xfrm>
              <a:off x="4042" y="3158"/>
              <a:ext cx="173" cy="390"/>
            </a:xfrm>
            <a:custGeom>
              <a:avLst/>
              <a:gdLst>
                <a:gd name="T0" fmla="*/ 0 w 862"/>
                <a:gd name="T1" fmla="*/ 0 h 1949"/>
                <a:gd name="T2" fmla="*/ 0 w 862"/>
                <a:gd name="T3" fmla="*/ 0 h 1949"/>
                <a:gd name="T4" fmla="*/ 0 w 862"/>
                <a:gd name="T5" fmla="*/ 0 h 1949"/>
                <a:gd name="T6" fmla="*/ 0 w 862"/>
                <a:gd name="T7" fmla="*/ 0 h 1949"/>
                <a:gd name="T8" fmla="*/ 0 w 862"/>
                <a:gd name="T9" fmla="*/ 0 h 1949"/>
                <a:gd name="T10" fmla="*/ 0 w 862"/>
                <a:gd name="T11" fmla="*/ 0 h 1949"/>
                <a:gd name="T12" fmla="*/ 0 w 862"/>
                <a:gd name="T13" fmla="*/ 0 h 1949"/>
                <a:gd name="T14" fmla="*/ 0 w 862"/>
                <a:gd name="T15" fmla="*/ 0 h 1949"/>
                <a:gd name="T16" fmla="*/ 0 w 862"/>
                <a:gd name="T17" fmla="*/ 0 h 1949"/>
                <a:gd name="T18" fmla="*/ 0 w 862"/>
                <a:gd name="T19" fmla="*/ 0 h 1949"/>
                <a:gd name="T20" fmla="*/ 0 w 862"/>
                <a:gd name="T21" fmla="*/ 0 h 1949"/>
                <a:gd name="T22" fmla="*/ 0 w 862"/>
                <a:gd name="T23" fmla="*/ 0 h 1949"/>
                <a:gd name="T24" fmla="*/ 0 w 862"/>
                <a:gd name="T25" fmla="*/ 0 h 1949"/>
                <a:gd name="T26" fmla="*/ 0 w 862"/>
                <a:gd name="T27" fmla="*/ 0 h 1949"/>
                <a:gd name="T28" fmla="*/ 0 w 862"/>
                <a:gd name="T29" fmla="*/ 0 h 1949"/>
                <a:gd name="T30" fmla="*/ 0 w 862"/>
                <a:gd name="T31" fmla="*/ 0 h 1949"/>
                <a:gd name="T32" fmla="*/ 0 w 862"/>
                <a:gd name="T33" fmla="*/ 0 h 1949"/>
                <a:gd name="T34" fmla="*/ 0 w 862"/>
                <a:gd name="T35" fmla="*/ 0 h 1949"/>
                <a:gd name="T36" fmla="*/ 0 w 862"/>
                <a:gd name="T37" fmla="*/ 0 h 1949"/>
                <a:gd name="T38" fmla="*/ 0 w 862"/>
                <a:gd name="T39" fmla="*/ 0 h 1949"/>
                <a:gd name="T40" fmla="*/ 0 w 862"/>
                <a:gd name="T41" fmla="*/ 0 h 1949"/>
                <a:gd name="T42" fmla="*/ 0 w 862"/>
                <a:gd name="T43" fmla="*/ 0 h 1949"/>
                <a:gd name="T44" fmla="*/ 0 w 862"/>
                <a:gd name="T45" fmla="*/ 0 h 1949"/>
                <a:gd name="T46" fmla="*/ 0 w 862"/>
                <a:gd name="T47" fmla="*/ 0 h 1949"/>
                <a:gd name="T48" fmla="*/ 0 w 862"/>
                <a:gd name="T49" fmla="*/ 0 h 1949"/>
                <a:gd name="T50" fmla="*/ 0 w 862"/>
                <a:gd name="T51" fmla="*/ 0 h 1949"/>
                <a:gd name="T52" fmla="*/ 0 w 862"/>
                <a:gd name="T53" fmla="*/ 0 h 1949"/>
                <a:gd name="T54" fmla="*/ 0 w 862"/>
                <a:gd name="T55" fmla="*/ 0 h 1949"/>
                <a:gd name="T56" fmla="*/ 0 w 862"/>
                <a:gd name="T57" fmla="*/ 0 h 1949"/>
                <a:gd name="T58" fmla="*/ 0 w 862"/>
                <a:gd name="T59" fmla="*/ 0 h 1949"/>
                <a:gd name="T60" fmla="*/ 0 w 862"/>
                <a:gd name="T61" fmla="*/ 0 h 1949"/>
                <a:gd name="T62" fmla="*/ 0 w 862"/>
                <a:gd name="T63" fmla="*/ 0 h 1949"/>
                <a:gd name="T64" fmla="*/ 0 w 862"/>
                <a:gd name="T65" fmla="*/ 0 h 1949"/>
                <a:gd name="T66" fmla="*/ 0 w 862"/>
                <a:gd name="T67" fmla="*/ 0 h 1949"/>
                <a:gd name="T68" fmla="*/ 0 w 862"/>
                <a:gd name="T69" fmla="*/ 0 h 1949"/>
                <a:gd name="T70" fmla="*/ 0 w 862"/>
                <a:gd name="T71" fmla="*/ 0 h 1949"/>
                <a:gd name="T72" fmla="*/ 0 w 862"/>
                <a:gd name="T73" fmla="*/ 0 h 1949"/>
                <a:gd name="T74" fmla="*/ 0 w 862"/>
                <a:gd name="T75" fmla="*/ 0 h 1949"/>
                <a:gd name="T76" fmla="*/ 0 w 862"/>
                <a:gd name="T77" fmla="*/ 0 h 1949"/>
                <a:gd name="T78" fmla="*/ 0 w 862"/>
                <a:gd name="T79" fmla="*/ 0 h 1949"/>
                <a:gd name="T80" fmla="*/ 0 w 862"/>
                <a:gd name="T81" fmla="*/ 0 h 1949"/>
                <a:gd name="T82" fmla="*/ 0 w 862"/>
                <a:gd name="T83" fmla="*/ 0 h 1949"/>
                <a:gd name="T84" fmla="*/ 0 w 862"/>
                <a:gd name="T85" fmla="*/ 0 h 1949"/>
                <a:gd name="T86" fmla="*/ 0 w 862"/>
                <a:gd name="T87" fmla="*/ 0 h 1949"/>
                <a:gd name="T88" fmla="*/ 0 w 862"/>
                <a:gd name="T89" fmla="*/ 0 h 1949"/>
                <a:gd name="T90" fmla="*/ 0 w 862"/>
                <a:gd name="T91" fmla="*/ 0 h 1949"/>
                <a:gd name="T92" fmla="*/ 0 w 862"/>
                <a:gd name="T93" fmla="*/ 0 h 1949"/>
                <a:gd name="T94" fmla="*/ 0 w 862"/>
                <a:gd name="T95" fmla="*/ 0 h 1949"/>
                <a:gd name="T96" fmla="*/ 0 w 862"/>
                <a:gd name="T97" fmla="*/ 0 h 1949"/>
                <a:gd name="T98" fmla="*/ 0 w 862"/>
                <a:gd name="T99" fmla="*/ 0 h 1949"/>
                <a:gd name="T100" fmla="*/ 0 w 862"/>
                <a:gd name="T101" fmla="*/ 0 h 1949"/>
                <a:gd name="T102" fmla="*/ 0 w 862"/>
                <a:gd name="T103" fmla="*/ 0 h 1949"/>
                <a:gd name="T104" fmla="*/ 0 w 862"/>
                <a:gd name="T105" fmla="*/ 0 h 1949"/>
                <a:gd name="T106" fmla="*/ 0 w 862"/>
                <a:gd name="T107" fmla="*/ 0 h 1949"/>
                <a:gd name="T108" fmla="*/ 0 w 862"/>
                <a:gd name="T109" fmla="*/ 0 h 19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62"/>
                <a:gd name="T166" fmla="*/ 0 h 1949"/>
                <a:gd name="T167" fmla="*/ 862 w 862"/>
                <a:gd name="T168" fmla="*/ 1949 h 194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62" h="1949">
                  <a:moveTo>
                    <a:pt x="0" y="209"/>
                  </a:moveTo>
                  <a:lnTo>
                    <a:pt x="217" y="1788"/>
                  </a:lnTo>
                  <a:lnTo>
                    <a:pt x="688" y="1949"/>
                  </a:lnTo>
                  <a:lnTo>
                    <a:pt x="732" y="1046"/>
                  </a:lnTo>
                  <a:lnTo>
                    <a:pt x="765" y="666"/>
                  </a:lnTo>
                  <a:lnTo>
                    <a:pt x="810" y="341"/>
                  </a:lnTo>
                  <a:lnTo>
                    <a:pt x="862" y="0"/>
                  </a:lnTo>
                  <a:lnTo>
                    <a:pt x="861" y="0"/>
                  </a:lnTo>
                  <a:lnTo>
                    <a:pt x="857" y="0"/>
                  </a:lnTo>
                  <a:lnTo>
                    <a:pt x="849" y="0"/>
                  </a:lnTo>
                  <a:lnTo>
                    <a:pt x="840" y="1"/>
                  </a:lnTo>
                  <a:lnTo>
                    <a:pt x="827" y="1"/>
                  </a:lnTo>
                  <a:lnTo>
                    <a:pt x="812" y="3"/>
                  </a:lnTo>
                  <a:lnTo>
                    <a:pt x="793" y="4"/>
                  </a:lnTo>
                  <a:lnTo>
                    <a:pt x="772" y="6"/>
                  </a:lnTo>
                  <a:lnTo>
                    <a:pt x="748" y="9"/>
                  </a:lnTo>
                  <a:lnTo>
                    <a:pt x="722" y="12"/>
                  </a:lnTo>
                  <a:lnTo>
                    <a:pt x="693" y="16"/>
                  </a:lnTo>
                  <a:lnTo>
                    <a:pt x="661" y="20"/>
                  </a:lnTo>
                  <a:lnTo>
                    <a:pt x="626" y="26"/>
                  </a:lnTo>
                  <a:lnTo>
                    <a:pt x="590" y="32"/>
                  </a:lnTo>
                  <a:lnTo>
                    <a:pt x="550" y="41"/>
                  </a:lnTo>
                  <a:lnTo>
                    <a:pt x="508" y="49"/>
                  </a:lnTo>
                  <a:lnTo>
                    <a:pt x="467" y="57"/>
                  </a:lnTo>
                  <a:lnTo>
                    <a:pt x="432" y="65"/>
                  </a:lnTo>
                  <a:lnTo>
                    <a:pt x="401" y="72"/>
                  </a:lnTo>
                  <a:lnTo>
                    <a:pt x="375" y="78"/>
                  </a:lnTo>
                  <a:lnTo>
                    <a:pt x="353" y="83"/>
                  </a:lnTo>
                  <a:lnTo>
                    <a:pt x="333" y="88"/>
                  </a:lnTo>
                  <a:lnTo>
                    <a:pt x="317" y="93"/>
                  </a:lnTo>
                  <a:lnTo>
                    <a:pt x="302" y="96"/>
                  </a:lnTo>
                  <a:lnTo>
                    <a:pt x="289" y="100"/>
                  </a:lnTo>
                  <a:lnTo>
                    <a:pt x="278" y="103"/>
                  </a:lnTo>
                  <a:lnTo>
                    <a:pt x="268" y="107"/>
                  </a:lnTo>
                  <a:lnTo>
                    <a:pt x="257" y="110"/>
                  </a:lnTo>
                  <a:lnTo>
                    <a:pt x="246" y="114"/>
                  </a:lnTo>
                  <a:lnTo>
                    <a:pt x="234" y="117"/>
                  </a:lnTo>
                  <a:lnTo>
                    <a:pt x="220" y="121"/>
                  </a:lnTo>
                  <a:lnTo>
                    <a:pt x="205" y="126"/>
                  </a:lnTo>
                  <a:lnTo>
                    <a:pt x="189" y="130"/>
                  </a:lnTo>
                  <a:lnTo>
                    <a:pt x="172" y="136"/>
                  </a:lnTo>
                  <a:lnTo>
                    <a:pt x="154" y="142"/>
                  </a:lnTo>
                  <a:lnTo>
                    <a:pt x="136" y="148"/>
                  </a:lnTo>
                  <a:lnTo>
                    <a:pt x="119" y="155"/>
                  </a:lnTo>
                  <a:lnTo>
                    <a:pt x="102" y="162"/>
                  </a:lnTo>
                  <a:lnTo>
                    <a:pt x="86" y="170"/>
                  </a:lnTo>
                  <a:lnTo>
                    <a:pt x="70" y="175"/>
                  </a:lnTo>
                  <a:lnTo>
                    <a:pt x="56" y="183"/>
                  </a:lnTo>
                  <a:lnTo>
                    <a:pt x="42" y="188"/>
                  </a:lnTo>
                  <a:lnTo>
                    <a:pt x="30" y="194"/>
                  </a:lnTo>
                  <a:lnTo>
                    <a:pt x="19" y="199"/>
                  </a:lnTo>
                  <a:lnTo>
                    <a:pt x="11" y="203"/>
                  </a:lnTo>
                  <a:lnTo>
                    <a:pt x="5" y="206"/>
                  </a:lnTo>
                  <a:lnTo>
                    <a:pt x="1" y="207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7" name="Freeform 145"/>
            <p:cNvSpPr>
              <a:spLocks/>
            </p:cNvSpPr>
            <p:nvPr/>
          </p:nvSpPr>
          <p:spPr bwMode="auto">
            <a:xfrm>
              <a:off x="4060" y="3214"/>
              <a:ext cx="61" cy="76"/>
            </a:xfrm>
            <a:custGeom>
              <a:avLst/>
              <a:gdLst>
                <a:gd name="T0" fmla="*/ 0 w 305"/>
                <a:gd name="T1" fmla="*/ 0 h 381"/>
                <a:gd name="T2" fmla="*/ 0 w 305"/>
                <a:gd name="T3" fmla="*/ 0 h 381"/>
                <a:gd name="T4" fmla="*/ 0 w 305"/>
                <a:gd name="T5" fmla="*/ 0 h 381"/>
                <a:gd name="T6" fmla="*/ 0 w 305"/>
                <a:gd name="T7" fmla="*/ 0 h 381"/>
                <a:gd name="T8" fmla="*/ 0 w 305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381"/>
                <a:gd name="T17" fmla="*/ 305 w 305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381">
                  <a:moveTo>
                    <a:pt x="0" y="98"/>
                  </a:moveTo>
                  <a:lnTo>
                    <a:pt x="38" y="381"/>
                  </a:lnTo>
                  <a:lnTo>
                    <a:pt x="305" y="316"/>
                  </a:lnTo>
                  <a:lnTo>
                    <a:pt x="302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8" name="Freeform 146"/>
            <p:cNvSpPr>
              <a:spLocks/>
            </p:cNvSpPr>
            <p:nvPr/>
          </p:nvSpPr>
          <p:spPr bwMode="auto">
            <a:xfrm>
              <a:off x="4135" y="3201"/>
              <a:ext cx="62" cy="73"/>
            </a:xfrm>
            <a:custGeom>
              <a:avLst/>
              <a:gdLst>
                <a:gd name="T0" fmla="*/ 0 w 310"/>
                <a:gd name="T1" fmla="*/ 0 h 368"/>
                <a:gd name="T2" fmla="*/ 0 w 310"/>
                <a:gd name="T3" fmla="*/ 0 h 368"/>
                <a:gd name="T4" fmla="*/ 0 w 310"/>
                <a:gd name="T5" fmla="*/ 0 h 368"/>
                <a:gd name="T6" fmla="*/ 0 w 310"/>
                <a:gd name="T7" fmla="*/ 0 h 368"/>
                <a:gd name="T8" fmla="*/ 0 w 310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368"/>
                <a:gd name="T17" fmla="*/ 310 w 310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368">
                  <a:moveTo>
                    <a:pt x="0" y="52"/>
                  </a:moveTo>
                  <a:lnTo>
                    <a:pt x="0" y="368"/>
                  </a:lnTo>
                  <a:lnTo>
                    <a:pt x="265" y="313"/>
                  </a:lnTo>
                  <a:lnTo>
                    <a:pt x="31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9" name="Freeform 147"/>
            <p:cNvSpPr>
              <a:spLocks/>
            </p:cNvSpPr>
            <p:nvPr/>
          </p:nvSpPr>
          <p:spPr bwMode="auto">
            <a:xfrm>
              <a:off x="4075" y="3335"/>
              <a:ext cx="50" cy="57"/>
            </a:xfrm>
            <a:custGeom>
              <a:avLst/>
              <a:gdLst>
                <a:gd name="T0" fmla="*/ 0 w 252"/>
                <a:gd name="T1" fmla="*/ 0 h 283"/>
                <a:gd name="T2" fmla="*/ 0 w 252"/>
                <a:gd name="T3" fmla="*/ 0 h 283"/>
                <a:gd name="T4" fmla="*/ 0 w 252"/>
                <a:gd name="T5" fmla="*/ 0 h 283"/>
                <a:gd name="T6" fmla="*/ 0 w 252"/>
                <a:gd name="T7" fmla="*/ 0 h 283"/>
                <a:gd name="T8" fmla="*/ 0 w 252"/>
                <a:gd name="T9" fmla="*/ 0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"/>
                <a:gd name="T16" fmla="*/ 0 h 283"/>
                <a:gd name="T17" fmla="*/ 252 w 252"/>
                <a:gd name="T18" fmla="*/ 283 h 2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" h="283">
                  <a:moveTo>
                    <a:pt x="0" y="37"/>
                  </a:moveTo>
                  <a:lnTo>
                    <a:pt x="30" y="283"/>
                  </a:lnTo>
                  <a:lnTo>
                    <a:pt x="252" y="265"/>
                  </a:lnTo>
                  <a:lnTo>
                    <a:pt x="236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0" name="Freeform 148"/>
            <p:cNvSpPr>
              <a:spLocks/>
            </p:cNvSpPr>
            <p:nvPr/>
          </p:nvSpPr>
          <p:spPr bwMode="auto">
            <a:xfrm>
              <a:off x="4135" y="3325"/>
              <a:ext cx="50" cy="62"/>
            </a:xfrm>
            <a:custGeom>
              <a:avLst/>
              <a:gdLst>
                <a:gd name="T0" fmla="*/ 0 w 251"/>
                <a:gd name="T1" fmla="*/ 0 h 309"/>
                <a:gd name="T2" fmla="*/ 0 w 251"/>
                <a:gd name="T3" fmla="*/ 0 h 309"/>
                <a:gd name="T4" fmla="*/ 0 w 251"/>
                <a:gd name="T5" fmla="*/ 0 h 309"/>
                <a:gd name="T6" fmla="*/ 0 w 251"/>
                <a:gd name="T7" fmla="*/ 0 h 309"/>
                <a:gd name="T8" fmla="*/ 0 w 251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9"/>
                <a:gd name="T17" fmla="*/ 251 w 251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9">
                  <a:moveTo>
                    <a:pt x="0" y="39"/>
                  </a:moveTo>
                  <a:lnTo>
                    <a:pt x="5" y="309"/>
                  </a:lnTo>
                  <a:lnTo>
                    <a:pt x="227" y="293"/>
                  </a:lnTo>
                  <a:lnTo>
                    <a:pt x="251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1" name="Freeform 149"/>
            <p:cNvSpPr>
              <a:spLocks/>
            </p:cNvSpPr>
            <p:nvPr/>
          </p:nvSpPr>
          <p:spPr bwMode="auto">
            <a:xfrm>
              <a:off x="4203" y="3444"/>
              <a:ext cx="31" cy="62"/>
            </a:xfrm>
            <a:custGeom>
              <a:avLst/>
              <a:gdLst>
                <a:gd name="T0" fmla="*/ 0 w 158"/>
                <a:gd name="T1" fmla="*/ 0 h 309"/>
                <a:gd name="T2" fmla="*/ 0 w 158"/>
                <a:gd name="T3" fmla="*/ 0 h 309"/>
                <a:gd name="T4" fmla="*/ 0 w 158"/>
                <a:gd name="T5" fmla="*/ 0 h 309"/>
                <a:gd name="T6" fmla="*/ 0 w 158"/>
                <a:gd name="T7" fmla="*/ 0 h 309"/>
                <a:gd name="T8" fmla="*/ 0 w 158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309"/>
                <a:gd name="T17" fmla="*/ 158 w 158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309">
                  <a:moveTo>
                    <a:pt x="14" y="37"/>
                  </a:moveTo>
                  <a:lnTo>
                    <a:pt x="0" y="309"/>
                  </a:lnTo>
                  <a:lnTo>
                    <a:pt x="146" y="230"/>
                  </a:lnTo>
                  <a:lnTo>
                    <a:pt x="158" y="0"/>
                  </a:lnTo>
                  <a:lnTo>
                    <a:pt x="14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2" name="Freeform 150"/>
            <p:cNvSpPr>
              <a:spLocks/>
            </p:cNvSpPr>
            <p:nvPr/>
          </p:nvSpPr>
          <p:spPr bwMode="auto">
            <a:xfrm>
              <a:off x="4237" y="3439"/>
              <a:ext cx="27" cy="48"/>
            </a:xfrm>
            <a:custGeom>
              <a:avLst/>
              <a:gdLst>
                <a:gd name="T0" fmla="*/ 0 w 138"/>
                <a:gd name="T1" fmla="*/ 0 h 237"/>
                <a:gd name="T2" fmla="*/ 0 w 138"/>
                <a:gd name="T3" fmla="*/ 0 h 237"/>
                <a:gd name="T4" fmla="*/ 0 w 138"/>
                <a:gd name="T5" fmla="*/ 0 h 237"/>
                <a:gd name="T6" fmla="*/ 0 w 138"/>
                <a:gd name="T7" fmla="*/ 0 h 237"/>
                <a:gd name="T8" fmla="*/ 0 w 138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37"/>
                <a:gd name="T17" fmla="*/ 138 w 138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37">
                  <a:moveTo>
                    <a:pt x="16" y="26"/>
                  </a:moveTo>
                  <a:lnTo>
                    <a:pt x="0" y="237"/>
                  </a:lnTo>
                  <a:lnTo>
                    <a:pt x="124" y="170"/>
                  </a:lnTo>
                  <a:lnTo>
                    <a:pt x="138" y="0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3" name="Freeform 151"/>
            <p:cNvSpPr>
              <a:spLocks/>
            </p:cNvSpPr>
            <p:nvPr/>
          </p:nvSpPr>
          <p:spPr bwMode="auto">
            <a:xfrm>
              <a:off x="4212" y="3332"/>
              <a:ext cx="32" cy="60"/>
            </a:xfrm>
            <a:custGeom>
              <a:avLst/>
              <a:gdLst>
                <a:gd name="T0" fmla="*/ 0 w 160"/>
                <a:gd name="T1" fmla="*/ 0 h 301"/>
                <a:gd name="T2" fmla="*/ 0 w 160"/>
                <a:gd name="T3" fmla="*/ 0 h 301"/>
                <a:gd name="T4" fmla="*/ 0 w 160"/>
                <a:gd name="T5" fmla="*/ 0 h 301"/>
                <a:gd name="T6" fmla="*/ 0 w 160"/>
                <a:gd name="T7" fmla="*/ 0 h 301"/>
                <a:gd name="T8" fmla="*/ 0 w 160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301"/>
                <a:gd name="T17" fmla="*/ 160 w 160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301">
                  <a:moveTo>
                    <a:pt x="28" y="0"/>
                  </a:moveTo>
                  <a:lnTo>
                    <a:pt x="0" y="273"/>
                  </a:lnTo>
                  <a:lnTo>
                    <a:pt x="127" y="301"/>
                  </a:lnTo>
                  <a:lnTo>
                    <a:pt x="160" y="5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4" name="Freeform 152"/>
            <p:cNvSpPr>
              <a:spLocks/>
            </p:cNvSpPr>
            <p:nvPr/>
          </p:nvSpPr>
          <p:spPr bwMode="auto">
            <a:xfrm>
              <a:off x="4245" y="3347"/>
              <a:ext cx="30" cy="53"/>
            </a:xfrm>
            <a:custGeom>
              <a:avLst/>
              <a:gdLst>
                <a:gd name="T0" fmla="*/ 0 w 150"/>
                <a:gd name="T1" fmla="*/ 0 h 265"/>
                <a:gd name="T2" fmla="*/ 0 w 150"/>
                <a:gd name="T3" fmla="*/ 0 h 265"/>
                <a:gd name="T4" fmla="*/ 0 w 150"/>
                <a:gd name="T5" fmla="*/ 0 h 265"/>
                <a:gd name="T6" fmla="*/ 0 w 150"/>
                <a:gd name="T7" fmla="*/ 0 h 265"/>
                <a:gd name="T8" fmla="*/ 0 w 150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65"/>
                <a:gd name="T17" fmla="*/ 150 w 150"/>
                <a:gd name="T18" fmla="*/ 265 h 2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65">
                  <a:moveTo>
                    <a:pt x="31" y="0"/>
                  </a:moveTo>
                  <a:lnTo>
                    <a:pt x="0" y="236"/>
                  </a:lnTo>
                  <a:lnTo>
                    <a:pt x="124" y="265"/>
                  </a:lnTo>
                  <a:lnTo>
                    <a:pt x="150" y="4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5" name="Freeform 153"/>
            <p:cNvSpPr>
              <a:spLocks/>
            </p:cNvSpPr>
            <p:nvPr/>
          </p:nvSpPr>
          <p:spPr bwMode="auto">
            <a:xfrm>
              <a:off x="4223" y="3206"/>
              <a:ext cx="41" cy="83"/>
            </a:xfrm>
            <a:custGeom>
              <a:avLst/>
              <a:gdLst>
                <a:gd name="T0" fmla="*/ 0 w 203"/>
                <a:gd name="T1" fmla="*/ 0 h 415"/>
                <a:gd name="T2" fmla="*/ 0 w 203"/>
                <a:gd name="T3" fmla="*/ 0 h 415"/>
                <a:gd name="T4" fmla="*/ 0 w 203"/>
                <a:gd name="T5" fmla="*/ 0 h 415"/>
                <a:gd name="T6" fmla="*/ 0 w 203"/>
                <a:gd name="T7" fmla="*/ 0 h 415"/>
                <a:gd name="T8" fmla="*/ 0 w 203"/>
                <a:gd name="T9" fmla="*/ 0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415"/>
                <a:gd name="T17" fmla="*/ 203 w 203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415">
                  <a:moveTo>
                    <a:pt x="65" y="0"/>
                  </a:moveTo>
                  <a:lnTo>
                    <a:pt x="0" y="314"/>
                  </a:lnTo>
                  <a:lnTo>
                    <a:pt x="132" y="415"/>
                  </a:lnTo>
                  <a:lnTo>
                    <a:pt x="203" y="10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6" name="Freeform 154"/>
            <p:cNvSpPr>
              <a:spLocks/>
            </p:cNvSpPr>
            <p:nvPr/>
          </p:nvSpPr>
          <p:spPr bwMode="auto">
            <a:xfrm>
              <a:off x="4256" y="3234"/>
              <a:ext cx="40" cy="81"/>
            </a:xfrm>
            <a:custGeom>
              <a:avLst/>
              <a:gdLst>
                <a:gd name="T0" fmla="*/ 0 w 198"/>
                <a:gd name="T1" fmla="*/ 0 h 402"/>
                <a:gd name="T2" fmla="*/ 0 w 198"/>
                <a:gd name="T3" fmla="*/ 0 h 402"/>
                <a:gd name="T4" fmla="*/ 0 w 198"/>
                <a:gd name="T5" fmla="*/ 0 h 402"/>
                <a:gd name="T6" fmla="*/ 0 w 198"/>
                <a:gd name="T7" fmla="*/ 0 h 402"/>
                <a:gd name="T8" fmla="*/ 0 w 198"/>
                <a:gd name="T9" fmla="*/ 0 h 4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402"/>
                <a:gd name="T17" fmla="*/ 198 w 198"/>
                <a:gd name="T18" fmla="*/ 402 h 4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402">
                  <a:moveTo>
                    <a:pt x="75" y="0"/>
                  </a:moveTo>
                  <a:lnTo>
                    <a:pt x="0" y="306"/>
                  </a:lnTo>
                  <a:lnTo>
                    <a:pt x="121" y="402"/>
                  </a:lnTo>
                  <a:lnTo>
                    <a:pt x="198" y="9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7" name="Freeform 155"/>
            <p:cNvSpPr>
              <a:spLocks/>
            </p:cNvSpPr>
            <p:nvPr/>
          </p:nvSpPr>
          <p:spPr bwMode="auto">
            <a:xfrm>
              <a:off x="4066" y="3222"/>
              <a:ext cx="50" cy="62"/>
            </a:xfrm>
            <a:custGeom>
              <a:avLst/>
              <a:gdLst>
                <a:gd name="T0" fmla="*/ 0 w 248"/>
                <a:gd name="T1" fmla="*/ 0 h 307"/>
                <a:gd name="T2" fmla="*/ 0 w 248"/>
                <a:gd name="T3" fmla="*/ 0 h 307"/>
                <a:gd name="T4" fmla="*/ 0 w 248"/>
                <a:gd name="T5" fmla="*/ 0 h 307"/>
                <a:gd name="T6" fmla="*/ 0 w 248"/>
                <a:gd name="T7" fmla="*/ 0 h 307"/>
                <a:gd name="T8" fmla="*/ 0 w 248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307"/>
                <a:gd name="T17" fmla="*/ 248 w 248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307">
                  <a:moveTo>
                    <a:pt x="0" y="75"/>
                  </a:moveTo>
                  <a:lnTo>
                    <a:pt x="26" y="307"/>
                  </a:lnTo>
                  <a:lnTo>
                    <a:pt x="248" y="255"/>
                  </a:lnTo>
                  <a:lnTo>
                    <a:pt x="246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8" name="Freeform 156"/>
            <p:cNvSpPr>
              <a:spLocks/>
            </p:cNvSpPr>
            <p:nvPr/>
          </p:nvSpPr>
          <p:spPr bwMode="auto">
            <a:xfrm>
              <a:off x="4140" y="3208"/>
              <a:ext cx="50" cy="60"/>
            </a:xfrm>
            <a:custGeom>
              <a:avLst/>
              <a:gdLst>
                <a:gd name="T0" fmla="*/ 0 w 251"/>
                <a:gd name="T1" fmla="*/ 0 h 300"/>
                <a:gd name="T2" fmla="*/ 0 w 251"/>
                <a:gd name="T3" fmla="*/ 0 h 300"/>
                <a:gd name="T4" fmla="*/ 0 w 251"/>
                <a:gd name="T5" fmla="*/ 0 h 300"/>
                <a:gd name="T6" fmla="*/ 0 w 251"/>
                <a:gd name="T7" fmla="*/ 0 h 300"/>
                <a:gd name="T8" fmla="*/ 0 w 251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0"/>
                <a:gd name="T17" fmla="*/ 251 w 251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0">
                  <a:moveTo>
                    <a:pt x="0" y="43"/>
                  </a:moveTo>
                  <a:lnTo>
                    <a:pt x="0" y="300"/>
                  </a:lnTo>
                  <a:lnTo>
                    <a:pt x="220" y="252"/>
                  </a:lnTo>
                  <a:lnTo>
                    <a:pt x="25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9" name="Freeform 157"/>
            <p:cNvSpPr>
              <a:spLocks/>
            </p:cNvSpPr>
            <p:nvPr/>
          </p:nvSpPr>
          <p:spPr bwMode="auto">
            <a:xfrm>
              <a:off x="4080" y="3341"/>
              <a:ext cx="40" cy="46"/>
            </a:xfrm>
            <a:custGeom>
              <a:avLst/>
              <a:gdLst>
                <a:gd name="T0" fmla="*/ 0 w 198"/>
                <a:gd name="T1" fmla="*/ 0 h 229"/>
                <a:gd name="T2" fmla="*/ 0 w 198"/>
                <a:gd name="T3" fmla="*/ 0 h 229"/>
                <a:gd name="T4" fmla="*/ 0 w 198"/>
                <a:gd name="T5" fmla="*/ 0 h 229"/>
                <a:gd name="T6" fmla="*/ 0 w 198"/>
                <a:gd name="T7" fmla="*/ 0 h 229"/>
                <a:gd name="T8" fmla="*/ 0 w 198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29"/>
                <a:gd name="T17" fmla="*/ 198 w 198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29">
                  <a:moveTo>
                    <a:pt x="0" y="35"/>
                  </a:moveTo>
                  <a:lnTo>
                    <a:pt x="24" y="229"/>
                  </a:lnTo>
                  <a:lnTo>
                    <a:pt x="198" y="216"/>
                  </a:lnTo>
                  <a:lnTo>
                    <a:pt x="18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0" name="Freeform 158"/>
            <p:cNvSpPr>
              <a:spLocks/>
            </p:cNvSpPr>
            <p:nvPr/>
          </p:nvSpPr>
          <p:spPr bwMode="auto">
            <a:xfrm>
              <a:off x="4140" y="3332"/>
              <a:ext cx="39" cy="48"/>
            </a:xfrm>
            <a:custGeom>
              <a:avLst/>
              <a:gdLst>
                <a:gd name="T0" fmla="*/ 0 w 191"/>
                <a:gd name="T1" fmla="*/ 0 h 242"/>
                <a:gd name="T2" fmla="*/ 0 w 191"/>
                <a:gd name="T3" fmla="*/ 0 h 242"/>
                <a:gd name="T4" fmla="*/ 0 w 191"/>
                <a:gd name="T5" fmla="*/ 0 h 242"/>
                <a:gd name="T6" fmla="*/ 0 w 191"/>
                <a:gd name="T7" fmla="*/ 0 h 242"/>
                <a:gd name="T8" fmla="*/ 0 w 191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42"/>
                <a:gd name="T17" fmla="*/ 191 w 191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42">
                  <a:moveTo>
                    <a:pt x="0" y="31"/>
                  </a:moveTo>
                  <a:lnTo>
                    <a:pt x="3" y="242"/>
                  </a:lnTo>
                  <a:lnTo>
                    <a:pt x="177" y="231"/>
                  </a:lnTo>
                  <a:lnTo>
                    <a:pt x="191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1" name="Freeform 159"/>
            <p:cNvSpPr>
              <a:spLocks/>
            </p:cNvSpPr>
            <p:nvPr/>
          </p:nvSpPr>
          <p:spPr bwMode="auto">
            <a:xfrm>
              <a:off x="4206" y="3450"/>
              <a:ext cx="24" cy="50"/>
            </a:xfrm>
            <a:custGeom>
              <a:avLst/>
              <a:gdLst>
                <a:gd name="T0" fmla="*/ 0 w 119"/>
                <a:gd name="T1" fmla="*/ 0 h 247"/>
                <a:gd name="T2" fmla="*/ 0 w 119"/>
                <a:gd name="T3" fmla="*/ 0 h 247"/>
                <a:gd name="T4" fmla="*/ 0 w 119"/>
                <a:gd name="T5" fmla="*/ 0 h 247"/>
                <a:gd name="T6" fmla="*/ 0 w 119"/>
                <a:gd name="T7" fmla="*/ 0 h 247"/>
                <a:gd name="T8" fmla="*/ 0 w 119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47"/>
                <a:gd name="T17" fmla="*/ 119 w 119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47">
                  <a:moveTo>
                    <a:pt x="119" y="0"/>
                  </a:moveTo>
                  <a:lnTo>
                    <a:pt x="107" y="190"/>
                  </a:lnTo>
                  <a:lnTo>
                    <a:pt x="0" y="247"/>
                  </a:lnTo>
                  <a:lnTo>
                    <a:pt x="15" y="2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2" name="Freeform 160"/>
            <p:cNvSpPr>
              <a:spLocks/>
            </p:cNvSpPr>
            <p:nvPr/>
          </p:nvSpPr>
          <p:spPr bwMode="auto">
            <a:xfrm>
              <a:off x="4241" y="3444"/>
              <a:ext cx="20" cy="35"/>
            </a:xfrm>
            <a:custGeom>
              <a:avLst/>
              <a:gdLst>
                <a:gd name="T0" fmla="*/ 0 w 98"/>
                <a:gd name="T1" fmla="*/ 0 h 174"/>
                <a:gd name="T2" fmla="*/ 0 w 98"/>
                <a:gd name="T3" fmla="*/ 0 h 174"/>
                <a:gd name="T4" fmla="*/ 0 w 98"/>
                <a:gd name="T5" fmla="*/ 0 h 174"/>
                <a:gd name="T6" fmla="*/ 0 w 98"/>
                <a:gd name="T7" fmla="*/ 0 h 174"/>
                <a:gd name="T8" fmla="*/ 0 w 98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74"/>
                <a:gd name="T17" fmla="*/ 98 w 98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74">
                  <a:moveTo>
                    <a:pt x="7" y="15"/>
                  </a:moveTo>
                  <a:lnTo>
                    <a:pt x="0" y="174"/>
                  </a:lnTo>
                  <a:lnTo>
                    <a:pt x="88" y="129"/>
                  </a:lnTo>
                  <a:lnTo>
                    <a:pt x="98" y="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3" name="Freeform 161"/>
            <p:cNvSpPr>
              <a:spLocks/>
            </p:cNvSpPr>
            <p:nvPr/>
          </p:nvSpPr>
          <p:spPr bwMode="auto">
            <a:xfrm>
              <a:off x="4217" y="3340"/>
              <a:ext cx="23" cy="47"/>
            </a:xfrm>
            <a:custGeom>
              <a:avLst/>
              <a:gdLst>
                <a:gd name="T0" fmla="*/ 0 w 117"/>
                <a:gd name="T1" fmla="*/ 0 h 237"/>
                <a:gd name="T2" fmla="*/ 0 w 117"/>
                <a:gd name="T3" fmla="*/ 0 h 237"/>
                <a:gd name="T4" fmla="*/ 0 w 117"/>
                <a:gd name="T5" fmla="*/ 0 h 237"/>
                <a:gd name="T6" fmla="*/ 0 w 117"/>
                <a:gd name="T7" fmla="*/ 0 h 237"/>
                <a:gd name="T8" fmla="*/ 0 w 117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237"/>
                <a:gd name="T17" fmla="*/ 117 w 117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237">
                  <a:moveTo>
                    <a:pt x="20" y="0"/>
                  </a:moveTo>
                  <a:lnTo>
                    <a:pt x="0" y="215"/>
                  </a:lnTo>
                  <a:lnTo>
                    <a:pt x="94" y="237"/>
                  </a:lnTo>
                  <a:lnTo>
                    <a:pt x="117" y="3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4" name="Freeform 162"/>
            <p:cNvSpPr>
              <a:spLocks/>
            </p:cNvSpPr>
            <p:nvPr/>
          </p:nvSpPr>
          <p:spPr bwMode="auto">
            <a:xfrm>
              <a:off x="4249" y="3353"/>
              <a:ext cx="23" cy="42"/>
            </a:xfrm>
            <a:custGeom>
              <a:avLst/>
              <a:gdLst>
                <a:gd name="T0" fmla="*/ 0 w 113"/>
                <a:gd name="T1" fmla="*/ 0 h 211"/>
                <a:gd name="T2" fmla="*/ 0 w 113"/>
                <a:gd name="T3" fmla="*/ 0 h 211"/>
                <a:gd name="T4" fmla="*/ 0 w 113"/>
                <a:gd name="T5" fmla="*/ 0 h 211"/>
                <a:gd name="T6" fmla="*/ 0 w 113"/>
                <a:gd name="T7" fmla="*/ 0 h 211"/>
                <a:gd name="T8" fmla="*/ 0 w 113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211"/>
                <a:gd name="T17" fmla="*/ 113 w 113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211">
                  <a:moveTo>
                    <a:pt x="21" y="0"/>
                  </a:moveTo>
                  <a:lnTo>
                    <a:pt x="0" y="188"/>
                  </a:lnTo>
                  <a:lnTo>
                    <a:pt x="87" y="211"/>
                  </a:lnTo>
                  <a:lnTo>
                    <a:pt x="113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5" name="Freeform 163"/>
            <p:cNvSpPr>
              <a:spLocks/>
            </p:cNvSpPr>
            <p:nvPr/>
          </p:nvSpPr>
          <p:spPr bwMode="auto">
            <a:xfrm>
              <a:off x="4227" y="3214"/>
              <a:ext cx="31" cy="69"/>
            </a:xfrm>
            <a:custGeom>
              <a:avLst/>
              <a:gdLst>
                <a:gd name="T0" fmla="*/ 0 w 157"/>
                <a:gd name="T1" fmla="*/ 0 h 348"/>
                <a:gd name="T2" fmla="*/ 0 w 157"/>
                <a:gd name="T3" fmla="*/ 0 h 348"/>
                <a:gd name="T4" fmla="*/ 0 w 157"/>
                <a:gd name="T5" fmla="*/ 0 h 348"/>
                <a:gd name="T6" fmla="*/ 0 w 157"/>
                <a:gd name="T7" fmla="*/ 0 h 348"/>
                <a:gd name="T8" fmla="*/ 0 w 157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348"/>
                <a:gd name="T17" fmla="*/ 157 w 157"/>
                <a:gd name="T18" fmla="*/ 348 h 3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348">
                  <a:moveTo>
                    <a:pt x="53" y="0"/>
                  </a:moveTo>
                  <a:lnTo>
                    <a:pt x="0" y="264"/>
                  </a:lnTo>
                  <a:lnTo>
                    <a:pt x="100" y="348"/>
                  </a:lnTo>
                  <a:lnTo>
                    <a:pt x="157" y="8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6" name="Freeform 164"/>
            <p:cNvSpPr>
              <a:spLocks/>
            </p:cNvSpPr>
            <p:nvPr/>
          </p:nvSpPr>
          <p:spPr bwMode="auto">
            <a:xfrm>
              <a:off x="4261" y="3242"/>
              <a:ext cx="30" cy="65"/>
            </a:xfrm>
            <a:custGeom>
              <a:avLst/>
              <a:gdLst>
                <a:gd name="T0" fmla="*/ 0 w 150"/>
                <a:gd name="T1" fmla="*/ 0 h 325"/>
                <a:gd name="T2" fmla="*/ 0 w 150"/>
                <a:gd name="T3" fmla="*/ 0 h 325"/>
                <a:gd name="T4" fmla="*/ 0 w 150"/>
                <a:gd name="T5" fmla="*/ 0 h 325"/>
                <a:gd name="T6" fmla="*/ 0 w 150"/>
                <a:gd name="T7" fmla="*/ 0 h 325"/>
                <a:gd name="T8" fmla="*/ 0 w 150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325"/>
                <a:gd name="T17" fmla="*/ 150 w 150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325">
                  <a:moveTo>
                    <a:pt x="61" y="0"/>
                  </a:moveTo>
                  <a:lnTo>
                    <a:pt x="0" y="260"/>
                  </a:lnTo>
                  <a:lnTo>
                    <a:pt x="83" y="325"/>
                  </a:lnTo>
                  <a:lnTo>
                    <a:pt x="150" y="6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7" name="Freeform 165"/>
            <p:cNvSpPr>
              <a:spLocks/>
            </p:cNvSpPr>
            <p:nvPr/>
          </p:nvSpPr>
          <p:spPr bwMode="auto">
            <a:xfrm>
              <a:off x="4102" y="3444"/>
              <a:ext cx="24" cy="93"/>
            </a:xfrm>
            <a:custGeom>
              <a:avLst/>
              <a:gdLst>
                <a:gd name="T0" fmla="*/ 0 w 121"/>
                <a:gd name="T1" fmla="*/ 0 h 461"/>
                <a:gd name="T2" fmla="*/ 0 w 121"/>
                <a:gd name="T3" fmla="*/ 0 h 461"/>
                <a:gd name="T4" fmla="*/ 0 w 121"/>
                <a:gd name="T5" fmla="*/ 0 h 461"/>
                <a:gd name="T6" fmla="*/ 0 w 121"/>
                <a:gd name="T7" fmla="*/ 0 h 461"/>
                <a:gd name="T8" fmla="*/ 0 w 121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461"/>
                <a:gd name="T17" fmla="*/ 121 w 121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461">
                  <a:moveTo>
                    <a:pt x="0" y="0"/>
                  </a:moveTo>
                  <a:lnTo>
                    <a:pt x="53" y="438"/>
                  </a:lnTo>
                  <a:lnTo>
                    <a:pt x="118" y="461"/>
                  </a:lnTo>
                  <a:lnTo>
                    <a:pt x="1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8" name="Freeform 166"/>
            <p:cNvSpPr>
              <a:spLocks/>
            </p:cNvSpPr>
            <p:nvPr/>
          </p:nvSpPr>
          <p:spPr bwMode="auto">
            <a:xfrm>
              <a:off x="4130" y="3445"/>
              <a:ext cx="32" cy="100"/>
            </a:xfrm>
            <a:custGeom>
              <a:avLst/>
              <a:gdLst>
                <a:gd name="T0" fmla="*/ 0 w 160"/>
                <a:gd name="T1" fmla="*/ 0 h 501"/>
                <a:gd name="T2" fmla="*/ 0 w 160"/>
                <a:gd name="T3" fmla="*/ 0 h 501"/>
                <a:gd name="T4" fmla="*/ 0 w 160"/>
                <a:gd name="T5" fmla="*/ 0 h 501"/>
                <a:gd name="T6" fmla="*/ 0 w 160"/>
                <a:gd name="T7" fmla="*/ 0 h 501"/>
                <a:gd name="T8" fmla="*/ 0 w 160"/>
                <a:gd name="T9" fmla="*/ 0 h 501"/>
                <a:gd name="T10" fmla="*/ 0 w 160"/>
                <a:gd name="T11" fmla="*/ 0 h 501"/>
                <a:gd name="T12" fmla="*/ 0 w 160"/>
                <a:gd name="T13" fmla="*/ 0 h 501"/>
                <a:gd name="T14" fmla="*/ 0 w 160"/>
                <a:gd name="T15" fmla="*/ 0 h 501"/>
                <a:gd name="T16" fmla="*/ 0 w 160"/>
                <a:gd name="T17" fmla="*/ 0 h 501"/>
                <a:gd name="T18" fmla="*/ 0 w 160"/>
                <a:gd name="T19" fmla="*/ 0 h 501"/>
                <a:gd name="T20" fmla="*/ 0 w 160"/>
                <a:gd name="T21" fmla="*/ 0 h 501"/>
                <a:gd name="T22" fmla="*/ 0 w 160"/>
                <a:gd name="T23" fmla="*/ 0 h 501"/>
                <a:gd name="T24" fmla="*/ 0 w 160"/>
                <a:gd name="T25" fmla="*/ 0 h 501"/>
                <a:gd name="T26" fmla="*/ 0 w 160"/>
                <a:gd name="T27" fmla="*/ 0 h 501"/>
                <a:gd name="T28" fmla="*/ 0 w 160"/>
                <a:gd name="T29" fmla="*/ 0 h 501"/>
                <a:gd name="T30" fmla="*/ 0 w 160"/>
                <a:gd name="T31" fmla="*/ 0 h 5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0"/>
                <a:gd name="T49" fmla="*/ 0 h 501"/>
                <a:gd name="T50" fmla="*/ 160 w 160"/>
                <a:gd name="T51" fmla="*/ 501 h 50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0" h="501">
                  <a:moveTo>
                    <a:pt x="160" y="16"/>
                  </a:moveTo>
                  <a:lnTo>
                    <a:pt x="5" y="0"/>
                  </a:lnTo>
                  <a:lnTo>
                    <a:pt x="0" y="466"/>
                  </a:lnTo>
                  <a:lnTo>
                    <a:pt x="100" y="501"/>
                  </a:lnTo>
                  <a:lnTo>
                    <a:pt x="105" y="447"/>
                  </a:lnTo>
                  <a:lnTo>
                    <a:pt x="112" y="366"/>
                  </a:lnTo>
                  <a:lnTo>
                    <a:pt x="119" y="284"/>
                  </a:lnTo>
                  <a:lnTo>
                    <a:pt x="125" y="229"/>
                  </a:lnTo>
                  <a:lnTo>
                    <a:pt x="128" y="206"/>
                  </a:lnTo>
                  <a:lnTo>
                    <a:pt x="132" y="183"/>
                  </a:lnTo>
                  <a:lnTo>
                    <a:pt x="137" y="155"/>
                  </a:lnTo>
                  <a:lnTo>
                    <a:pt x="141" y="128"/>
                  </a:lnTo>
                  <a:lnTo>
                    <a:pt x="146" y="100"/>
                  </a:lnTo>
                  <a:lnTo>
                    <a:pt x="151" y="71"/>
                  </a:lnTo>
                  <a:lnTo>
                    <a:pt x="156" y="43"/>
                  </a:lnTo>
                  <a:lnTo>
                    <a:pt x="160" y="16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9" name="Freeform 167"/>
            <p:cNvSpPr>
              <a:spLocks/>
            </p:cNvSpPr>
            <p:nvPr/>
          </p:nvSpPr>
          <p:spPr bwMode="auto">
            <a:xfrm>
              <a:off x="4091" y="3427"/>
              <a:ext cx="87" cy="121"/>
            </a:xfrm>
            <a:custGeom>
              <a:avLst/>
              <a:gdLst>
                <a:gd name="T0" fmla="*/ 0 w 437"/>
                <a:gd name="T1" fmla="*/ 0 h 607"/>
                <a:gd name="T2" fmla="*/ 0 w 437"/>
                <a:gd name="T3" fmla="*/ 0 h 607"/>
                <a:gd name="T4" fmla="*/ 0 w 437"/>
                <a:gd name="T5" fmla="*/ 0 h 607"/>
                <a:gd name="T6" fmla="*/ 0 w 437"/>
                <a:gd name="T7" fmla="*/ 0 h 607"/>
                <a:gd name="T8" fmla="*/ 0 w 437"/>
                <a:gd name="T9" fmla="*/ 0 h 607"/>
                <a:gd name="T10" fmla="*/ 0 w 437"/>
                <a:gd name="T11" fmla="*/ 0 h 607"/>
                <a:gd name="T12" fmla="*/ 0 w 437"/>
                <a:gd name="T13" fmla="*/ 0 h 607"/>
                <a:gd name="T14" fmla="*/ 0 w 437"/>
                <a:gd name="T15" fmla="*/ 0 h 607"/>
                <a:gd name="T16" fmla="*/ 0 w 437"/>
                <a:gd name="T17" fmla="*/ 0 h 607"/>
                <a:gd name="T18" fmla="*/ 0 w 437"/>
                <a:gd name="T19" fmla="*/ 0 h 607"/>
                <a:gd name="T20" fmla="*/ 0 w 437"/>
                <a:gd name="T21" fmla="*/ 0 h 607"/>
                <a:gd name="T22" fmla="*/ 0 w 437"/>
                <a:gd name="T23" fmla="*/ 0 h 607"/>
                <a:gd name="T24" fmla="*/ 0 w 437"/>
                <a:gd name="T25" fmla="*/ 0 h 607"/>
                <a:gd name="T26" fmla="*/ 0 w 437"/>
                <a:gd name="T27" fmla="*/ 0 h 607"/>
                <a:gd name="T28" fmla="*/ 0 w 437"/>
                <a:gd name="T29" fmla="*/ 0 h 607"/>
                <a:gd name="T30" fmla="*/ 0 w 437"/>
                <a:gd name="T31" fmla="*/ 0 h 607"/>
                <a:gd name="T32" fmla="*/ 0 w 437"/>
                <a:gd name="T33" fmla="*/ 0 h 607"/>
                <a:gd name="T34" fmla="*/ 0 w 437"/>
                <a:gd name="T35" fmla="*/ 0 h 607"/>
                <a:gd name="T36" fmla="*/ 0 w 437"/>
                <a:gd name="T37" fmla="*/ 0 h 607"/>
                <a:gd name="T38" fmla="*/ 0 w 437"/>
                <a:gd name="T39" fmla="*/ 0 h 607"/>
                <a:gd name="T40" fmla="*/ 0 w 437"/>
                <a:gd name="T41" fmla="*/ 0 h 607"/>
                <a:gd name="T42" fmla="*/ 0 w 437"/>
                <a:gd name="T43" fmla="*/ 0 h 607"/>
                <a:gd name="T44" fmla="*/ 0 w 437"/>
                <a:gd name="T45" fmla="*/ 0 h 607"/>
                <a:gd name="T46" fmla="*/ 0 w 437"/>
                <a:gd name="T47" fmla="*/ 0 h 607"/>
                <a:gd name="T48" fmla="*/ 0 w 437"/>
                <a:gd name="T49" fmla="*/ 0 h 607"/>
                <a:gd name="T50" fmla="*/ 0 w 437"/>
                <a:gd name="T51" fmla="*/ 0 h 607"/>
                <a:gd name="T52" fmla="*/ 0 w 437"/>
                <a:gd name="T53" fmla="*/ 0 h 607"/>
                <a:gd name="T54" fmla="*/ 0 w 437"/>
                <a:gd name="T55" fmla="*/ 0 h 607"/>
                <a:gd name="T56" fmla="*/ 0 w 437"/>
                <a:gd name="T57" fmla="*/ 0 h 607"/>
                <a:gd name="T58" fmla="*/ 0 w 437"/>
                <a:gd name="T59" fmla="*/ 0 h 607"/>
                <a:gd name="T60" fmla="*/ 0 w 437"/>
                <a:gd name="T61" fmla="*/ 0 h 607"/>
                <a:gd name="T62" fmla="*/ 0 w 437"/>
                <a:gd name="T63" fmla="*/ 0 h 607"/>
                <a:gd name="T64" fmla="*/ 0 w 437"/>
                <a:gd name="T65" fmla="*/ 0 h 607"/>
                <a:gd name="T66" fmla="*/ 0 w 437"/>
                <a:gd name="T67" fmla="*/ 0 h 607"/>
                <a:gd name="T68" fmla="*/ 0 w 437"/>
                <a:gd name="T69" fmla="*/ 0 h 607"/>
                <a:gd name="T70" fmla="*/ 0 w 437"/>
                <a:gd name="T71" fmla="*/ 0 h 607"/>
                <a:gd name="T72" fmla="*/ 0 w 437"/>
                <a:gd name="T73" fmla="*/ 0 h 6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37"/>
                <a:gd name="T112" fmla="*/ 0 h 607"/>
                <a:gd name="T113" fmla="*/ 437 w 437"/>
                <a:gd name="T114" fmla="*/ 607 h 6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37" h="607">
                  <a:moveTo>
                    <a:pt x="374" y="267"/>
                  </a:moveTo>
                  <a:lnTo>
                    <a:pt x="380" y="233"/>
                  </a:lnTo>
                  <a:lnTo>
                    <a:pt x="390" y="196"/>
                  </a:lnTo>
                  <a:lnTo>
                    <a:pt x="399" y="157"/>
                  </a:lnTo>
                  <a:lnTo>
                    <a:pt x="410" y="119"/>
                  </a:lnTo>
                  <a:lnTo>
                    <a:pt x="421" y="85"/>
                  </a:lnTo>
                  <a:lnTo>
                    <a:pt x="430" y="58"/>
                  </a:lnTo>
                  <a:lnTo>
                    <a:pt x="435" y="40"/>
                  </a:lnTo>
                  <a:lnTo>
                    <a:pt x="437" y="33"/>
                  </a:lnTo>
                  <a:lnTo>
                    <a:pt x="433" y="31"/>
                  </a:lnTo>
                  <a:lnTo>
                    <a:pt x="426" y="28"/>
                  </a:lnTo>
                  <a:lnTo>
                    <a:pt x="419" y="26"/>
                  </a:lnTo>
                  <a:lnTo>
                    <a:pt x="408" y="23"/>
                  </a:lnTo>
                  <a:lnTo>
                    <a:pt x="396" y="21"/>
                  </a:lnTo>
                  <a:lnTo>
                    <a:pt x="383" y="18"/>
                  </a:lnTo>
                  <a:lnTo>
                    <a:pt x="368" y="15"/>
                  </a:lnTo>
                  <a:lnTo>
                    <a:pt x="352" y="12"/>
                  </a:lnTo>
                  <a:lnTo>
                    <a:pt x="335" y="9"/>
                  </a:lnTo>
                  <a:lnTo>
                    <a:pt x="318" y="7"/>
                  </a:lnTo>
                  <a:lnTo>
                    <a:pt x="298" y="5"/>
                  </a:lnTo>
                  <a:lnTo>
                    <a:pt x="279" y="2"/>
                  </a:lnTo>
                  <a:lnTo>
                    <a:pt x="259" y="1"/>
                  </a:lnTo>
                  <a:lnTo>
                    <a:pt x="239" y="0"/>
                  </a:lnTo>
                  <a:lnTo>
                    <a:pt x="219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1"/>
                  </a:lnTo>
                  <a:lnTo>
                    <a:pt x="140" y="3"/>
                  </a:lnTo>
                  <a:lnTo>
                    <a:pt x="122" y="5"/>
                  </a:lnTo>
                  <a:lnTo>
                    <a:pt x="104" y="7"/>
                  </a:lnTo>
                  <a:lnTo>
                    <a:pt x="87" y="8"/>
                  </a:lnTo>
                  <a:lnTo>
                    <a:pt x="72" y="10"/>
                  </a:lnTo>
                  <a:lnTo>
                    <a:pt x="58" y="13"/>
                  </a:lnTo>
                  <a:lnTo>
                    <a:pt x="45" y="15"/>
                  </a:lnTo>
                  <a:lnTo>
                    <a:pt x="34" y="16"/>
                  </a:lnTo>
                  <a:lnTo>
                    <a:pt x="24" y="19"/>
                  </a:lnTo>
                  <a:lnTo>
                    <a:pt x="16" y="20"/>
                  </a:lnTo>
                  <a:lnTo>
                    <a:pt x="9" y="21"/>
                  </a:lnTo>
                  <a:lnTo>
                    <a:pt x="4" y="22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79" y="516"/>
                  </a:lnTo>
                  <a:lnTo>
                    <a:pt x="110" y="527"/>
                  </a:lnTo>
                  <a:lnTo>
                    <a:pt x="57" y="89"/>
                  </a:lnTo>
                  <a:lnTo>
                    <a:pt x="178" y="96"/>
                  </a:lnTo>
                  <a:lnTo>
                    <a:pt x="175" y="550"/>
                  </a:lnTo>
                  <a:lnTo>
                    <a:pt x="196" y="559"/>
                  </a:lnTo>
                  <a:lnTo>
                    <a:pt x="201" y="93"/>
                  </a:lnTo>
                  <a:lnTo>
                    <a:pt x="356" y="109"/>
                  </a:lnTo>
                  <a:lnTo>
                    <a:pt x="352" y="136"/>
                  </a:lnTo>
                  <a:lnTo>
                    <a:pt x="347" y="164"/>
                  </a:lnTo>
                  <a:lnTo>
                    <a:pt x="342" y="193"/>
                  </a:lnTo>
                  <a:lnTo>
                    <a:pt x="337" y="221"/>
                  </a:lnTo>
                  <a:lnTo>
                    <a:pt x="333" y="248"/>
                  </a:lnTo>
                  <a:lnTo>
                    <a:pt x="328" y="276"/>
                  </a:lnTo>
                  <a:lnTo>
                    <a:pt x="324" y="299"/>
                  </a:lnTo>
                  <a:lnTo>
                    <a:pt x="321" y="322"/>
                  </a:lnTo>
                  <a:lnTo>
                    <a:pt x="315" y="377"/>
                  </a:lnTo>
                  <a:lnTo>
                    <a:pt x="308" y="459"/>
                  </a:lnTo>
                  <a:lnTo>
                    <a:pt x="301" y="540"/>
                  </a:lnTo>
                  <a:lnTo>
                    <a:pt x="296" y="594"/>
                  </a:lnTo>
                  <a:lnTo>
                    <a:pt x="332" y="607"/>
                  </a:lnTo>
                  <a:lnTo>
                    <a:pt x="333" y="583"/>
                  </a:lnTo>
                  <a:lnTo>
                    <a:pt x="334" y="555"/>
                  </a:lnTo>
                  <a:lnTo>
                    <a:pt x="336" y="527"/>
                  </a:lnTo>
                  <a:lnTo>
                    <a:pt x="336" y="506"/>
                  </a:lnTo>
                  <a:lnTo>
                    <a:pt x="337" y="492"/>
                  </a:lnTo>
                  <a:lnTo>
                    <a:pt x="340" y="471"/>
                  </a:lnTo>
                  <a:lnTo>
                    <a:pt x="345" y="443"/>
                  </a:lnTo>
                  <a:lnTo>
                    <a:pt x="350" y="409"/>
                  </a:lnTo>
                  <a:lnTo>
                    <a:pt x="355" y="373"/>
                  </a:lnTo>
                  <a:lnTo>
                    <a:pt x="362" y="336"/>
                  </a:lnTo>
                  <a:lnTo>
                    <a:pt x="368" y="300"/>
                  </a:lnTo>
                  <a:lnTo>
                    <a:pt x="374" y="2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0" name="Freeform 168"/>
            <p:cNvSpPr>
              <a:spLocks/>
            </p:cNvSpPr>
            <p:nvPr/>
          </p:nvSpPr>
          <p:spPr bwMode="auto">
            <a:xfrm>
              <a:off x="4106" y="3449"/>
              <a:ext cx="13" cy="81"/>
            </a:xfrm>
            <a:custGeom>
              <a:avLst/>
              <a:gdLst>
                <a:gd name="T0" fmla="*/ 0 w 67"/>
                <a:gd name="T1" fmla="*/ 0 h 408"/>
                <a:gd name="T2" fmla="*/ 0 w 67"/>
                <a:gd name="T3" fmla="*/ 0 h 408"/>
                <a:gd name="T4" fmla="*/ 0 w 67"/>
                <a:gd name="T5" fmla="*/ 0 h 408"/>
                <a:gd name="T6" fmla="*/ 0 w 67"/>
                <a:gd name="T7" fmla="*/ 0 h 408"/>
                <a:gd name="T8" fmla="*/ 0 w 67"/>
                <a:gd name="T9" fmla="*/ 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08"/>
                <a:gd name="T17" fmla="*/ 67 w 67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08">
                  <a:moveTo>
                    <a:pt x="0" y="2"/>
                  </a:moveTo>
                  <a:lnTo>
                    <a:pt x="55" y="403"/>
                  </a:lnTo>
                  <a:lnTo>
                    <a:pt x="67" y="408"/>
                  </a:lnTo>
                  <a:lnTo>
                    <a:pt x="3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1" name="Freeform 169"/>
            <p:cNvSpPr>
              <a:spLocks/>
            </p:cNvSpPr>
            <p:nvPr/>
          </p:nvSpPr>
          <p:spPr bwMode="auto">
            <a:xfrm>
              <a:off x="4139" y="3450"/>
              <a:ext cx="18" cy="90"/>
            </a:xfrm>
            <a:custGeom>
              <a:avLst/>
              <a:gdLst>
                <a:gd name="T0" fmla="*/ 0 w 92"/>
                <a:gd name="T1" fmla="*/ 0 h 447"/>
                <a:gd name="T2" fmla="*/ 0 w 92"/>
                <a:gd name="T3" fmla="*/ 0 h 447"/>
                <a:gd name="T4" fmla="*/ 0 w 92"/>
                <a:gd name="T5" fmla="*/ 0 h 447"/>
                <a:gd name="T6" fmla="*/ 0 w 92"/>
                <a:gd name="T7" fmla="*/ 0 h 447"/>
                <a:gd name="T8" fmla="*/ 0 w 92"/>
                <a:gd name="T9" fmla="*/ 0 h 447"/>
                <a:gd name="T10" fmla="*/ 0 w 92"/>
                <a:gd name="T11" fmla="*/ 0 h 447"/>
                <a:gd name="T12" fmla="*/ 0 w 92"/>
                <a:gd name="T13" fmla="*/ 0 h 447"/>
                <a:gd name="T14" fmla="*/ 0 w 92"/>
                <a:gd name="T15" fmla="*/ 0 h 447"/>
                <a:gd name="T16" fmla="*/ 0 w 92"/>
                <a:gd name="T17" fmla="*/ 0 h 447"/>
                <a:gd name="T18" fmla="*/ 0 w 92"/>
                <a:gd name="T19" fmla="*/ 0 h 447"/>
                <a:gd name="T20" fmla="*/ 0 w 92"/>
                <a:gd name="T21" fmla="*/ 0 h 447"/>
                <a:gd name="T22" fmla="*/ 0 w 92"/>
                <a:gd name="T23" fmla="*/ 0 h 4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447"/>
                <a:gd name="T38" fmla="*/ 92 w 92"/>
                <a:gd name="T39" fmla="*/ 447 h 4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447">
                  <a:moveTo>
                    <a:pt x="26" y="0"/>
                  </a:moveTo>
                  <a:lnTo>
                    <a:pt x="0" y="431"/>
                  </a:lnTo>
                  <a:lnTo>
                    <a:pt x="36" y="447"/>
                  </a:lnTo>
                  <a:lnTo>
                    <a:pt x="39" y="415"/>
                  </a:lnTo>
                  <a:lnTo>
                    <a:pt x="45" y="340"/>
                  </a:lnTo>
                  <a:lnTo>
                    <a:pt x="54" y="255"/>
                  </a:lnTo>
                  <a:lnTo>
                    <a:pt x="62" y="190"/>
                  </a:lnTo>
                  <a:lnTo>
                    <a:pt x="69" y="135"/>
                  </a:lnTo>
                  <a:lnTo>
                    <a:pt x="79" y="74"/>
                  </a:lnTo>
                  <a:lnTo>
                    <a:pt x="87" y="24"/>
                  </a:lnTo>
                  <a:lnTo>
                    <a:pt x="92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2" name="Freeform 170"/>
            <p:cNvSpPr>
              <a:spLocks/>
            </p:cNvSpPr>
            <p:nvPr/>
          </p:nvSpPr>
          <p:spPr bwMode="auto">
            <a:xfrm>
              <a:off x="4133" y="3490"/>
              <a:ext cx="5" cy="25"/>
            </a:xfrm>
            <a:custGeom>
              <a:avLst/>
              <a:gdLst>
                <a:gd name="T0" fmla="*/ 0 w 24"/>
                <a:gd name="T1" fmla="*/ 0 h 122"/>
                <a:gd name="T2" fmla="*/ 0 w 24"/>
                <a:gd name="T3" fmla="*/ 0 h 122"/>
                <a:gd name="T4" fmla="*/ 0 w 24"/>
                <a:gd name="T5" fmla="*/ 0 h 122"/>
                <a:gd name="T6" fmla="*/ 0 w 24"/>
                <a:gd name="T7" fmla="*/ 0 h 122"/>
                <a:gd name="T8" fmla="*/ 0 w 24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22"/>
                <a:gd name="T17" fmla="*/ 24 w 24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22">
                  <a:moveTo>
                    <a:pt x="0" y="0"/>
                  </a:moveTo>
                  <a:lnTo>
                    <a:pt x="0" y="116"/>
                  </a:lnTo>
                  <a:lnTo>
                    <a:pt x="19" y="122"/>
                  </a:lnTo>
                  <a:lnTo>
                    <a:pt x="2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3" name="Freeform 171"/>
            <p:cNvSpPr>
              <a:spLocks/>
            </p:cNvSpPr>
            <p:nvPr/>
          </p:nvSpPr>
          <p:spPr bwMode="auto">
            <a:xfrm>
              <a:off x="4119" y="3488"/>
              <a:ext cx="4" cy="23"/>
            </a:xfrm>
            <a:custGeom>
              <a:avLst/>
              <a:gdLst>
                <a:gd name="T0" fmla="*/ 0 w 20"/>
                <a:gd name="T1" fmla="*/ 0 h 115"/>
                <a:gd name="T2" fmla="*/ 0 w 20"/>
                <a:gd name="T3" fmla="*/ 0 h 115"/>
                <a:gd name="T4" fmla="*/ 0 w 20"/>
                <a:gd name="T5" fmla="*/ 0 h 115"/>
                <a:gd name="T6" fmla="*/ 0 w 20"/>
                <a:gd name="T7" fmla="*/ 0 h 115"/>
                <a:gd name="T8" fmla="*/ 0 w 20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5"/>
                <a:gd name="T17" fmla="*/ 20 w 20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5">
                  <a:moveTo>
                    <a:pt x="20" y="2"/>
                  </a:moveTo>
                  <a:lnTo>
                    <a:pt x="20" y="115"/>
                  </a:lnTo>
                  <a:lnTo>
                    <a:pt x="4" y="109"/>
                  </a:lnTo>
                  <a:lnTo>
                    <a:pt x="0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4" name="Freeform 172"/>
            <p:cNvSpPr>
              <a:spLocks/>
            </p:cNvSpPr>
            <p:nvPr/>
          </p:nvSpPr>
          <p:spPr bwMode="auto">
            <a:xfrm>
              <a:off x="4072" y="3237"/>
              <a:ext cx="18" cy="35"/>
            </a:xfrm>
            <a:custGeom>
              <a:avLst/>
              <a:gdLst>
                <a:gd name="T0" fmla="*/ 0 w 89"/>
                <a:gd name="T1" fmla="*/ 0 h 175"/>
                <a:gd name="T2" fmla="*/ 0 w 89"/>
                <a:gd name="T3" fmla="*/ 0 h 175"/>
                <a:gd name="T4" fmla="*/ 0 w 89"/>
                <a:gd name="T5" fmla="*/ 0 h 175"/>
                <a:gd name="T6" fmla="*/ 0 w 89"/>
                <a:gd name="T7" fmla="*/ 0 h 175"/>
                <a:gd name="T8" fmla="*/ 0 w 89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175"/>
                <a:gd name="T17" fmla="*/ 89 w 89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175">
                  <a:moveTo>
                    <a:pt x="0" y="26"/>
                  </a:moveTo>
                  <a:lnTo>
                    <a:pt x="16" y="175"/>
                  </a:lnTo>
                  <a:lnTo>
                    <a:pt x="89" y="155"/>
                  </a:lnTo>
                  <a:lnTo>
                    <a:pt x="77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5" name="Freeform 173"/>
            <p:cNvSpPr>
              <a:spLocks/>
            </p:cNvSpPr>
            <p:nvPr/>
          </p:nvSpPr>
          <p:spPr bwMode="auto">
            <a:xfrm>
              <a:off x="4093" y="3229"/>
              <a:ext cx="19" cy="38"/>
            </a:xfrm>
            <a:custGeom>
              <a:avLst/>
              <a:gdLst>
                <a:gd name="T0" fmla="*/ 0 w 92"/>
                <a:gd name="T1" fmla="*/ 0 h 187"/>
                <a:gd name="T2" fmla="*/ 0 w 92"/>
                <a:gd name="T3" fmla="*/ 0 h 187"/>
                <a:gd name="T4" fmla="*/ 0 w 92"/>
                <a:gd name="T5" fmla="*/ 0 h 187"/>
                <a:gd name="T6" fmla="*/ 0 w 92"/>
                <a:gd name="T7" fmla="*/ 0 h 187"/>
                <a:gd name="T8" fmla="*/ 0 w 92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87"/>
                <a:gd name="T17" fmla="*/ 92 w 92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87">
                  <a:moveTo>
                    <a:pt x="92" y="0"/>
                  </a:moveTo>
                  <a:lnTo>
                    <a:pt x="0" y="32"/>
                  </a:lnTo>
                  <a:lnTo>
                    <a:pt x="13" y="187"/>
                  </a:lnTo>
                  <a:lnTo>
                    <a:pt x="92" y="16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6" name="Freeform 174"/>
            <p:cNvSpPr>
              <a:spLocks/>
            </p:cNvSpPr>
            <p:nvPr/>
          </p:nvSpPr>
          <p:spPr bwMode="auto">
            <a:xfrm>
              <a:off x="4144" y="3218"/>
              <a:ext cx="18" cy="40"/>
            </a:xfrm>
            <a:custGeom>
              <a:avLst/>
              <a:gdLst>
                <a:gd name="T0" fmla="*/ 0 w 88"/>
                <a:gd name="T1" fmla="*/ 0 h 198"/>
                <a:gd name="T2" fmla="*/ 0 w 88"/>
                <a:gd name="T3" fmla="*/ 0 h 198"/>
                <a:gd name="T4" fmla="*/ 0 w 88"/>
                <a:gd name="T5" fmla="*/ 0 h 198"/>
                <a:gd name="T6" fmla="*/ 0 w 88"/>
                <a:gd name="T7" fmla="*/ 0 h 198"/>
                <a:gd name="T8" fmla="*/ 0 w 88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98"/>
                <a:gd name="T17" fmla="*/ 88 w 88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98">
                  <a:moveTo>
                    <a:pt x="3" y="11"/>
                  </a:moveTo>
                  <a:lnTo>
                    <a:pt x="0" y="198"/>
                  </a:lnTo>
                  <a:lnTo>
                    <a:pt x="81" y="176"/>
                  </a:lnTo>
                  <a:lnTo>
                    <a:pt x="88" y="0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7" name="Freeform 175"/>
            <p:cNvSpPr>
              <a:spLocks/>
            </p:cNvSpPr>
            <p:nvPr/>
          </p:nvSpPr>
          <p:spPr bwMode="auto">
            <a:xfrm>
              <a:off x="4166" y="3215"/>
              <a:ext cx="19" cy="37"/>
            </a:xfrm>
            <a:custGeom>
              <a:avLst/>
              <a:gdLst>
                <a:gd name="T0" fmla="*/ 0 w 98"/>
                <a:gd name="T1" fmla="*/ 0 h 187"/>
                <a:gd name="T2" fmla="*/ 0 w 98"/>
                <a:gd name="T3" fmla="*/ 0 h 187"/>
                <a:gd name="T4" fmla="*/ 0 w 98"/>
                <a:gd name="T5" fmla="*/ 0 h 187"/>
                <a:gd name="T6" fmla="*/ 0 w 98"/>
                <a:gd name="T7" fmla="*/ 0 h 187"/>
                <a:gd name="T8" fmla="*/ 0 w 98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87"/>
                <a:gd name="T17" fmla="*/ 98 w 98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87">
                  <a:moveTo>
                    <a:pt x="10" y="13"/>
                  </a:moveTo>
                  <a:lnTo>
                    <a:pt x="0" y="187"/>
                  </a:lnTo>
                  <a:lnTo>
                    <a:pt x="79" y="167"/>
                  </a:lnTo>
                  <a:lnTo>
                    <a:pt x="98" y="0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8" name="Freeform 176"/>
            <p:cNvSpPr>
              <a:spLocks/>
            </p:cNvSpPr>
            <p:nvPr/>
          </p:nvSpPr>
          <p:spPr bwMode="auto">
            <a:xfrm>
              <a:off x="4086" y="3350"/>
              <a:ext cx="14" cy="28"/>
            </a:xfrm>
            <a:custGeom>
              <a:avLst/>
              <a:gdLst>
                <a:gd name="T0" fmla="*/ 0 w 71"/>
                <a:gd name="T1" fmla="*/ 0 h 141"/>
                <a:gd name="T2" fmla="*/ 0 w 71"/>
                <a:gd name="T3" fmla="*/ 0 h 141"/>
                <a:gd name="T4" fmla="*/ 0 w 71"/>
                <a:gd name="T5" fmla="*/ 0 h 141"/>
                <a:gd name="T6" fmla="*/ 0 w 71"/>
                <a:gd name="T7" fmla="*/ 0 h 141"/>
                <a:gd name="T8" fmla="*/ 0 w 71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41"/>
                <a:gd name="T17" fmla="*/ 71 w 71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41">
                  <a:moveTo>
                    <a:pt x="0" y="8"/>
                  </a:moveTo>
                  <a:lnTo>
                    <a:pt x="12" y="141"/>
                  </a:lnTo>
                  <a:lnTo>
                    <a:pt x="71" y="130"/>
                  </a:lnTo>
                  <a:lnTo>
                    <a:pt x="6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9" name="Freeform 177"/>
            <p:cNvSpPr>
              <a:spLocks/>
            </p:cNvSpPr>
            <p:nvPr/>
          </p:nvSpPr>
          <p:spPr bwMode="auto">
            <a:xfrm>
              <a:off x="4102" y="3346"/>
              <a:ext cx="13" cy="29"/>
            </a:xfrm>
            <a:custGeom>
              <a:avLst/>
              <a:gdLst>
                <a:gd name="T0" fmla="*/ 0 w 65"/>
                <a:gd name="T1" fmla="*/ 0 h 145"/>
                <a:gd name="T2" fmla="*/ 0 w 65"/>
                <a:gd name="T3" fmla="*/ 0 h 145"/>
                <a:gd name="T4" fmla="*/ 0 w 65"/>
                <a:gd name="T5" fmla="*/ 0 h 145"/>
                <a:gd name="T6" fmla="*/ 0 w 65"/>
                <a:gd name="T7" fmla="*/ 0 h 145"/>
                <a:gd name="T8" fmla="*/ 0 w 65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45"/>
                <a:gd name="T17" fmla="*/ 65 w 65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45">
                  <a:moveTo>
                    <a:pt x="0" y="13"/>
                  </a:moveTo>
                  <a:lnTo>
                    <a:pt x="11" y="145"/>
                  </a:lnTo>
                  <a:lnTo>
                    <a:pt x="65" y="134"/>
                  </a:lnTo>
                  <a:lnTo>
                    <a:pt x="5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0" name="Freeform 178"/>
            <p:cNvSpPr>
              <a:spLocks/>
            </p:cNvSpPr>
            <p:nvPr/>
          </p:nvSpPr>
          <p:spPr bwMode="auto">
            <a:xfrm>
              <a:off x="4145" y="3340"/>
              <a:ext cx="11" cy="31"/>
            </a:xfrm>
            <a:custGeom>
              <a:avLst/>
              <a:gdLst>
                <a:gd name="T0" fmla="*/ 0 w 57"/>
                <a:gd name="T1" fmla="*/ 0 h 153"/>
                <a:gd name="T2" fmla="*/ 0 w 57"/>
                <a:gd name="T3" fmla="*/ 0 h 153"/>
                <a:gd name="T4" fmla="*/ 0 w 57"/>
                <a:gd name="T5" fmla="*/ 0 h 153"/>
                <a:gd name="T6" fmla="*/ 0 w 57"/>
                <a:gd name="T7" fmla="*/ 0 h 153"/>
                <a:gd name="T8" fmla="*/ 0 w 57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53"/>
                <a:gd name="T17" fmla="*/ 57 w 57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53">
                  <a:moveTo>
                    <a:pt x="0" y="13"/>
                  </a:moveTo>
                  <a:lnTo>
                    <a:pt x="0" y="153"/>
                  </a:lnTo>
                  <a:lnTo>
                    <a:pt x="55" y="148"/>
                  </a:lnTo>
                  <a:lnTo>
                    <a:pt x="5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/>
            </p:cNvSpPr>
            <p:nvPr/>
          </p:nvSpPr>
          <p:spPr bwMode="auto">
            <a:xfrm>
              <a:off x="4161" y="3337"/>
              <a:ext cx="14" cy="32"/>
            </a:xfrm>
            <a:custGeom>
              <a:avLst/>
              <a:gdLst>
                <a:gd name="T0" fmla="*/ 0 w 72"/>
                <a:gd name="T1" fmla="*/ 0 h 158"/>
                <a:gd name="T2" fmla="*/ 0 w 72"/>
                <a:gd name="T3" fmla="*/ 0 h 158"/>
                <a:gd name="T4" fmla="*/ 0 w 72"/>
                <a:gd name="T5" fmla="*/ 0 h 158"/>
                <a:gd name="T6" fmla="*/ 0 w 72"/>
                <a:gd name="T7" fmla="*/ 0 h 158"/>
                <a:gd name="T8" fmla="*/ 0 w 72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58"/>
                <a:gd name="T17" fmla="*/ 72 w 7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58">
                  <a:moveTo>
                    <a:pt x="11" y="13"/>
                  </a:moveTo>
                  <a:lnTo>
                    <a:pt x="0" y="158"/>
                  </a:lnTo>
                  <a:lnTo>
                    <a:pt x="59" y="151"/>
                  </a:lnTo>
                  <a:lnTo>
                    <a:pt x="72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/>
            </p:cNvSpPr>
            <p:nvPr/>
          </p:nvSpPr>
          <p:spPr bwMode="auto">
            <a:xfrm>
              <a:off x="4210" y="3457"/>
              <a:ext cx="7" cy="27"/>
            </a:xfrm>
            <a:custGeom>
              <a:avLst/>
              <a:gdLst>
                <a:gd name="T0" fmla="*/ 0 w 36"/>
                <a:gd name="T1" fmla="*/ 0 h 132"/>
                <a:gd name="T2" fmla="*/ 0 w 36"/>
                <a:gd name="T3" fmla="*/ 0 h 132"/>
                <a:gd name="T4" fmla="*/ 0 w 36"/>
                <a:gd name="T5" fmla="*/ 0 h 132"/>
                <a:gd name="T6" fmla="*/ 0 w 36"/>
                <a:gd name="T7" fmla="*/ 0 h 132"/>
                <a:gd name="T8" fmla="*/ 0 w 36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32"/>
                <a:gd name="T17" fmla="*/ 36 w 36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32">
                  <a:moveTo>
                    <a:pt x="8" y="8"/>
                  </a:moveTo>
                  <a:lnTo>
                    <a:pt x="0" y="132"/>
                  </a:lnTo>
                  <a:lnTo>
                    <a:pt x="33" y="117"/>
                  </a:lnTo>
                  <a:lnTo>
                    <a:pt x="36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3" name="Freeform 181"/>
            <p:cNvSpPr>
              <a:spLocks/>
            </p:cNvSpPr>
            <p:nvPr/>
          </p:nvSpPr>
          <p:spPr bwMode="auto">
            <a:xfrm>
              <a:off x="4220" y="3454"/>
              <a:ext cx="6" cy="25"/>
            </a:xfrm>
            <a:custGeom>
              <a:avLst/>
              <a:gdLst>
                <a:gd name="T0" fmla="*/ 0 w 34"/>
                <a:gd name="T1" fmla="*/ 0 h 124"/>
                <a:gd name="T2" fmla="*/ 0 w 34"/>
                <a:gd name="T3" fmla="*/ 0 h 124"/>
                <a:gd name="T4" fmla="*/ 0 w 34"/>
                <a:gd name="T5" fmla="*/ 0 h 124"/>
                <a:gd name="T6" fmla="*/ 0 w 34"/>
                <a:gd name="T7" fmla="*/ 0 h 124"/>
                <a:gd name="T8" fmla="*/ 0 w 34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24"/>
                <a:gd name="T17" fmla="*/ 34 w 34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24">
                  <a:moveTo>
                    <a:pt x="5" y="9"/>
                  </a:moveTo>
                  <a:lnTo>
                    <a:pt x="0" y="124"/>
                  </a:lnTo>
                  <a:lnTo>
                    <a:pt x="29" y="111"/>
                  </a:lnTo>
                  <a:lnTo>
                    <a:pt x="34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4" name="Freeform 182"/>
            <p:cNvSpPr>
              <a:spLocks/>
            </p:cNvSpPr>
            <p:nvPr/>
          </p:nvSpPr>
          <p:spPr bwMode="auto">
            <a:xfrm>
              <a:off x="4244" y="3449"/>
              <a:ext cx="6" cy="20"/>
            </a:xfrm>
            <a:custGeom>
              <a:avLst/>
              <a:gdLst>
                <a:gd name="T0" fmla="*/ 0 w 31"/>
                <a:gd name="T1" fmla="*/ 0 h 101"/>
                <a:gd name="T2" fmla="*/ 0 w 31"/>
                <a:gd name="T3" fmla="*/ 0 h 101"/>
                <a:gd name="T4" fmla="*/ 0 w 31"/>
                <a:gd name="T5" fmla="*/ 0 h 101"/>
                <a:gd name="T6" fmla="*/ 0 w 31"/>
                <a:gd name="T7" fmla="*/ 0 h 101"/>
                <a:gd name="T8" fmla="*/ 0 w 31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01"/>
                <a:gd name="T17" fmla="*/ 31 w 31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01">
                  <a:moveTo>
                    <a:pt x="7" y="8"/>
                  </a:moveTo>
                  <a:lnTo>
                    <a:pt x="0" y="101"/>
                  </a:lnTo>
                  <a:lnTo>
                    <a:pt x="27" y="89"/>
                  </a:lnTo>
                  <a:lnTo>
                    <a:pt x="31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5" name="Freeform 183"/>
            <p:cNvSpPr>
              <a:spLocks/>
            </p:cNvSpPr>
            <p:nvPr/>
          </p:nvSpPr>
          <p:spPr bwMode="auto">
            <a:xfrm>
              <a:off x="4252" y="3447"/>
              <a:ext cx="6" cy="18"/>
            </a:xfrm>
            <a:custGeom>
              <a:avLst/>
              <a:gdLst>
                <a:gd name="T0" fmla="*/ 0 w 28"/>
                <a:gd name="T1" fmla="*/ 0 h 93"/>
                <a:gd name="T2" fmla="*/ 0 w 28"/>
                <a:gd name="T3" fmla="*/ 0 h 93"/>
                <a:gd name="T4" fmla="*/ 0 w 28"/>
                <a:gd name="T5" fmla="*/ 0 h 93"/>
                <a:gd name="T6" fmla="*/ 0 w 28"/>
                <a:gd name="T7" fmla="*/ 0 h 93"/>
                <a:gd name="T8" fmla="*/ 0 w 28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3"/>
                <a:gd name="T17" fmla="*/ 28 w 28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3">
                  <a:moveTo>
                    <a:pt x="4" y="13"/>
                  </a:moveTo>
                  <a:lnTo>
                    <a:pt x="0" y="93"/>
                  </a:lnTo>
                  <a:lnTo>
                    <a:pt x="22" y="82"/>
                  </a:lnTo>
                  <a:lnTo>
                    <a:pt x="28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6" name="Freeform 184"/>
            <p:cNvSpPr>
              <a:spLocks/>
            </p:cNvSpPr>
            <p:nvPr/>
          </p:nvSpPr>
          <p:spPr bwMode="auto">
            <a:xfrm>
              <a:off x="4220" y="3344"/>
              <a:ext cx="10" cy="30"/>
            </a:xfrm>
            <a:custGeom>
              <a:avLst/>
              <a:gdLst>
                <a:gd name="T0" fmla="*/ 0 w 48"/>
                <a:gd name="T1" fmla="*/ 0 h 150"/>
                <a:gd name="T2" fmla="*/ 0 w 48"/>
                <a:gd name="T3" fmla="*/ 0 h 150"/>
                <a:gd name="T4" fmla="*/ 0 w 48"/>
                <a:gd name="T5" fmla="*/ 0 h 150"/>
                <a:gd name="T6" fmla="*/ 0 w 48"/>
                <a:gd name="T7" fmla="*/ 0 h 150"/>
                <a:gd name="T8" fmla="*/ 0 w 48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50"/>
                <a:gd name="T17" fmla="*/ 48 w 48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50">
                  <a:moveTo>
                    <a:pt x="14" y="0"/>
                  </a:moveTo>
                  <a:lnTo>
                    <a:pt x="0" y="141"/>
                  </a:lnTo>
                  <a:lnTo>
                    <a:pt x="31" y="150"/>
                  </a:lnTo>
                  <a:lnTo>
                    <a:pt x="48" y="1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7" name="Freeform 185"/>
            <p:cNvSpPr>
              <a:spLocks/>
            </p:cNvSpPr>
            <p:nvPr/>
          </p:nvSpPr>
          <p:spPr bwMode="auto">
            <a:xfrm>
              <a:off x="4229" y="3350"/>
              <a:ext cx="8" cy="27"/>
            </a:xfrm>
            <a:custGeom>
              <a:avLst/>
              <a:gdLst>
                <a:gd name="T0" fmla="*/ 0 w 41"/>
                <a:gd name="T1" fmla="*/ 0 h 136"/>
                <a:gd name="T2" fmla="*/ 0 w 41"/>
                <a:gd name="T3" fmla="*/ 0 h 136"/>
                <a:gd name="T4" fmla="*/ 0 w 41"/>
                <a:gd name="T5" fmla="*/ 0 h 136"/>
                <a:gd name="T6" fmla="*/ 0 w 41"/>
                <a:gd name="T7" fmla="*/ 0 h 136"/>
                <a:gd name="T8" fmla="*/ 0 w 41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136"/>
                <a:gd name="T17" fmla="*/ 41 w 41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136">
                  <a:moveTo>
                    <a:pt x="15" y="0"/>
                  </a:moveTo>
                  <a:lnTo>
                    <a:pt x="0" y="129"/>
                  </a:lnTo>
                  <a:lnTo>
                    <a:pt x="23" y="136"/>
                  </a:lnTo>
                  <a:lnTo>
                    <a:pt x="41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8" name="Freeform 186"/>
            <p:cNvSpPr>
              <a:spLocks/>
            </p:cNvSpPr>
            <p:nvPr/>
          </p:nvSpPr>
          <p:spPr bwMode="auto">
            <a:xfrm>
              <a:off x="4253" y="3358"/>
              <a:ext cx="9" cy="25"/>
            </a:xfrm>
            <a:custGeom>
              <a:avLst/>
              <a:gdLst>
                <a:gd name="T0" fmla="*/ 0 w 43"/>
                <a:gd name="T1" fmla="*/ 0 h 123"/>
                <a:gd name="T2" fmla="*/ 0 w 43"/>
                <a:gd name="T3" fmla="*/ 0 h 123"/>
                <a:gd name="T4" fmla="*/ 0 w 43"/>
                <a:gd name="T5" fmla="*/ 0 h 123"/>
                <a:gd name="T6" fmla="*/ 0 w 43"/>
                <a:gd name="T7" fmla="*/ 0 h 123"/>
                <a:gd name="T8" fmla="*/ 0 w 43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23"/>
                <a:gd name="T17" fmla="*/ 43 w 43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23">
                  <a:moveTo>
                    <a:pt x="15" y="0"/>
                  </a:moveTo>
                  <a:lnTo>
                    <a:pt x="0" y="117"/>
                  </a:lnTo>
                  <a:lnTo>
                    <a:pt x="26" y="123"/>
                  </a:lnTo>
                  <a:lnTo>
                    <a:pt x="43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9" name="Freeform 187"/>
            <p:cNvSpPr>
              <a:spLocks/>
            </p:cNvSpPr>
            <p:nvPr/>
          </p:nvSpPr>
          <p:spPr bwMode="auto">
            <a:xfrm>
              <a:off x="4261" y="3361"/>
              <a:ext cx="8" cy="23"/>
            </a:xfrm>
            <a:custGeom>
              <a:avLst/>
              <a:gdLst>
                <a:gd name="T0" fmla="*/ 0 w 40"/>
                <a:gd name="T1" fmla="*/ 0 h 116"/>
                <a:gd name="T2" fmla="*/ 0 w 40"/>
                <a:gd name="T3" fmla="*/ 0 h 116"/>
                <a:gd name="T4" fmla="*/ 0 w 40"/>
                <a:gd name="T5" fmla="*/ 0 h 116"/>
                <a:gd name="T6" fmla="*/ 0 w 40"/>
                <a:gd name="T7" fmla="*/ 0 h 116"/>
                <a:gd name="T8" fmla="*/ 0 w 40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16"/>
                <a:gd name="T17" fmla="*/ 40 w 40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16">
                  <a:moveTo>
                    <a:pt x="19" y="0"/>
                  </a:moveTo>
                  <a:lnTo>
                    <a:pt x="0" y="110"/>
                  </a:lnTo>
                  <a:lnTo>
                    <a:pt x="23" y="116"/>
                  </a:lnTo>
                  <a:lnTo>
                    <a:pt x="4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0" name="Freeform 188"/>
            <p:cNvSpPr>
              <a:spLocks/>
            </p:cNvSpPr>
            <p:nvPr/>
          </p:nvSpPr>
          <p:spPr bwMode="auto">
            <a:xfrm>
              <a:off x="4232" y="3222"/>
              <a:ext cx="15" cy="39"/>
            </a:xfrm>
            <a:custGeom>
              <a:avLst/>
              <a:gdLst>
                <a:gd name="T0" fmla="*/ 0 w 72"/>
                <a:gd name="T1" fmla="*/ 0 h 195"/>
                <a:gd name="T2" fmla="*/ 0 w 72"/>
                <a:gd name="T3" fmla="*/ 0 h 195"/>
                <a:gd name="T4" fmla="*/ 0 w 72"/>
                <a:gd name="T5" fmla="*/ 0 h 195"/>
                <a:gd name="T6" fmla="*/ 0 w 72"/>
                <a:gd name="T7" fmla="*/ 0 h 195"/>
                <a:gd name="T8" fmla="*/ 0 w 72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5"/>
                <a:gd name="T17" fmla="*/ 72 w 72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5">
                  <a:moveTo>
                    <a:pt x="37" y="0"/>
                  </a:moveTo>
                  <a:lnTo>
                    <a:pt x="0" y="171"/>
                  </a:lnTo>
                  <a:lnTo>
                    <a:pt x="30" y="195"/>
                  </a:lnTo>
                  <a:lnTo>
                    <a:pt x="72" y="2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1" name="Freeform 189"/>
            <p:cNvSpPr>
              <a:spLocks/>
            </p:cNvSpPr>
            <p:nvPr/>
          </p:nvSpPr>
          <p:spPr bwMode="auto">
            <a:xfrm>
              <a:off x="4240" y="3230"/>
              <a:ext cx="14" cy="38"/>
            </a:xfrm>
            <a:custGeom>
              <a:avLst/>
              <a:gdLst>
                <a:gd name="T0" fmla="*/ 0 w 70"/>
                <a:gd name="T1" fmla="*/ 0 h 193"/>
                <a:gd name="T2" fmla="*/ 0 w 70"/>
                <a:gd name="T3" fmla="*/ 0 h 193"/>
                <a:gd name="T4" fmla="*/ 0 w 70"/>
                <a:gd name="T5" fmla="*/ 0 h 193"/>
                <a:gd name="T6" fmla="*/ 0 w 70"/>
                <a:gd name="T7" fmla="*/ 0 h 193"/>
                <a:gd name="T8" fmla="*/ 0 w 70"/>
                <a:gd name="T9" fmla="*/ 0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3"/>
                <a:gd name="T17" fmla="*/ 70 w 70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3">
                  <a:moveTo>
                    <a:pt x="70" y="16"/>
                  </a:moveTo>
                  <a:lnTo>
                    <a:pt x="42" y="0"/>
                  </a:lnTo>
                  <a:lnTo>
                    <a:pt x="0" y="166"/>
                  </a:lnTo>
                  <a:lnTo>
                    <a:pt x="29" y="193"/>
                  </a:lnTo>
                  <a:lnTo>
                    <a:pt x="7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2" name="Freeform 190"/>
            <p:cNvSpPr>
              <a:spLocks/>
            </p:cNvSpPr>
            <p:nvPr/>
          </p:nvSpPr>
          <p:spPr bwMode="auto">
            <a:xfrm>
              <a:off x="4267" y="3249"/>
              <a:ext cx="12" cy="39"/>
            </a:xfrm>
            <a:custGeom>
              <a:avLst/>
              <a:gdLst>
                <a:gd name="T0" fmla="*/ 0 w 62"/>
                <a:gd name="T1" fmla="*/ 0 h 197"/>
                <a:gd name="T2" fmla="*/ 0 w 62"/>
                <a:gd name="T3" fmla="*/ 0 h 197"/>
                <a:gd name="T4" fmla="*/ 0 w 62"/>
                <a:gd name="T5" fmla="*/ 0 h 197"/>
                <a:gd name="T6" fmla="*/ 0 w 62"/>
                <a:gd name="T7" fmla="*/ 0 h 197"/>
                <a:gd name="T8" fmla="*/ 0 w 62"/>
                <a:gd name="T9" fmla="*/ 0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97"/>
                <a:gd name="T17" fmla="*/ 62 w 62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97">
                  <a:moveTo>
                    <a:pt x="38" y="0"/>
                  </a:moveTo>
                  <a:lnTo>
                    <a:pt x="0" y="180"/>
                  </a:lnTo>
                  <a:lnTo>
                    <a:pt x="21" y="197"/>
                  </a:lnTo>
                  <a:lnTo>
                    <a:pt x="62" y="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3" name="Freeform 191"/>
            <p:cNvSpPr>
              <a:spLocks/>
            </p:cNvSpPr>
            <p:nvPr/>
          </p:nvSpPr>
          <p:spPr bwMode="auto">
            <a:xfrm>
              <a:off x="4273" y="3255"/>
              <a:ext cx="14" cy="39"/>
            </a:xfrm>
            <a:custGeom>
              <a:avLst/>
              <a:gdLst>
                <a:gd name="T0" fmla="*/ 0 w 70"/>
                <a:gd name="T1" fmla="*/ 0 h 195"/>
                <a:gd name="T2" fmla="*/ 0 w 70"/>
                <a:gd name="T3" fmla="*/ 0 h 195"/>
                <a:gd name="T4" fmla="*/ 0 w 70"/>
                <a:gd name="T5" fmla="*/ 0 h 195"/>
                <a:gd name="T6" fmla="*/ 0 w 70"/>
                <a:gd name="T7" fmla="*/ 0 h 195"/>
                <a:gd name="T8" fmla="*/ 0 w 70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5"/>
                <a:gd name="T17" fmla="*/ 70 w 7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5">
                  <a:moveTo>
                    <a:pt x="46" y="0"/>
                  </a:moveTo>
                  <a:lnTo>
                    <a:pt x="0" y="176"/>
                  </a:lnTo>
                  <a:lnTo>
                    <a:pt x="24" y="195"/>
                  </a:lnTo>
                  <a:lnTo>
                    <a:pt x="70" y="1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4" name="Freeform 192"/>
            <p:cNvSpPr>
              <a:spLocks/>
            </p:cNvSpPr>
            <p:nvPr/>
          </p:nvSpPr>
          <p:spPr bwMode="auto">
            <a:xfrm>
              <a:off x="4075" y="3268"/>
              <a:ext cx="15" cy="9"/>
            </a:xfrm>
            <a:custGeom>
              <a:avLst/>
              <a:gdLst>
                <a:gd name="T0" fmla="*/ 0 w 75"/>
                <a:gd name="T1" fmla="*/ 0 h 45"/>
                <a:gd name="T2" fmla="*/ 0 w 75"/>
                <a:gd name="T3" fmla="*/ 0 h 45"/>
                <a:gd name="T4" fmla="*/ 0 w 75"/>
                <a:gd name="T5" fmla="*/ 0 h 45"/>
                <a:gd name="T6" fmla="*/ 0 w 75"/>
                <a:gd name="T7" fmla="*/ 0 h 45"/>
                <a:gd name="T8" fmla="*/ 0 w 7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45"/>
                <a:gd name="T17" fmla="*/ 75 w 7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45">
                  <a:moveTo>
                    <a:pt x="4" y="45"/>
                  </a:moveTo>
                  <a:lnTo>
                    <a:pt x="75" y="30"/>
                  </a:lnTo>
                  <a:lnTo>
                    <a:pt x="73" y="0"/>
                  </a:lnTo>
                  <a:lnTo>
                    <a:pt x="0" y="20"/>
                  </a:lnTo>
                  <a:lnTo>
                    <a:pt x="4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5" name="Freeform 193"/>
            <p:cNvSpPr>
              <a:spLocks/>
            </p:cNvSpPr>
            <p:nvPr/>
          </p:nvSpPr>
          <p:spPr bwMode="auto">
            <a:xfrm>
              <a:off x="4096" y="3262"/>
              <a:ext cx="16" cy="9"/>
            </a:xfrm>
            <a:custGeom>
              <a:avLst/>
              <a:gdLst>
                <a:gd name="T0" fmla="*/ 0 w 79"/>
                <a:gd name="T1" fmla="*/ 0 h 46"/>
                <a:gd name="T2" fmla="*/ 0 w 79"/>
                <a:gd name="T3" fmla="*/ 0 h 46"/>
                <a:gd name="T4" fmla="*/ 0 w 79"/>
                <a:gd name="T5" fmla="*/ 0 h 46"/>
                <a:gd name="T6" fmla="*/ 0 w 79"/>
                <a:gd name="T7" fmla="*/ 0 h 46"/>
                <a:gd name="T8" fmla="*/ 0 w 79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6"/>
                <a:gd name="T17" fmla="*/ 79 w 79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6">
                  <a:moveTo>
                    <a:pt x="0" y="23"/>
                  </a:moveTo>
                  <a:lnTo>
                    <a:pt x="1" y="46"/>
                  </a:lnTo>
                  <a:lnTo>
                    <a:pt x="79" y="29"/>
                  </a:lnTo>
                  <a:lnTo>
                    <a:pt x="79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6" name="Freeform 194"/>
            <p:cNvSpPr>
              <a:spLocks/>
            </p:cNvSpPr>
            <p:nvPr/>
          </p:nvSpPr>
          <p:spPr bwMode="auto">
            <a:xfrm>
              <a:off x="4144" y="3253"/>
              <a:ext cx="17" cy="9"/>
            </a:xfrm>
            <a:custGeom>
              <a:avLst/>
              <a:gdLst>
                <a:gd name="T0" fmla="*/ 0 w 82"/>
                <a:gd name="T1" fmla="*/ 0 h 45"/>
                <a:gd name="T2" fmla="*/ 0 w 82"/>
                <a:gd name="T3" fmla="*/ 0 h 45"/>
                <a:gd name="T4" fmla="*/ 0 w 82"/>
                <a:gd name="T5" fmla="*/ 0 h 45"/>
                <a:gd name="T6" fmla="*/ 0 w 82"/>
                <a:gd name="T7" fmla="*/ 0 h 45"/>
                <a:gd name="T8" fmla="*/ 0 w 8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45"/>
                <a:gd name="T17" fmla="*/ 82 w 8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45">
                  <a:moveTo>
                    <a:pt x="0" y="45"/>
                  </a:moveTo>
                  <a:lnTo>
                    <a:pt x="81" y="27"/>
                  </a:lnTo>
                  <a:lnTo>
                    <a:pt x="82" y="0"/>
                  </a:lnTo>
                  <a:lnTo>
                    <a:pt x="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7" name="Freeform 195"/>
            <p:cNvSpPr>
              <a:spLocks/>
            </p:cNvSpPr>
            <p:nvPr/>
          </p:nvSpPr>
          <p:spPr bwMode="auto">
            <a:xfrm>
              <a:off x="4166" y="3248"/>
              <a:ext cx="16" cy="9"/>
            </a:xfrm>
            <a:custGeom>
              <a:avLst/>
              <a:gdLst>
                <a:gd name="T0" fmla="*/ 0 w 80"/>
                <a:gd name="T1" fmla="*/ 0 h 46"/>
                <a:gd name="T2" fmla="*/ 0 w 80"/>
                <a:gd name="T3" fmla="*/ 0 h 46"/>
                <a:gd name="T4" fmla="*/ 0 w 80"/>
                <a:gd name="T5" fmla="*/ 0 h 46"/>
                <a:gd name="T6" fmla="*/ 0 w 80"/>
                <a:gd name="T7" fmla="*/ 0 h 46"/>
                <a:gd name="T8" fmla="*/ 0 w 80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46"/>
                <a:gd name="T17" fmla="*/ 80 w 8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46">
                  <a:moveTo>
                    <a:pt x="0" y="46"/>
                  </a:moveTo>
                  <a:lnTo>
                    <a:pt x="77" y="27"/>
                  </a:lnTo>
                  <a:lnTo>
                    <a:pt x="80" y="0"/>
                  </a:lnTo>
                  <a:lnTo>
                    <a:pt x="1" y="2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8" name="Freeform 196"/>
            <p:cNvSpPr>
              <a:spLocks/>
            </p:cNvSpPr>
            <p:nvPr/>
          </p:nvSpPr>
          <p:spPr bwMode="auto">
            <a:xfrm>
              <a:off x="4088" y="3376"/>
              <a:ext cx="12" cy="6"/>
            </a:xfrm>
            <a:custGeom>
              <a:avLst/>
              <a:gdLst>
                <a:gd name="T0" fmla="*/ 0 w 61"/>
                <a:gd name="T1" fmla="*/ 0 h 31"/>
                <a:gd name="T2" fmla="*/ 0 w 61"/>
                <a:gd name="T3" fmla="*/ 0 h 31"/>
                <a:gd name="T4" fmla="*/ 0 w 61"/>
                <a:gd name="T5" fmla="*/ 0 h 31"/>
                <a:gd name="T6" fmla="*/ 0 w 61"/>
                <a:gd name="T7" fmla="*/ 0 h 31"/>
                <a:gd name="T8" fmla="*/ 0 w 61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1"/>
                <a:gd name="T17" fmla="*/ 61 w 61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1">
                  <a:moveTo>
                    <a:pt x="2" y="31"/>
                  </a:moveTo>
                  <a:lnTo>
                    <a:pt x="61" y="29"/>
                  </a:lnTo>
                  <a:lnTo>
                    <a:pt x="59" y="0"/>
                  </a:lnTo>
                  <a:lnTo>
                    <a:pt x="0" y="11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9" name="Freeform 197"/>
            <p:cNvSpPr>
              <a:spLocks/>
            </p:cNvSpPr>
            <p:nvPr/>
          </p:nvSpPr>
          <p:spPr bwMode="auto">
            <a:xfrm>
              <a:off x="4104" y="3373"/>
              <a:ext cx="11" cy="8"/>
            </a:xfrm>
            <a:custGeom>
              <a:avLst/>
              <a:gdLst>
                <a:gd name="T0" fmla="*/ 0 w 55"/>
                <a:gd name="T1" fmla="*/ 0 h 40"/>
                <a:gd name="T2" fmla="*/ 0 w 55"/>
                <a:gd name="T3" fmla="*/ 0 h 40"/>
                <a:gd name="T4" fmla="*/ 0 w 55"/>
                <a:gd name="T5" fmla="*/ 0 h 40"/>
                <a:gd name="T6" fmla="*/ 0 w 55"/>
                <a:gd name="T7" fmla="*/ 0 h 40"/>
                <a:gd name="T8" fmla="*/ 0 w 5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0"/>
                <a:gd name="T17" fmla="*/ 55 w 5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0">
                  <a:moveTo>
                    <a:pt x="3" y="40"/>
                  </a:moveTo>
                  <a:lnTo>
                    <a:pt x="55" y="32"/>
                  </a:lnTo>
                  <a:lnTo>
                    <a:pt x="54" y="0"/>
                  </a:lnTo>
                  <a:lnTo>
                    <a:pt x="0" y="11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0" name="Freeform 198"/>
            <p:cNvSpPr>
              <a:spLocks/>
            </p:cNvSpPr>
            <p:nvPr/>
          </p:nvSpPr>
          <p:spPr bwMode="auto">
            <a:xfrm>
              <a:off x="4145" y="3370"/>
              <a:ext cx="11" cy="5"/>
            </a:xfrm>
            <a:custGeom>
              <a:avLst/>
              <a:gdLst>
                <a:gd name="T0" fmla="*/ 0 w 55"/>
                <a:gd name="T1" fmla="*/ 0 h 28"/>
                <a:gd name="T2" fmla="*/ 0 w 55"/>
                <a:gd name="T3" fmla="*/ 0 h 28"/>
                <a:gd name="T4" fmla="*/ 0 w 55"/>
                <a:gd name="T5" fmla="*/ 0 h 28"/>
                <a:gd name="T6" fmla="*/ 0 w 55"/>
                <a:gd name="T7" fmla="*/ 0 h 28"/>
                <a:gd name="T8" fmla="*/ 0 w 5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28"/>
                <a:gd name="T17" fmla="*/ 55 w 55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28">
                  <a:moveTo>
                    <a:pt x="0" y="28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1" name="Freeform 199"/>
            <p:cNvSpPr>
              <a:spLocks/>
            </p:cNvSpPr>
            <p:nvPr/>
          </p:nvSpPr>
          <p:spPr bwMode="auto">
            <a:xfrm>
              <a:off x="4160" y="3368"/>
              <a:ext cx="12" cy="6"/>
            </a:xfrm>
            <a:custGeom>
              <a:avLst/>
              <a:gdLst>
                <a:gd name="T0" fmla="*/ 0 w 60"/>
                <a:gd name="T1" fmla="*/ 0 h 30"/>
                <a:gd name="T2" fmla="*/ 0 w 60"/>
                <a:gd name="T3" fmla="*/ 0 h 30"/>
                <a:gd name="T4" fmla="*/ 0 w 60"/>
                <a:gd name="T5" fmla="*/ 0 h 30"/>
                <a:gd name="T6" fmla="*/ 0 w 60"/>
                <a:gd name="T7" fmla="*/ 0 h 30"/>
                <a:gd name="T8" fmla="*/ 0 w 6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"/>
                <a:gd name="T17" fmla="*/ 60 w 6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">
                  <a:moveTo>
                    <a:pt x="0" y="30"/>
                  </a:moveTo>
                  <a:lnTo>
                    <a:pt x="58" y="27"/>
                  </a:lnTo>
                  <a:lnTo>
                    <a:pt x="60" y="0"/>
                  </a:lnTo>
                  <a:lnTo>
                    <a:pt x="1" y="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2" name="Freeform 200"/>
            <p:cNvSpPr>
              <a:spLocks/>
            </p:cNvSpPr>
            <p:nvPr/>
          </p:nvSpPr>
          <p:spPr bwMode="auto">
            <a:xfrm>
              <a:off x="4209" y="3481"/>
              <a:ext cx="8" cy="12"/>
            </a:xfrm>
            <a:custGeom>
              <a:avLst/>
              <a:gdLst>
                <a:gd name="T0" fmla="*/ 0 w 37"/>
                <a:gd name="T1" fmla="*/ 0 h 62"/>
                <a:gd name="T2" fmla="*/ 0 w 37"/>
                <a:gd name="T3" fmla="*/ 0 h 62"/>
                <a:gd name="T4" fmla="*/ 0 w 37"/>
                <a:gd name="T5" fmla="*/ 0 h 62"/>
                <a:gd name="T6" fmla="*/ 0 w 37"/>
                <a:gd name="T7" fmla="*/ 0 h 62"/>
                <a:gd name="T8" fmla="*/ 0 w 37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2"/>
                <a:gd name="T17" fmla="*/ 37 w 3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2">
                  <a:moveTo>
                    <a:pt x="0" y="62"/>
                  </a:moveTo>
                  <a:lnTo>
                    <a:pt x="36" y="39"/>
                  </a:lnTo>
                  <a:lnTo>
                    <a:pt x="37" y="0"/>
                  </a:lnTo>
                  <a:lnTo>
                    <a:pt x="4" y="1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3" name="Freeform 201"/>
            <p:cNvSpPr>
              <a:spLocks/>
            </p:cNvSpPr>
            <p:nvPr/>
          </p:nvSpPr>
          <p:spPr bwMode="auto">
            <a:xfrm>
              <a:off x="4219" y="3477"/>
              <a:ext cx="6" cy="10"/>
            </a:xfrm>
            <a:custGeom>
              <a:avLst/>
              <a:gdLst>
                <a:gd name="T0" fmla="*/ 0 w 30"/>
                <a:gd name="T1" fmla="*/ 0 h 50"/>
                <a:gd name="T2" fmla="*/ 0 w 30"/>
                <a:gd name="T3" fmla="*/ 0 h 50"/>
                <a:gd name="T4" fmla="*/ 0 w 30"/>
                <a:gd name="T5" fmla="*/ 0 h 50"/>
                <a:gd name="T6" fmla="*/ 0 w 30"/>
                <a:gd name="T7" fmla="*/ 0 h 50"/>
                <a:gd name="T8" fmla="*/ 0 w 3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50"/>
                <a:gd name="T17" fmla="*/ 30 w 3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50">
                  <a:moveTo>
                    <a:pt x="0" y="50"/>
                  </a:moveTo>
                  <a:lnTo>
                    <a:pt x="28" y="41"/>
                  </a:lnTo>
                  <a:lnTo>
                    <a:pt x="30" y="0"/>
                  </a:lnTo>
                  <a:lnTo>
                    <a:pt x="1" y="1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4" name="Freeform 202"/>
            <p:cNvSpPr>
              <a:spLocks/>
            </p:cNvSpPr>
            <p:nvPr/>
          </p:nvSpPr>
          <p:spPr bwMode="auto">
            <a:xfrm>
              <a:off x="4244" y="3467"/>
              <a:ext cx="6" cy="7"/>
            </a:xfrm>
            <a:custGeom>
              <a:avLst/>
              <a:gdLst>
                <a:gd name="T0" fmla="*/ 0 w 29"/>
                <a:gd name="T1" fmla="*/ 0 h 39"/>
                <a:gd name="T2" fmla="*/ 0 w 29"/>
                <a:gd name="T3" fmla="*/ 0 h 39"/>
                <a:gd name="T4" fmla="*/ 0 w 29"/>
                <a:gd name="T5" fmla="*/ 0 h 39"/>
                <a:gd name="T6" fmla="*/ 0 w 29"/>
                <a:gd name="T7" fmla="*/ 0 h 39"/>
                <a:gd name="T8" fmla="*/ 0 w 29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9"/>
                <a:gd name="T17" fmla="*/ 29 w 2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9">
                  <a:moveTo>
                    <a:pt x="0" y="39"/>
                  </a:moveTo>
                  <a:lnTo>
                    <a:pt x="28" y="20"/>
                  </a:lnTo>
                  <a:lnTo>
                    <a:pt x="29" y="0"/>
                  </a:lnTo>
                  <a:lnTo>
                    <a:pt x="2" y="1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5" name="Freeform 203"/>
            <p:cNvSpPr>
              <a:spLocks/>
            </p:cNvSpPr>
            <p:nvPr/>
          </p:nvSpPr>
          <p:spPr bwMode="auto">
            <a:xfrm>
              <a:off x="4252" y="3463"/>
              <a:ext cx="5" cy="6"/>
            </a:xfrm>
            <a:custGeom>
              <a:avLst/>
              <a:gdLst>
                <a:gd name="T0" fmla="*/ 0 w 23"/>
                <a:gd name="T1" fmla="*/ 0 h 31"/>
                <a:gd name="T2" fmla="*/ 0 w 23"/>
                <a:gd name="T3" fmla="*/ 0 h 31"/>
                <a:gd name="T4" fmla="*/ 0 w 23"/>
                <a:gd name="T5" fmla="*/ 0 h 31"/>
                <a:gd name="T6" fmla="*/ 0 w 23"/>
                <a:gd name="T7" fmla="*/ 0 h 31"/>
                <a:gd name="T8" fmla="*/ 0 w 23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1"/>
                <a:gd name="T17" fmla="*/ 23 w 2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1">
                  <a:moveTo>
                    <a:pt x="0" y="31"/>
                  </a:moveTo>
                  <a:lnTo>
                    <a:pt x="21" y="25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6" name="Freeform 204"/>
            <p:cNvSpPr>
              <a:spLocks/>
            </p:cNvSpPr>
            <p:nvPr/>
          </p:nvSpPr>
          <p:spPr bwMode="auto">
            <a:xfrm>
              <a:off x="4219" y="3373"/>
              <a:ext cx="7" cy="9"/>
            </a:xfrm>
            <a:custGeom>
              <a:avLst/>
              <a:gdLst>
                <a:gd name="T0" fmla="*/ 0 w 35"/>
                <a:gd name="T1" fmla="*/ 0 h 48"/>
                <a:gd name="T2" fmla="*/ 0 w 35"/>
                <a:gd name="T3" fmla="*/ 0 h 48"/>
                <a:gd name="T4" fmla="*/ 0 w 35"/>
                <a:gd name="T5" fmla="*/ 0 h 48"/>
                <a:gd name="T6" fmla="*/ 0 w 35"/>
                <a:gd name="T7" fmla="*/ 0 h 48"/>
                <a:gd name="T8" fmla="*/ 0 w 35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0" y="41"/>
                  </a:moveTo>
                  <a:lnTo>
                    <a:pt x="30" y="48"/>
                  </a:lnTo>
                  <a:lnTo>
                    <a:pt x="35" y="9"/>
                  </a:lnTo>
                  <a:lnTo>
                    <a:pt x="4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7" name="Freeform 205"/>
            <p:cNvSpPr>
              <a:spLocks/>
            </p:cNvSpPr>
            <p:nvPr/>
          </p:nvSpPr>
          <p:spPr bwMode="auto">
            <a:xfrm>
              <a:off x="4228" y="3375"/>
              <a:ext cx="6" cy="9"/>
            </a:xfrm>
            <a:custGeom>
              <a:avLst/>
              <a:gdLst>
                <a:gd name="T0" fmla="*/ 0 w 27"/>
                <a:gd name="T1" fmla="*/ 0 h 43"/>
                <a:gd name="T2" fmla="*/ 0 w 27"/>
                <a:gd name="T3" fmla="*/ 0 h 43"/>
                <a:gd name="T4" fmla="*/ 0 w 27"/>
                <a:gd name="T5" fmla="*/ 0 h 43"/>
                <a:gd name="T6" fmla="*/ 0 w 27"/>
                <a:gd name="T7" fmla="*/ 0 h 43"/>
                <a:gd name="T8" fmla="*/ 0 w 2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3"/>
                <a:gd name="T17" fmla="*/ 27 w 2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3">
                  <a:moveTo>
                    <a:pt x="0" y="32"/>
                  </a:moveTo>
                  <a:lnTo>
                    <a:pt x="22" y="43"/>
                  </a:lnTo>
                  <a:lnTo>
                    <a:pt x="27" y="7"/>
                  </a:lnTo>
                  <a:lnTo>
                    <a:pt x="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8" name="Freeform 206"/>
            <p:cNvSpPr>
              <a:spLocks/>
            </p:cNvSpPr>
            <p:nvPr/>
          </p:nvSpPr>
          <p:spPr bwMode="auto">
            <a:xfrm>
              <a:off x="4252" y="3381"/>
              <a:ext cx="6" cy="7"/>
            </a:xfrm>
            <a:custGeom>
              <a:avLst/>
              <a:gdLst>
                <a:gd name="T0" fmla="*/ 0 w 30"/>
                <a:gd name="T1" fmla="*/ 0 h 34"/>
                <a:gd name="T2" fmla="*/ 0 w 30"/>
                <a:gd name="T3" fmla="*/ 0 h 34"/>
                <a:gd name="T4" fmla="*/ 0 w 30"/>
                <a:gd name="T5" fmla="*/ 0 h 34"/>
                <a:gd name="T6" fmla="*/ 0 w 30"/>
                <a:gd name="T7" fmla="*/ 0 h 34"/>
                <a:gd name="T8" fmla="*/ 0 w 3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4"/>
                <a:gd name="T17" fmla="*/ 30 w 3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4">
                  <a:moveTo>
                    <a:pt x="0" y="30"/>
                  </a:moveTo>
                  <a:lnTo>
                    <a:pt x="25" y="34"/>
                  </a:lnTo>
                  <a:lnTo>
                    <a:pt x="30" y="6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9" name="Freeform 207"/>
            <p:cNvSpPr>
              <a:spLocks/>
            </p:cNvSpPr>
            <p:nvPr/>
          </p:nvSpPr>
          <p:spPr bwMode="auto">
            <a:xfrm>
              <a:off x="4260" y="3383"/>
              <a:ext cx="6" cy="8"/>
            </a:xfrm>
            <a:custGeom>
              <a:avLst/>
              <a:gdLst>
                <a:gd name="T0" fmla="*/ 0 w 28"/>
                <a:gd name="T1" fmla="*/ 0 h 38"/>
                <a:gd name="T2" fmla="*/ 0 w 28"/>
                <a:gd name="T3" fmla="*/ 0 h 38"/>
                <a:gd name="T4" fmla="*/ 0 w 28"/>
                <a:gd name="T5" fmla="*/ 0 h 38"/>
                <a:gd name="T6" fmla="*/ 0 w 28"/>
                <a:gd name="T7" fmla="*/ 0 h 38"/>
                <a:gd name="T8" fmla="*/ 0 w 28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8"/>
                <a:gd name="T17" fmla="*/ 28 w 2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8">
                  <a:moveTo>
                    <a:pt x="0" y="30"/>
                  </a:moveTo>
                  <a:lnTo>
                    <a:pt x="24" y="38"/>
                  </a:lnTo>
                  <a:lnTo>
                    <a:pt x="28" y="6"/>
                  </a:lnTo>
                  <a:lnTo>
                    <a:pt x="5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0" name="Freeform 208"/>
            <p:cNvSpPr>
              <a:spLocks/>
            </p:cNvSpPr>
            <p:nvPr/>
          </p:nvSpPr>
          <p:spPr bwMode="auto">
            <a:xfrm>
              <a:off x="4231" y="3256"/>
              <a:ext cx="7" cy="12"/>
            </a:xfrm>
            <a:custGeom>
              <a:avLst/>
              <a:gdLst>
                <a:gd name="T0" fmla="*/ 0 w 38"/>
                <a:gd name="T1" fmla="*/ 0 h 60"/>
                <a:gd name="T2" fmla="*/ 0 w 38"/>
                <a:gd name="T3" fmla="*/ 0 h 60"/>
                <a:gd name="T4" fmla="*/ 0 w 38"/>
                <a:gd name="T5" fmla="*/ 0 h 60"/>
                <a:gd name="T6" fmla="*/ 0 w 38"/>
                <a:gd name="T7" fmla="*/ 0 h 60"/>
                <a:gd name="T8" fmla="*/ 0 w 38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60"/>
                <a:gd name="T17" fmla="*/ 38 w 38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60">
                  <a:moveTo>
                    <a:pt x="0" y="39"/>
                  </a:moveTo>
                  <a:lnTo>
                    <a:pt x="29" y="60"/>
                  </a:lnTo>
                  <a:lnTo>
                    <a:pt x="38" y="24"/>
                  </a:lnTo>
                  <a:lnTo>
                    <a:pt x="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1" name="Freeform 209"/>
            <p:cNvSpPr>
              <a:spLocks/>
            </p:cNvSpPr>
            <p:nvPr/>
          </p:nvSpPr>
          <p:spPr bwMode="auto">
            <a:xfrm>
              <a:off x="4239" y="3263"/>
              <a:ext cx="7" cy="13"/>
            </a:xfrm>
            <a:custGeom>
              <a:avLst/>
              <a:gdLst>
                <a:gd name="T0" fmla="*/ 0 w 37"/>
                <a:gd name="T1" fmla="*/ 0 h 65"/>
                <a:gd name="T2" fmla="*/ 0 w 37"/>
                <a:gd name="T3" fmla="*/ 0 h 65"/>
                <a:gd name="T4" fmla="*/ 0 w 37"/>
                <a:gd name="T5" fmla="*/ 0 h 65"/>
                <a:gd name="T6" fmla="*/ 0 w 37"/>
                <a:gd name="T7" fmla="*/ 0 h 65"/>
                <a:gd name="T8" fmla="*/ 0 w 37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5"/>
                <a:gd name="T17" fmla="*/ 37 w 37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5">
                  <a:moveTo>
                    <a:pt x="29" y="65"/>
                  </a:moveTo>
                  <a:lnTo>
                    <a:pt x="37" y="27"/>
                  </a:lnTo>
                  <a:lnTo>
                    <a:pt x="8" y="0"/>
                  </a:lnTo>
                  <a:lnTo>
                    <a:pt x="0" y="33"/>
                  </a:lnTo>
                  <a:lnTo>
                    <a:pt x="29" y="6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2" name="Freeform 210"/>
            <p:cNvSpPr>
              <a:spLocks/>
            </p:cNvSpPr>
            <p:nvPr/>
          </p:nvSpPr>
          <p:spPr bwMode="auto">
            <a:xfrm>
              <a:off x="4265" y="3285"/>
              <a:ext cx="6" cy="10"/>
            </a:xfrm>
            <a:custGeom>
              <a:avLst/>
              <a:gdLst>
                <a:gd name="T0" fmla="*/ 0 w 29"/>
                <a:gd name="T1" fmla="*/ 0 h 51"/>
                <a:gd name="T2" fmla="*/ 0 w 29"/>
                <a:gd name="T3" fmla="*/ 0 h 51"/>
                <a:gd name="T4" fmla="*/ 0 w 29"/>
                <a:gd name="T5" fmla="*/ 0 h 51"/>
                <a:gd name="T6" fmla="*/ 0 w 29"/>
                <a:gd name="T7" fmla="*/ 0 h 51"/>
                <a:gd name="T8" fmla="*/ 0 w 29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0" y="35"/>
                  </a:moveTo>
                  <a:lnTo>
                    <a:pt x="21" y="51"/>
                  </a:lnTo>
                  <a:lnTo>
                    <a:pt x="29" y="17"/>
                  </a:lnTo>
                  <a:lnTo>
                    <a:pt x="8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3" name="Freeform 211"/>
            <p:cNvSpPr>
              <a:spLocks/>
            </p:cNvSpPr>
            <p:nvPr/>
          </p:nvSpPr>
          <p:spPr bwMode="auto">
            <a:xfrm>
              <a:off x="4271" y="3290"/>
              <a:ext cx="7" cy="11"/>
            </a:xfrm>
            <a:custGeom>
              <a:avLst/>
              <a:gdLst>
                <a:gd name="T0" fmla="*/ 0 w 33"/>
                <a:gd name="T1" fmla="*/ 0 h 55"/>
                <a:gd name="T2" fmla="*/ 0 w 33"/>
                <a:gd name="T3" fmla="*/ 0 h 55"/>
                <a:gd name="T4" fmla="*/ 0 w 33"/>
                <a:gd name="T5" fmla="*/ 0 h 55"/>
                <a:gd name="T6" fmla="*/ 0 w 33"/>
                <a:gd name="T7" fmla="*/ 0 h 55"/>
                <a:gd name="T8" fmla="*/ 0 w 33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5"/>
                <a:gd name="T17" fmla="*/ 33 w 33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5">
                  <a:moveTo>
                    <a:pt x="0" y="32"/>
                  </a:moveTo>
                  <a:lnTo>
                    <a:pt x="24" y="55"/>
                  </a:lnTo>
                  <a:lnTo>
                    <a:pt x="33" y="19"/>
                  </a:lnTo>
                  <a:lnTo>
                    <a:pt x="9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grpSp>
        <p:nvGrpSpPr>
          <p:cNvPr id="224" name="Group 139"/>
          <p:cNvGrpSpPr>
            <a:grpSpLocks/>
          </p:cNvGrpSpPr>
          <p:nvPr/>
        </p:nvGrpSpPr>
        <p:grpSpPr bwMode="auto">
          <a:xfrm>
            <a:off x="785813" y="4572000"/>
            <a:ext cx="685800" cy="1116013"/>
            <a:chOff x="4018" y="3125"/>
            <a:chExt cx="314" cy="450"/>
          </a:xfrm>
        </p:grpSpPr>
        <p:sp>
          <p:nvSpPr>
            <p:cNvPr id="225" name="Freeform 140"/>
            <p:cNvSpPr>
              <a:spLocks/>
            </p:cNvSpPr>
            <p:nvPr/>
          </p:nvSpPr>
          <p:spPr bwMode="auto">
            <a:xfrm>
              <a:off x="4018" y="3125"/>
              <a:ext cx="314" cy="450"/>
            </a:xfrm>
            <a:custGeom>
              <a:avLst/>
              <a:gdLst>
                <a:gd name="T0" fmla="*/ 0 w 1570"/>
                <a:gd name="T1" fmla="*/ 0 h 2250"/>
                <a:gd name="T2" fmla="*/ 0 w 1570"/>
                <a:gd name="T3" fmla="*/ 0 h 2250"/>
                <a:gd name="T4" fmla="*/ 0 w 1570"/>
                <a:gd name="T5" fmla="*/ 0 h 2250"/>
                <a:gd name="T6" fmla="*/ 0 w 1570"/>
                <a:gd name="T7" fmla="*/ 0 h 2250"/>
                <a:gd name="T8" fmla="*/ 0 w 1570"/>
                <a:gd name="T9" fmla="*/ 0 h 2250"/>
                <a:gd name="T10" fmla="*/ 0 w 1570"/>
                <a:gd name="T11" fmla="*/ 0 h 2250"/>
                <a:gd name="T12" fmla="*/ 0 w 1570"/>
                <a:gd name="T13" fmla="*/ 0 h 2250"/>
                <a:gd name="T14" fmla="*/ 0 w 1570"/>
                <a:gd name="T15" fmla="*/ 0 h 2250"/>
                <a:gd name="T16" fmla="*/ 0 w 1570"/>
                <a:gd name="T17" fmla="*/ 0 h 2250"/>
                <a:gd name="T18" fmla="*/ 0 w 1570"/>
                <a:gd name="T19" fmla="*/ 0 h 2250"/>
                <a:gd name="T20" fmla="*/ 0 w 1570"/>
                <a:gd name="T21" fmla="*/ 0 h 2250"/>
                <a:gd name="T22" fmla="*/ 0 w 1570"/>
                <a:gd name="T23" fmla="*/ 0 h 2250"/>
                <a:gd name="T24" fmla="*/ 0 w 1570"/>
                <a:gd name="T25" fmla="*/ 0 h 2250"/>
                <a:gd name="T26" fmla="*/ 0 w 1570"/>
                <a:gd name="T27" fmla="*/ 0 h 2250"/>
                <a:gd name="T28" fmla="*/ 0 w 1570"/>
                <a:gd name="T29" fmla="*/ 0 h 2250"/>
                <a:gd name="T30" fmla="*/ 0 w 1570"/>
                <a:gd name="T31" fmla="*/ 0 h 2250"/>
                <a:gd name="T32" fmla="*/ 0 w 1570"/>
                <a:gd name="T33" fmla="*/ 0 h 2250"/>
                <a:gd name="T34" fmla="*/ 0 w 1570"/>
                <a:gd name="T35" fmla="*/ 0 h 2250"/>
                <a:gd name="T36" fmla="*/ 0 w 1570"/>
                <a:gd name="T37" fmla="*/ 0 h 2250"/>
                <a:gd name="T38" fmla="*/ 0 w 1570"/>
                <a:gd name="T39" fmla="*/ 0 h 2250"/>
                <a:gd name="T40" fmla="*/ 0 w 1570"/>
                <a:gd name="T41" fmla="*/ 0 h 2250"/>
                <a:gd name="T42" fmla="*/ 0 w 1570"/>
                <a:gd name="T43" fmla="*/ 0 h 2250"/>
                <a:gd name="T44" fmla="*/ 0 w 1570"/>
                <a:gd name="T45" fmla="*/ 0 h 2250"/>
                <a:gd name="T46" fmla="*/ 0 w 1570"/>
                <a:gd name="T47" fmla="*/ 0 h 2250"/>
                <a:gd name="T48" fmla="*/ 0 w 1570"/>
                <a:gd name="T49" fmla="*/ 0 h 2250"/>
                <a:gd name="T50" fmla="*/ 0 w 1570"/>
                <a:gd name="T51" fmla="*/ 0 h 2250"/>
                <a:gd name="T52" fmla="*/ 0 w 1570"/>
                <a:gd name="T53" fmla="*/ 0 h 2250"/>
                <a:gd name="T54" fmla="*/ 0 w 1570"/>
                <a:gd name="T55" fmla="*/ 0 h 2250"/>
                <a:gd name="T56" fmla="*/ 0 w 1570"/>
                <a:gd name="T57" fmla="*/ 0 h 2250"/>
                <a:gd name="T58" fmla="*/ 0 w 1570"/>
                <a:gd name="T59" fmla="*/ 0 h 2250"/>
                <a:gd name="T60" fmla="*/ 0 w 1570"/>
                <a:gd name="T61" fmla="*/ 0 h 2250"/>
                <a:gd name="T62" fmla="*/ 0 w 1570"/>
                <a:gd name="T63" fmla="*/ 0 h 2250"/>
                <a:gd name="T64" fmla="*/ 0 w 1570"/>
                <a:gd name="T65" fmla="*/ 0 h 2250"/>
                <a:gd name="T66" fmla="*/ 0 w 1570"/>
                <a:gd name="T67" fmla="*/ 0 h 2250"/>
                <a:gd name="T68" fmla="*/ 0 w 1570"/>
                <a:gd name="T69" fmla="*/ 0 h 2250"/>
                <a:gd name="T70" fmla="*/ 0 w 1570"/>
                <a:gd name="T71" fmla="*/ 0 h 2250"/>
                <a:gd name="T72" fmla="*/ 0 w 1570"/>
                <a:gd name="T73" fmla="*/ 0 h 2250"/>
                <a:gd name="T74" fmla="*/ 0 w 1570"/>
                <a:gd name="T75" fmla="*/ 0 h 2250"/>
                <a:gd name="T76" fmla="*/ 0 w 1570"/>
                <a:gd name="T77" fmla="*/ 0 h 2250"/>
                <a:gd name="T78" fmla="*/ 0 w 1570"/>
                <a:gd name="T79" fmla="*/ 0 h 2250"/>
                <a:gd name="T80" fmla="*/ 0 w 1570"/>
                <a:gd name="T81" fmla="*/ 0 h 2250"/>
                <a:gd name="T82" fmla="*/ 0 w 1570"/>
                <a:gd name="T83" fmla="*/ 0 h 2250"/>
                <a:gd name="T84" fmla="*/ 0 w 1570"/>
                <a:gd name="T85" fmla="*/ 0 h 225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70"/>
                <a:gd name="T130" fmla="*/ 0 h 2250"/>
                <a:gd name="T131" fmla="*/ 1570 w 1570"/>
                <a:gd name="T132" fmla="*/ 2250 h 225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70" h="2250">
                  <a:moveTo>
                    <a:pt x="0" y="303"/>
                  </a:moveTo>
                  <a:lnTo>
                    <a:pt x="246" y="2006"/>
                  </a:lnTo>
                  <a:lnTo>
                    <a:pt x="865" y="2250"/>
                  </a:lnTo>
                  <a:lnTo>
                    <a:pt x="868" y="2248"/>
                  </a:lnTo>
                  <a:lnTo>
                    <a:pt x="879" y="2241"/>
                  </a:lnTo>
                  <a:lnTo>
                    <a:pt x="895" y="2229"/>
                  </a:lnTo>
                  <a:lnTo>
                    <a:pt x="917" y="2213"/>
                  </a:lnTo>
                  <a:lnTo>
                    <a:pt x="943" y="2196"/>
                  </a:lnTo>
                  <a:lnTo>
                    <a:pt x="972" y="2175"/>
                  </a:lnTo>
                  <a:lnTo>
                    <a:pt x="1005" y="2153"/>
                  </a:lnTo>
                  <a:lnTo>
                    <a:pt x="1039" y="2130"/>
                  </a:lnTo>
                  <a:lnTo>
                    <a:pt x="1074" y="2107"/>
                  </a:lnTo>
                  <a:lnTo>
                    <a:pt x="1109" y="2083"/>
                  </a:lnTo>
                  <a:lnTo>
                    <a:pt x="1145" y="2061"/>
                  </a:lnTo>
                  <a:lnTo>
                    <a:pt x="1178" y="2039"/>
                  </a:lnTo>
                  <a:lnTo>
                    <a:pt x="1209" y="2020"/>
                  </a:lnTo>
                  <a:lnTo>
                    <a:pt x="1237" y="2005"/>
                  </a:lnTo>
                  <a:lnTo>
                    <a:pt x="1262" y="1992"/>
                  </a:lnTo>
                  <a:lnTo>
                    <a:pt x="1281" y="1982"/>
                  </a:lnTo>
                  <a:lnTo>
                    <a:pt x="1366" y="1326"/>
                  </a:lnTo>
                  <a:lnTo>
                    <a:pt x="1435" y="921"/>
                  </a:lnTo>
                  <a:lnTo>
                    <a:pt x="1439" y="905"/>
                  </a:lnTo>
                  <a:lnTo>
                    <a:pt x="1449" y="864"/>
                  </a:lnTo>
                  <a:lnTo>
                    <a:pt x="1463" y="801"/>
                  </a:lnTo>
                  <a:lnTo>
                    <a:pt x="1483" y="724"/>
                  </a:lnTo>
                  <a:lnTo>
                    <a:pt x="1503" y="640"/>
                  </a:lnTo>
                  <a:lnTo>
                    <a:pt x="1526" y="555"/>
                  </a:lnTo>
                  <a:lnTo>
                    <a:pt x="1548" y="474"/>
                  </a:lnTo>
                  <a:lnTo>
                    <a:pt x="1570" y="405"/>
                  </a:lnTo>
                  <a:lnTo>
                    <a:pt x="1188" y="42"/>
                  </a:lnTo>
                  <a:lnTo>
                    <a:pt x="1186" y="40"/>
                  </a:lnTo>
                  <a:lnTo>
                    <a:pt x="1181" y="35"/>
                  </a:lnTo>
                  <a:lnTo>
                    <a:pt x="1172" y="28"/>
                  </a:lnTo>
                  <a:lnTo>
                    <a:pt x="1159" y="19"/>
                  </a:lnTo>
                  <a:lnTo>
                    <a:pt x="1141" y="12"/>
                  </a:lnTo>
                  <a:lnTo>
                    <a:pt x="1120" y="4"/>
                  </a:lnTo>
                  <a:lnTo>
                    <a:pt x="1094" y="0"/>
                  </a:lnTo>
                  <a:lnTo>
                    <a:pt x="1063" y="0"/>
                  </a:lnTo>
                  <a:lnTo>
                    <a:pt x="1046" y="1"/>
                  </a:lnTo>
                  <a:lnTo>
                    <a:pt x="1026" y="2"/>
                  </a:lnTo>
                  <a:lnTo>
                    <a:pt x="1006" y="3"/>
                  </a:lnTo>
                  <a:lnTo>
                    <a:pt x="983" y="4"/>
                  </a:lnTo>
                  <a:lnTo>
                    <a:pt x="961" y="6"/>
                  </a:lnTo>
                  <a:lnTo>
                    <a:pt x="936" y="8"/>
                  </a:lnTo>
                  <a:lnTo>
                    <a:pt x="910" y="10"/>
                  </a:lnTo>
                  <a:lnTo>
                    <a:pt x="883" y="13"/>
                  </a:lnTo>
                  <a:lnTo>
                    <a:pt x="854" y="15"/>
                  </a:lnTo>
                  <a:lnTo>
                    <a:pt x="825" y="19"/>
                  </a:lnTo>
                  <a:lnTo>
                    <a:pt x="795" y="22"/>
                  </a:lnTo>
                  <a:lnTo>
                    <a:pt x="763" y="27"/>
                  </a:lnTo>
                  <a:lnTo>
                    <a:pt x="731" y="32"/>
                  </a:lnTo>
                  <a:lnTo>
                    <a:pt x="699" y="38"/>
                  </a:lnTo>
                  <a:lnTo>
                    <a:pt x="665" y="45"/>
                  </a:lnTo>
                  <a:lnTo>
                    <a:pt x="631" y="52"/>
                  </a:lnTo>
                  <a:lnTo>
                    <a:pt x="598" y="60"/>
                  </a:lnTo>
                  <a:lnTo>
                    <a:pt x="565" y="67"/>
                  </a:lnTo>
                  <a:lnTo>
                    <a:pt x="534" y="75"/>
                  </a:lnTo>
                  <a:lnTo>
                    <a:pt x="504" y="84"/>
                  </a:lnTo>
                  <a:lnTo>
                    <a:pt x="476" y="92"/>
                  </a:lnTo>
                  <a:lnTo>
                    <a:pt x="449" y="100"/>
                  </a:lnTo>
                  <a:lnTo>
                    <a:pt x="423" y="109"/>
                  </a:lnTo>
                  <a:lnTo>
                    <a:pt x="398" y="117"/>
                  </a:lnTo>
                  <a:lnTo>
                    <a:pt x="375" y="125"/>
                  </a:lnTo>
                  <a:lnTo>
                    <a:pt x="353" y="133"/>
                  </a:lnTo>
                  <a:lnTo>
                    <a:pt x="332" y="141"/>
                  </a:lnTo>
                  <a:lnTo>
                    <a:pt x="312" y="149"/>
                  </a:lnTo>
                  <a:lnTo>
                    <a:pt x="293" y="157"/>
                  </a:lnTo>
                  <a:lnTo>
                    <a:pt x="276" y="164"/>
                  </a:lnTo>
                  <a:lnTo>
                    <a:pt x="260" y="173"/>
                  </a:lnTo>
                  <a:lnTo>
                    <a:pt x="243" y="180"/>
                  </a:lnTo>
                  <a:lnTo>
                    <a:pt x="227" y="188"/>
                  </a:lnTo>
                  <a:lnTo>
                    <a:pt x="210" y="196"/>
                  </a:lnTo>
                  <a:lnTo>
                    <a:pt x="192" y="206"/>
                  </a:lnTo>
                  <a:lnTo>
                    <a:pt x="171" y="215"/>
                  </a:lnTo>
                  <a:lnTo>
                    <a:pt x="152" y="226"/>
                  </a:lnTo>
                  <a:lnTo>
                    <a:pt x="131" y="235"/>
                  </a:lnTo>
                  <a:lnTo>
                    <a:pt x="111" y="246"/>
                  </a:lnTo>
                  <a:lnTo>
                    <a:pt x="92" y="255"/>
                  </a:lnTo>
                  <a:lnTo>
                    <a:pt x="73" y="265"/>
                  </a:lnTo>
                  <a:lnTo>
                    <a:pt x="56" y="274"/>
                  </a:lnTo>
                  <a:lnTo>
                    <a:pt x="41" y="283"/>
                  </a:lnTo>
                  <a:lnTo>
                    <a:pt x="27" y="289"/>
                  </a:lnTo>
                  <a:lnTo>
                    <a:pt x="16" y="294"/>
                  </a:lnTo>
                  <a:lnTo>
                    <a:pt x="8" y="299"/>
                  </a:lnTo>
                  <a:lnTo>
                    <a:pt x="2" y="302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6" name="Freeform 141"/>
            <p:cNvSpPr>
              <a:spLocks/>
            </p:cNvSpPr>
            <p:nvPr/>
          </p:nvSpPr>
          <p:spPr bwMode="auto">
            <a:xfrm>
              <a:off x="4191" y="3143"/>
              <a:ext cx="125" cy="415"/>
            </a:xfrm>
            <a:custGeom>
              <a:avLst/>
              <a:gdLst>
                <a:gd name="T0" fmla="*/ 0 w 622"/>
                <a:gd name="T1" fmla="*/ 0 h 2076"/>
                <a:gd name="T2" fmla="*/ 0 w 622"/>
                <a:gd name="T3" fmla="*/ 0 h 2076"/>
                <a:gd name="T4" fmla="*/ 0 w 622"/>
                <a:gd name="T5" fmla="*/ 0 h 2076"/>
                <a:gd name="T6" fmla="*/ 0 w 622"/>
                <a:gd name="T7" fmla="*/ 0 h 2076"/>
                <a:gd name="T8" fmla="*/ 0 w 622"/>
                <a:gd name="T9" fmla="*/ 0 h 2076"/>
                <a:gd name="T10" fmla="*/ 0 w 622"/>
                <a:gd name="T11" fmla="*/ 0 h 2076"/>
                <a:gd name="T12" fmla="*/ 0 w 622"/>
                <a:gd name="T13" fmla="*/ 0 h 2076"/>
                <a:gd name="T14" fmla="*/ 0 w 622"/>
                <a:gd name="T15" fmla="*/ 0 h 2076"/>
                <a:gd name="T16" fmla="*/ 0 w 622"/>
                <a:gd name="T17" fmla="*/ 0 h 2076"/>
                <a:gd name="T18" fmla="*/ 0 w 622"/>
                <a:gd name="T19" fmla="*/ 0 h 2076"/>
                <a:gd name="T20" fmla="*/ 0 w 622"/>
                <a:gd name="T21" fmla="*/ 0 h 2076"/>
                <a:gd name="T22" fmla="*/ 0 w 622"/>
                <a:gd name="T23" fmla="*/ 0 h 2076"/>
                <a:gd name="T24" fmla="*/ 0 w 622"/>
                <a:gd name="T25" fmla="*/ 0 h 2076"/>
                <a:gd name="T26" fmla="*/ 0 w 622"/>
                <a:gd name="T27" fmla="*/ 0 h 2076"/>
                <a:gd name="T28" fmla="*/ 0 w 622"/>
                <a:gd name="T29" fmla="*/ 0 h 2076"/>
                <a:gd name="T30" fmla="*/ 0 w 622"/>
                <a:gd name="T31" fmla="*/ 0 h 2076"/>
                <a:gd name="T32" fmla="*/ 0 w 622"/>
                <a:gd name="T33" fmla="*/ 0 h 2076"/>
                <a:gd name="T34" fmla="*/ 0 w 622"/>
                <a:gd name="T35" fmla="*/ 0 h 2076"/>
                <a:gd name="T36" fmla="*/ 0 w 622"/>
                <a:gd name="T37" fmla="*/ 0 h 2076"/>
                <a:gd name="T38" fmla="*/ 0 w 622"/>
                <a:gd name="T39" fmla="*/ 0 h 2076"/>
                <a:gd name="T40" fmla="*/ 0 w 622"/>
                <a:gd name="T41" fmla="*/ 0 h 2076"/>
                <a:gd name="T42" fmla="*/ 0 w 622"/>
                <a:gd name="T43" fmla="*/ 0 h 2076"/>
                <a:gd name="T44" fmla="*/ 0 w 622"/>
                <a:gd name="T45" fmla="*/ 0 h 2076"/>
                <a:gd name="T46" fmla="*/ 0 w 622"/>
                <a:gd name="T47" fmla="*/ 0 h 2076"/>
                <a:gd name="T48" fmla="*/ 0 w 622"/>
                <a:gd name="T49" fmla="*/ 0 h 2076"/>
                <a:gd name="T50" fmla="*/ 0 w 622"/>
                <a:gd name="T51" fmla="*/ 0 h 2076"/>
                <a:gd name="T52" fmla="*/ 0 w 622"/>
                <a:gd name="T53" fmla="*/ 0 h 2076"/>
                <a:gd name="T54" fmla="*/ 0 w 622"/>
                <a:gd name="T55" fmla="*/ 0 h 2076"/>
                <a:gd name="T56" fmla="*/ 0 w 622"/>
                <a:gd name="T57" fmla="*/ 0 h 2076"/>
                <a:gd name="T58" fmla="*/ 0 w 622"/>
                <a:gd name="T59" fmla="*/ 0 h 2076"/>
                <a:gd name="T60" fmla="*/ 0 w 622"/>
                <a:gd name="T61" fmla="*/ 0 h 2076"/>
                <a:gd name="T62" fmla="*/ 0 w 622"/>
                <a:gd name="T63" fmla="*/ 0 h 2076"/>
                <a:gd name="T64" fmla="*/ 0 w 622"/>
                <a:gd name="T65" fmla="*/ 0 h 2076"/>
                <a:gd name="T66" fmla="*/ 0 w 622"/>
                <a:gd name="T67" fmla="*/ 0 h 2076"/>
                <a:gd name="T68" fmla="*/ 0 w 622"/>
                <a:gd name="T69" fmla="*/ 0 h 2076"/>
                <a:gd name="T70" fmla="*/ 0 w 622"/>
                <a:gd name="T71" fmla="*/ 0 h 2076"/>
                <a:gd name="T72" fmla="*/ 0 w 622"/>
                <a:gd name="T73" fmla="*/ 0 h 20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2"/>
                <a:gd name="T112" fmla="*/ 0 h 2076"/>
                <a:gd name="T113" fmla="*/ 622 w 622"/>
                <a:gd name="T114" fmla="*/ 2076 h 20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2" h="2076">
                  <a:moveTo>
                    <a:pt x="229" y="0"/>
                  </a:moveTo>
                  <a:lnTo>
                    <a:pt x="225" y="21"/>
                  </a:lnTo>
                  <a:lnTo>
                    <a:pt x="214" y="76"/>
                  </a:lnTo>
                  <a:lnTo>
                    <a:pt x="198" y="158"/>
                  </a:lnTo>
                  <a:lnTo>
                    <a:pt x="180" y="254"/>
                  </a:lnTo>
                  <a:lnTo>
                    <a:pt x="161" y="355"/>
                  </a:lnTo>
                  <a:lnTo>
                    <a:pt x="143" y="448"/>
                  </a:lnTo>
                  <a:lnTo>
                    <a:pt x="129" y="526"/>
                  </a:lnTo>
                  <a:lnTo>
                    <a:pt x="120" y="577"/>
                  </a:lnTo>
                  <a:lnTo>
                    <a:pt x="114" y="625"/>
                  </a:lnTo>
                  <a:lnTo>
                    <a:pt x="105" y="693"/>
                  </a:lnTo>
                  <a:lnTo>
                    <a:pt x="97" y="774"/>
                  </a:lnTo>
                  <a:lnTo>
                    <a:pt x="87" y="858"/>
                  </a:lnTo>
                  <a:lnTo>
                    <a:pt x="78" y="938"/>
                  </a:lnTo>
                  <a:lnTo>
                    <a:pt x="71" y="1007"/>
                  </a:lnTo>
                  <a:lnTo>
                    <a:pt x="67" y="1053"/>
                  </a:lnTo>
                  <a:lnTo>
                    <a:pt x="64" y="1071"/>
                  </a:lnTo>
                  <a:lnTo>
                    <a:pt x="0" y="2076"/>
                  </a:lnTo>
                  <a:lnTo>
                    <a:pt x="363" y="1852"/>
                  </a:lnTo>
                  <a:lnTo>
                    <a:pt x="457" y="1084"/>
                  </a:lnTo>
                  <a:lnTo>
                    <a:pt x="460" y="1070"/>
                  </a:lnTo>
                  <a:lnTo>
                    <a:pt x="467" y="1033"/>
                  </a:lnTo>
                  <a:lnTo>
                    <a:pt x="477" y="977"/>
                  </a:lnTo>
                  <a:lnTo>
                    <a:pt x="490" y="912"/>
                  </a:lnTo>
                  <a:lnTo>
                    <a:pt x="503" y="842"/>
                  </a:lnTo>
                  <a:lnTo>
                    <a:pt x="517" y="774"/>
                  </a:lnTo>
                  <a:lnTo>
                    <a:pt x="529" y="713"/>
                  </a:lnTo>
                  <a:lnTo>
                    <a:pt x="538" y="668"/>
                  </a:lnTo>
                  <a:lnTo>
                    <a:pt x="548" y="627"/>
                  </a:lnTo>
                  <a:lnTo>
                    <a:pt x="560" y="577"/>
                  </a:lnTo>
                  <a:lnTo>
                    <a:pt x="574" y="523"/>
                  </a:lnTo>
                  <a:lnTo>
                    <a:pt x="588" y="469"/>
                  </a:lnTo>
                  <a:lnTo>
                    <a:pt x="601" y="420"/>
                  </a:lnTo>
                  <a:lnTo>
                    <a:pt x="611" y="379"/>
                  </a:lnTo>
                  <a:lnTo>
                    <a:pt x="619" y="352"/>
                  </a:lnTo>
                  <a:lnTo>
                    <a:pt x="622" y="34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7" name="Freeform 142"/>
            <p:cNvSpPr>
              <a:spLocks/>
            </p:cNvSpPr>
            <p:nvPr/>
          </p:nvSpPr>
          <p:spPr bwMode="auto">
            <a:xfrm>
              <a:off x="4196" y="3169"/>
              <a:ext cx="111" cy="378"/>
            </a:xfrm>
            <a:custGeom>
              <a:avLst/>
              <a:gdLst>
                <a:gd name="T0" fmla="*/ 0 w 555"/>
                <a:gd name="T1" fmla="*/ 0 h 1891"/>
                <a:gd name="T2" fmla="*/ 0 w 555"/>
                <a:gd name="T3" fmla="*/ 0 h 1891"/>
                <a:gd name="T4" fmla="*/ 0 w 555"/>
                <a:gd name="T5" fmla="*/ 0 h 1891"/>
                <a:gd name="T6" fmla="*/ 0 w 555"/>
                <a:gd name="T7" fmla="*/ 0 h 1891"/>
                <a:gd name="T8" fmla="*/ 0 w 555"/>
                <a:gd name="T9" fmla="*/ 0 h 1891"/>
                <a:gd name="T10" fmla="*/ 0 w 555"/>
                <a:gd name="T11" fmla="*/ 0 h 1891"/>
                <a:gd name="T12" fmla="*/ 0 w 555"/>
                <a:gd name="T13" fmla="*/ 0 h 1891"/>
                <a:gd name="T14" fmla="*/ 0 w 555"/>
                <a:gd name="T15" fmla="*/ 0 h 1891"/>
                <a:gd name="T16" fmla="*/ 0 w 555"/>
                <a:gd name="T17" fmla="*/ 0 h 1891"/>
                <a:gd name="T18" fmla="*/ 0 w 555"/>
                <a:gd name="T19" fmla="*/ 0 h 1891"/>
                <a:gd name="T20" fmla="*/ 0 w 555"/>
                <a:gd name="T21" fmla="*/ 0 h 1891"/>
                <a:gd name="T22" fmla="*/ 0 w 555"/>
                <a:gd name="T23" fmla="*/ 0 h 1891"/>
                <a:gd name="T24" fmla="*/ 0 w 555"/>
                <a:gd name="T25" fmla="*/ 0 h 1891"/>
                <a:gd name="T26" fmla="*/ 0 w 555"/>
                <a:gd name="T27" fmla="*/ 0 h 1891"/>
                <a:gd name="T28" fmla="*/ 0 w 555"/>
                <a:gd name="T29" fmla="*/ 0 h 1891"/>
                <a:gd name="T30" fmla="*/ 0 w 555"/>
                <a:gd name="T31" fmla="*/ 0 h 1891"/>
                <a:gd name="T32" fmla="*/ 0 w 555"/>
                <a:gd name="T33" fmla="*/ 0 h 1891"/>
                <a:gd name="T34" fmla="*/ 0 w 555"/>
                <a:gd name="T35" fmla="*/ 0 h 1891"/>
                <a:gd name="T36" fmla="*/ 0 w 555"/>
                <a:gd name="T37" fmla="*/ 0 h 1891"/>
                <a:gd name="T38" fmla="*/ 0 w 555"/>
                <a:gd name="T39" fmla="*/ 0 h 1891"/>
                <a:gd name="T40" fmla="*/ 0 w 555"/>
                <a:gd name="T41" fmla="*/ 0 h 1891"/>
                <a:gd name="T42" fmla="*/ 0 w 555"/>
                <a:gd name="T43" fmla="*/ 0 h 1891"/>
                <a:gd name="T44" fmla="*/ 0 w 555"/>
                <a:gd name="T45" fmla="*/ 0 h 1891"/>
                <a:gd name="T46" fmla="*/ 0 w 555"/>
                <a:gd name="T47" fmla="*/ 0 h 18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5"/>
                <a:gd name="T73" fmla="*/ 0 h 1891"/>
                <a:gd name="T74" fmla="*/ 555 w 555"/>
                <a:gd name="T75" fmla="*/ 1891 h 189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5" h="1891">
                  <a:moveTo>
                    <a:pt x="218" y="0"/>
                  </a:moveTo>
                  <a:lnTo>
                    <a:pt x="143" y="347"/>
                  </a:lnTo>
                  <a:lnTo>
                    <a:pt x="83" y="762"/>
                  </a:lnTo>
                  <a:lnTo>
                    <a:pt x="48" y="1143"/>
                  </a:lnTo>
                  <a:lnTo>
                    <a:pt x="0" y="1891"/>
                  </a:lnTo>
                  <a:lnTo>
                    <a:pt x="326" y="1696"/>
                  </a:lnTo>
                  <a:lnTo>
                    <a:pt x="408" y="1006"/>
                  </a:lnTo>
                  <a:lnTo>
                    <a:pt x="410" y="995"/>
                  </a:lnTo>
                  <a:lnTo>
                    <a:pt x="414" y="968"/>
                  </a:lnTo>
                  <a:lnTo>
                    <a:pt x="420" y="927"/>
                  </a:lnTo>
                  <a:lnTo>
                    <a:pt x="429" y="876"/>
                  </a:lnTo>
                  <a:lnTo>
                    <a:pt x="438" y="820"/>
                  </a:lnTo>
                  <a:lnTo>
                    <a:pt x="447" y="764"/>
                  </a:lnTo>
                  <a:lnTo>
                    <a:pt x="456" y="712"/>
                  </a:lnTo>
                  <a:lnTo>
                    <a:pt x="464" y="669"/>
                  </a:lnTo>
                  <a:lnTo>
                    <a:pt x="474" y="625"/>
                  </a:lnTo>
                  <a:lnTo>
                    <a:pt x="486" y="573"/>
                  </a:lnTo>
                  <a:lnTo>
                    <a:pt x="499" y="516"/>
                  </a:lnTo>
                  <a:lnTo>
                    <a:pt x="513" y="459"/>
                  </a:lnTo>
                  <a:lnTo>
                    <a:pt x="527" y="406"/>
                  </a:lnTo>
                  <a:lnTo>
                    <a:pt x="539" y="358"/>
                  </a:lnTo>
                  <a:lnTo>
                    <a:pt x="548" y="322"/>
                  </a:lnTo>
                  <a:lnTo>
                    <a:pt x="555" y="29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8" name="Freeform 143"/>
            <p:cNvSpPr>
              <a:spLocks/>
            </p:cNvSpPr>
            <p:nvPr/>
          </p:nvSpPr>
          <p:spPr bwMode="auto">
            <a:xfrm>
              <a:off x="4031" y="3141"/>
              <a:ext cx="196" cy="417"/>
            </a:xfrm>
            <a:custGeom>
              <a:avLst/>
              <a:gdLst>
                <a:gd name="T0" fmla="*/ 0 w 980"/>
                <a:gd name="T1" fmla="*/ 0 h 2085"/>
                <a:gd name="T2" fmla="*/ 0 w 980"/>
                <a:gd name="T3" fmla="*/ 0 h 2085"/>
                <a:gd name="T4" fmla="*/ 0 w 980"/>
                <a:gd name="T5" fmla="*/ 0 h 2085"/>
                <a:gd name="T6" fmla="*/ 0 w 980"/>
                <a:gd name="T7" fmla="*/ 0 h 2085"/>
                <a:gd name="T8" fmla="*/ 0 w 980"/>
                <a:gd name="T9" fmla="*/ 0 h 2085"/>
                <a:gd name="T10" fmla="*/ 0 w 980"/>
                <a:gd name="T11" fmla="*/ 0 h 2085"/>
                <a:gd name="T12" fmla="*/ 0 w 980"/>
                <a:gd name="T13" fmla="*/ 0 h 2085"/>
                <a:gd name="T14" fmla="*/ 0 w 980"/>
                <a:gd name="T15" fmla="*/ 0 h 2085"/>
                <a:gd name="T16" fmla="*/ 0 w 980"/>
                <a:gd name="T17" fmla="*/ 0 h 2085"/>
                <a:gd name="T18" fmla="*/ 0 w 980"/>
                <a:gd name="T19" fmla="*/ 0 h 2085"/>
                <a:gd name="T20" fmla="*/ 0 w 980"/>
                <a:gd name="T21" fmla="*/ 0 h 2085"/>
                <a:gd name="T22" fmla="*/ 0 w 980"/>
                <a:gd name="T23" fmla="*/ 0 h 2085"/>
                <a:gd name="T24" fmla="*/ 0 w 980"/>
                <a:gd name="T25" fmla="*/ 0 h 2085"/>
                <a:gd name="T26" fmla="*/ 0 w 980"/>
                <a:gd name="T27" fmla="*/ 0 h 2085"/>
                <a:gd name="T28" fmla="*/ 0 w 980"/>
                <a:gd name="T29" fmla="*/ 0 h 2085"/>
                <a:gd name="T30" fmla="*/ 0 w 980"/>
                <a:gd name="T31" fmla="*/ 0 h 2085"/>
                <a:gd name="T32" fmla="*/ 0 w 980"/>
                <a:gd name="T33" fmla="*/ 0 h 2085"/>
                <a:gd name="T34" fmla="*/ 0 w 980"/>
                <a:gd name="T35" fmla="*/ 0 h 2085"/>
                <a:gd name="T36" fmla="*/ 0 w 980"/>
                <a:gd name="T37" fmla="*/ 0 h 2085"/>
                <a:gd name="T38" fmla="*/ 0 w 980"/>
                <a:gd name="T39" fmla="*/ 0 h 2085"/>
                <a:gd name="T40" fmla="*/ 0 w 980"/>
                <a:gd name="T41" fmla="*/ 0 h 2085"/>
                <a:gd name="T42" fmla="*/ 0 w 980"/>
                <a:gd name="T43" fmla="*/ 0 h 2085"/>
                <a:gd name="T44" fmla="*/ 0 w 980"/>
                <a:gd name="T45" fmla="*/ 0 h 2085"/>
                <a:gd name="T46" fmla="*/ 0 w 980"/>
                <a:gd name="T47" fmla="*/ 0 h 2085"/>
                <a:gd name="T48" fmla="*/ 0 w 980"/>
                <a:gd name="T49" fmla="*/ 0 h 2085"/>
                <a:gd name="T50" fmla="*/ 0 w 980"/>
                <a:gd name="T51" fmla="*/ 0 h 2085"/>
                <a:gd name="T52" fmla="*/ 0 w 980"/>
                <a:gd name="T53" fmla="*/ 0 h 2085"/>
                <a:gd name="T54" fmla="*/ 0 w 980"/>
                <a:gd name="T55" fmla="*/ 0 h 2085"/>
                <a:gd name="T56" fmla="*/ 0 w 980"/>
                <a:gd name="T57" fmla="*/ 0 h 2085"/>
                <a:gd name="T58" fmla="*/ 0 w 980"/>
                <a:gd name="T59" fmla="*/ 0 h 2085"/>
                <a:gd name="T60" fmla="*/ 0 w 980"/>
                <a:gd name="T61" fmla="*/ 0 h 2085"/>
                <a:gd name="T62" fmla="*/ 0 w 980"/>
                <a:gd name="T63" fmla="*/ 0 h 2085"/>
                <a:gd name="T64" fmla="*/ 0 w 980"/>
                <a:gd name="T65" fmla="*/ 0 h 2085"/>
                <a:gd name="T66" fmla="*/ 0 w 980"/>
                <a:gd name="T67" fmla="*/ 0 h 2085"/>
                <a:gd name="T68" fmla="*/ 0 w 980"/>
                <a:gd name="T69" fmla="*/ 0 h 2085"/>
                <a:gd name="T70" fmla="*/ 0 w 980"/>
                <a:gd name="T71" fmla="*/ 0 h 2085"/>
                <a:gd name="T72" fmla="*/ 0 w 980"/>
                <a:gd name="T73" fmla="*/ 0 h 2085"/>
                <a:gd name="T74" fmla="*/ 0 w 980"/>
                <a:gd name="T75" fmla="*/ 0 h 2085"/>
                <a:gd name="T76" fmla="*/ 0 w 980"/>
                <a:gd name="T77" fmla="*/ 0 h 2085"/>
                <a:gd name="T78" fmla="*/ 0 w 980"/>
                <a:gd name="T79" fmla="*/ 0 h 2085"/>
                <a:gd name="T80" fmla="*/ 0 w 980"/>
                <a:gd name="T81" fmla="*/ 0 h 2085"/>
                <a:gd name="T82" fmla="*/ 0 w 980"/>
                <a:gd name="T83" fmla="*/ 0 h 2085"/>
                <a:gd name="T84" fmla="*/ 0 w 980"/>
                <a:gd name="T85" fmla="*/ 0 h 2085"/>
                <a:gd name="T86" fmla="*/ 0 w 980"/>
                <a:gd name="T87" fmla="*/ 0 h 2085"/>
                <a:gd name="T88" fmla="*/ 0 w 980"/>
                <a:gd name="T89" fmla="*/ 0 h 2085"/>
                <a:gd name="T90" fmla="*/ 0 w 980"/>
                <a:gd name="T91" fmla="*/ 0 h 2085"/>
                <a:gd name="T92" fmla="*/ 0 w 980"/>
                <a:gd name="T93" fmla="*/ 0 h 2085"/>
                <a:gd name="T94" fmla="*/ 0 w 980"/>
                <a:gd name="T95" fmla="*/ 0 h 2085"/>
                <a:gd name="T96" fmla="*/ 0 w 980"/>
                <a:gd name="T97" fmla="*/ 0 h 2085"/>
                <a:gd name="T98" fmla="*/ 0 w 980"/>
                <a:gd name="T99" fmla="*/ 0 h 2085"/>
                <a:gd name="T100" fmla="*/ 0 w 980"/>
                <a:gd name="T101" fmla="*/ 0 h 2085"/>
                <a:gd name="T102" fmla="*/ 0 w 980"/>
                <a:gd name="T103" fmla="*/ 0 h 2085"/>
                <a:gd name="T104" fmla="*/ 0 w 980"/>
                <a:gd name="T105" fmla="*/ 0 h 2085"/>
                <a:gd name="T106" fmla="*/ 0 w 980"/>
                <a:gd name="T107" fmla="*/ 0 h 20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0"/>
                <a:gd name="T163" fmla="*/ 0 h 2085"/>
                <a:gd name="T164" fmla="*/ 980 w 980"/>
                <a:gd name="T165" fmla="*/ 2085 h 208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0" h="2085">
                  <a:moveTo>
                    <a:pt x="535" y="65"/>
                  </a:moveTo>
                  <a:lnTo>
                    <a:pt x="501" y="75"/>
                  </a:lnTo>
                  <a:lnTo>
                    <a:pt x="470" y="84"/>
                  </a:lnTo>
                  <a:lnTo>
                    <a:pt x="442" y="93"/>
                  </a:lnTo>
                  <a:lnTo>
                    <a:pt x="416" y="100"/>
                  </a:lnTo>
                  <a:lnTo>
                    <a:pt x="393" y="107"/>
                  </a:lnTo>
                  <a:lnTo>
                    <a:pt x="370" y="113"/>
                  </a:lnTo>
                  <a:lnTo>
                    <a:pt x="350" y="119"/>
                  </a:lnTo>
                  <a:lnTo>
                    <a:pt x="331" y="125"/>
                  </a:lnTo>
                  <a:lnTo>
                    <a:pt x="313" y="129"/>
                  </a:lnTo>
                  <a:lnTo>
                    <a:pt x="297" y="135"/>
                  </a:lnTo>
                  <a:lnTo>
                    <a:pt x="280" y="140"/>
                  </a:lnTo>
                  <a:lnTo>
                    <a:pt x="263" y="146"/>
                  </a:lnTo>
                  <a:lnTo>
                    <a:pt x="248" y="152"/>
                  </a:lnTo>
                  <a:lnTo>
                    <a:pt x="232" y="158"/>
                  </a:lnTo>
                  <a:lnTo>
                    <a:pt x="215" y="164"/>
                  </a:lnTo>
                  <a:lnTo>
                    <a:pt x="198" y="171"/>
                  </a:lnTo>
                  <a:lnTo>
                    <a:pt x="179" y="178"/>
                  </a:lnTo>
                  <a:lnTo>
                    <a:pt x="162" y="186"/>
                  </a:lnTo>
                  <a:lnTo>
                    <a:pt x="144" y="193"/>
                  </a:lnTo>
                  <a:lnTo>
                    <a:pt x="127" y="201"/>
                  </a:lnTo>
                  <a:lnTo>
                    <a:pt x="109" y="209"/>
                  </a:lnTo>
                  <a:lnTo>
                    <a:pt x="93" y="216"/>
                  </a:lnTo>
                  <a:lnTo>
                    <a:pt x="78" y="223"/>
                  </a:lnTo>
                  <a:lnTo>
                    <a:pt x="63" y="230"/>
                  </a:lnTo>
                  <a:lnTo>
                    <a:pt x="49" y="236"/>
                  </a:lnTo>
                  <a:lnTo>
                    <a:pt x="37" y="242"/>
                  </a:lnTo>
                  <a:lnTo>
                    <a:pt x="27" y="246"/>
                  </a:lnTo>
                  <a:lnTo>
                    <a:pt x="17" y="251"/>
                  </a:lnTo>
                  <a:lnTo>
                    <a:pt x="9" y="255"/>
                  </a:lnTo>
                  <a:lnTo>
                    <a:pt x="4" y="257"/>
                  </a:lnTo>
                  <a:lnTo>
                    <a:pt x="1" y="259"/>
                  </a:lnTo>
                  <a:lnTo>
                    <a:pt x="0" y="259"/>
                  </a:lnTo>
                  <a:lnTo>
                    <a:pt x="231" y="1889"/>
                  </a:lnTo>
                  <a:lnTo>
                    <a:pt x="378" y="1944"/>
                  </a:lnTo>
                  <a:lnTo>
                    <a:pt x="299" y="1451"/>
                  </a:lnTo>
                  <a:lnTo>
                    <a:pt x="300" y="1451"/>
                  </a:lnTo>
                  <a:lnTo>
                    <a:pt x="303" y="1450"/>
                  </a:lnTo>
                  <a:lnTo>
                    <a:pt x="308" y="1449"/>
                  </a:lnTo>
                  <a:lnTo>
                    <a:pt x="315" y="1448"/>
                  </a:lnTo>
                  <a:lnTo>
                    <a:pt x="323" y="1447"/>
                  </a:lnTo>
                  <a:lnTo>
                    <a:pt x="333" y="1444"/>
                  </a:lnTo>
                  <a:lnTo>
                    <a:pt x="344" y="1443"/>
                  </a:lnTo>
                  <a:lnTo>
                    <a:pt x="357" y="1441"/>
                  </a:lnTo>
                  <a:lnTo>
                    <a:pt x="371" y="1438"/>
                  </a:lnTo>
                  <a:lnTo>
                    <a:pt x="386" y="1436"/>
                  </a:lnTo>
                  <a:lnTo>
                    <a:pt x="403" y="1435"/>
                  </a:lnTo>
                  <a:lnTo>
                    <a:pt x="421" y="1433"/>
                  </a:lnTo>
                  <a:lnTo>
                    <a:pt x="439" y="1431"/>
                  </a:lnTo>
                  <a:lnTo>
                    <a:pt x="457" y="1429"/>
                  </a:lnTo>
                  <a:lnTo>
                    <a:pt x="477" y="1429"/>
                  </a:lnTo>
                  <a:lnTo>
                    <a:pt x="497" y="1428"/>
                  </a:lnTo>
                  <a:lnTo>
                    <a:pt x="518" y="1428"/>
                  </a:lnTo>
                  <a:lnTo>
                    <a:pt x="538" y="1428"/>
                  </a:lnTo>
                  <a:lnTo>
                    <a:pt x="558" y="1429"/>
                  </a:lnTo>
                  <a:lnTo>
                    <a:pt x="578" y="1430"/>
                  </a:lnTo>
                  <a:lnTo>
                    <a:pt x="597" y="1433"/>
                  </a:lnTo>
                  <a:lnTo>
                    <a:pt x="617" y="1435"/>
                  </a:lnTo>
                  <a:lnTo>
                    <a:pt x="634" y="1437"/>
                  </a:lnTo>
                  <a:lnTo>
                    <a:pt x="651" y="1440"/>
                  </a:lnTo>
                  <a:lnTo>
                    <a:pt x="667" y="1443"/>
                  </a:lnTo>
                  <a:lnTo>
                    <a:pt x="682" y="1446"/>
                  </a:lnTo>
                  <a:lnTo>
                    <a:pt x="695" y="1449"/>
                  </a:lnTo>
                  <a:lnTo>
                    <a:pt x="707" y="1451"/>
                  </a:lnTo>
                  <a:lnTo>
                    <a:pt x="718" y="1454"/>
                  </a:lnTo>
                  <a:lnTo>
                    <a:pt x="725" y="1456"/>
                  </a:lnTo>
                  <a:lnTo>
                    <a:pt x="732" y="1459"/>
                  </a:lnTo>
                  <a:lnTo>
                    <a:pt x="736" y="1461"/>
                  </a:lnTo>
                  <a:lnTo>
                    <a:pt x="734" y="1468"/>
                  </a:lnTo>
                  <a:lnTo>
                    <a:pt x="729" y="1486"/>
                  </a:lnTo>
                  <a:lnTo>
                    <a:pt x="720" y="1513"/>
                  </a:lnTo>
                  <a:lnTo>
                    <a:pt x="709" y="1547"/>
                  </a:lnTo>
                  <a:lnTo>
                    <a:pt x="698" y="1585"/>
                  </a:lnTo>
                  <a:lnTo>
                    <a:pt x="689" y="1624"/>
                  </a:lnTo>
                  <a:lnTo>
                    <a:pt x="679" y="1661"/>
                  </a:lnTo>
                  <a:lnTo>
                    <a:pt x="673" y="1695"/>
                  </a:lnTo>
                  <a:lnTo>
                    <a:pt x="667" y="1728"/>
                  </a:lnTo>
                  <a:lnTo>
                    <a:pt x="661" y="1764"/>
                  </a:lnTo>
                  <a:lnTo>
                    <a:pt x="654" y="1801"/>
                  </a:lnTo>
                  <a:lnTo>
                    <a:pt x="649" y="1837"/>
                  </a:lnTo>
                  <a:lnTo>
                    <a:pt x="644" y="1871"/>
                  </a:lnTo>
                  <a:lnTo>
                    <a:pt x="639" y="1899"/>
                  </a:lnTo>
                  <a:lnTo>
                    <a:pt x="636" y="1920"/>
                  </a:lnTo>
                  <a:lnTo>
                    <a:pt x="635" y="1934"/>
                  </a:lnTo>
                  <a:lnTo>
                    <a:pt x="635" y="1955"/>
                  </a:lnTo>
                  <a:lnTo>
                    <a:pt x="633" y="1983"/>
                  </a:lnTo>
                  <a:lnTo>
                    <a:pt x="632" y="2011"/>
                  </a:lnTo>
                  <a:lnTo>
                    <a:pt x="631" y="2035"/>
                  </a:lnTo>
                  <a:lnTo>
                    <a:pt x="766" y="2085"/>
                  </a:lnTo>
                  <a:lnTo>
                    <a:pt x="835" y="921"/>
                  </a:lnTo>
                  <a:lnTo>
                    <a:pt x="894" y="457"/>
                  </a:lnTo>
                  <a:lnTo>
                    <a:pt x="980" y="0"/>
                  </a:lnTo>
                  <a:lnTo>
                    <a:pt x="976" y="0"/>
                  </a:lnTo>
                  <a:lnTo>
                    <a:pt x="968" y="0"/>
                  </a:lnTo>
                  <a:lnTo>
                    <a:pt x="955" y="1"/>
                  </a:lnTo>
                  <a:lnTo>
                    <a:pt x="936" y="3"/>
                  </a:lnTo>
                  <a:lnTo>
                    <a:pt x="915" y="4"/>
                  </a:lnTo>
                  <a:lnTo>
                    <a:pt x="889" y="6"/>
                  </a:lnTo>
                  <a:lnTo>
                    <a:pt x="860" y="10"/>
                  </a:lnTo>
                  <a:lnTo>
                    <a:pt x="829" y="12"/>
                  </a:lnTo>
                  <a:lnTo>
                    <a:pt x="794" y="17"/>
                  </a:lnTo>
                  <a:lnTo>
                    <a:pt x="759" y="20"/>
                  </a:lnTo>
                  <a:lnTo>
                    <a:pt x="722" y="26"/>
                  </a:lnTo>
                  <a:lnTo>
                    <a:pt x="684" y="32"/>
                  </a:lnTo>
                  <a:lnTo>
                    <a:pt x="646" y="39"/>
                  </a:lnTo>
                  <a:lnTo>
                    <a:pt x="608" y="46"/>
                  </a:lnTo>
                  <a:lnTo>
                    <a:pt x="571" y="56"/>
                  </a:lnTo>
                  <a:lnTo>
                    <a:pt x="535" y="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9" name="Freeform 144"/>
            <p:cNvSpPr>
              <a:spLocks/>
            </p:cNvSpPr>
            <p:nvPr/>
          </p:nvSpPr>
          <p:spPr bwMode="auto">
            <a:xfrm>
              <a:off x="4042" y="3158"/>
              <a:ext cx="173" cy="390"/>
            </a:xfrm>
            <a:custGeom>
              <a:avLst/>
              <a:gdLst>
                <a:gd name="T0" fmla="*/ 0 w 862"/>
                <a:gd name="T1" fmla="*/ 0 h 1949"/>
                <a:gd name="T2" fmla="*/ 0 w 862"/>
                <a:gd name="T3" fmla="*/ 0 h 1949"/>
                <a:gd name="T4" fmla="*/ 0 w 862"/>
                <a:gd name="T5" fmla="*/ 0 h 1949"/>
                <a:gd name="T6" fmla="*/ 0 w 862"/>
                <a:gd name="T7" fmla="*/ 0 h 1949"/>
                <a:gd name="T8" fmla="*/ 0 w 862"/>
                <a:gd name="T9" fmla="*/ 0 h 1949"/>
                <a:gd name="T10" fmla="*/ 0 w 862"/>
                <a:gd name="T11" fmla="*/ 0 h 1949"/>
                <a:gd name="T12" fmla="*/ 0 w 862"/>
                <a:gd name="T13" fmla="*/ 0 h 1949"/>
                <a:gd name="T14" fmla="*/ 0 w 862"/>
                <a:gd name="T15" fmla="*/ 0 h 1949"/>
                <a:gd name="T16" fmla="*/ 0 w 862"/>
                <a:gd name="T17" fmla="*/ 0 h 1949"/>
                <a:gd name="T18" fmla="*/ 0 w 862"/>
                <a:gd name="T19" fmla="*/ 0 h 1949"/>
                <a:gd name="T20" fmla="*/ 0 w 862"/>
                <a:gd name="T21" fmla="*/ 0 h 1949"/>
                <a:gd name="T22" fmla="*/ 0 w 862"/>
                <a:gd name="T23" fmla="*/ 0 h 1949"/>
                <a:gd name="T24" fmla="*/ 0 w 862"/>
                <a:gd name="T25" fmla="*/ 0 h 1949"/>
                <a:gd name="T26" fmla="*/ 0 w 862"/>
                <a:gd name="T27" fmla="*/ 0 h 1949"/>
                <a:gd name="T28" fmla="*/ 0 w 862"/>
                <a:gd name="T29" fmla="*/ 0 h 1949"/>
                <a:gd name="T30" fmla="*/ 0 w 862"/>
                <a:gd name="T31" fmla="*/ 0 h 1949"/>
                <a:gd name="T32" fmla="*/ 0 w 862"/>
                <a:gd name="T33" fmla="*/ 0 h 1949"/>
                <a:gd name="T34" fmla="*/ 0 w 862"/>
                <a:gd name="T35" fmla="*/ 0 h 1949"/>
                <a:gd name="T36" fmla="*/ 0 w 862"/>
                <a:gd name="T37" fmla="*/ 0 h 1949"/>
                <a:gd name="T38" fmla="*/ 0 w 862"/>
                <a:gd name="T39" fmla="*/ 0 h 1949"/>
                <a:gd name="T40" fmla="*/ 0 w 862"/>
                <a:gd name="T41" fmla="*/ 0 h 1949"/>
                <a:gd name="T42" fmla="*/ 0 w 862"/>
                <a:gd name="T43" fmla="*/ 0 h 1949"/>
                <a:gd name="T44" fmla="*/ 0 w 862"/>
                <a:gd name="T45" fmla="*/ 0 h 1949"/>
                <a:gd name="T46" fmla="*/ 0 w 862"/>
                <a:gd name="T47" fmla="*/ 0 h 1949"/>
                <a:gd name="T48" fmla="*/ 0 w 862"/>
                <a:gd name="T49" fmla="*/ 0 h 1949"/>
                <a:gd name="T50" fmla="*/ 0 w 862"/>
                <a:gd name="T51" fmla="*/ 0 h 1949"/>
                <a:gd name="T52" fmla="*/ 0 w 862"/>
                <a:gd name="T53" fmla="*/ 0 h 1949"/>
                <a:gd name="T54" fmla="*/ 0 w 862"/>
                <a:gd name="T55" fmla="*/ 0 h 1949"/>
                <a:gd name="T56" fmla="*/ 0 w 862"/>
                <a:gd name="T57" fmla="*/ 0 h 1949"/>
                <a:gd name="T58" fmla="*/ 0 w 862"/>
                <a:gd name="T59" fmla="*/ 0 h 1949"/>
                <a:gd name="T60" fmla="*/ 0 w 862"/>
                <a:gd name="T61" fmla="*/ 0 h 1949"/>
                <a:gd name="T62" fmla="*/ 0 w 862"/>
                <a:gd name="T63" fmla="*/ 0 h 1949"/>
                <a:gd name="T64" fmla="*/ 0 w 862"/>
                <a:gd name="T65" fmla="*/ 0 h 1949"/>
                <a:gd name="T66" fmla="*/ 0 w 862"/>
                <a:gd name="T67" fmla="*/ 0 h 1949"/>
                <a:gd name="T68" fmla="*/ 0 w 862"/>
                <a:gd name="T69" fmla="*/ 0 h 1949"/>
                <a:gd name="T70" fmla="*/ 0 w 862"/>
                <a:gd name="T71" fmla="*/ 0 h 1949"/>
                <a:gd name="T72" fmla="*/ 0 w 862"/>
                <a:gd name="T73" fmla="*/ 0 h 1949"/>
                <a:gd name="T74" fmla="*/ 0 w 862"/>
                <a:gd name="T75" fmla="*/ 0 h 1949"/>
                <a:gd name="T76" fmla="*/ 0 w 862"/>
                <a:gd name="T77" fmla="*/ 0 h 1949"/>
                <a:gd name="T78" fmla="*/ 0 w 862"/>
                <a:gd name="T79" fmla="*/ 0 h 1949"/>
                <a:gd name="T80" fmla="*/ 0 w 862"/>
                <a:gd name="T81" fmla="*/ 0 h 1949"/>
                <a:gd name="T82" fmla="*/ 0 w 862"/>
                <a:gd name="T83" fmla="*/ 0 h 1949"/>
                <a:gd name="T84" fmla="*/ 0 w 862"/>
                <a:gd name="T85" fmla="*/ 0 h 1949"/>
                <a:gd name="T86" fmla="*/ 0 w 862"/>
                <a:gd name="T87" fmla="*/ 0 h 1949"/>
                <a:gd name="T88" fmla="*/ 0 w 862"/>
                <a:gd name="T89" fmla="*/ 0 h 1949"/>
                <a:gd name="T90" fmla="*/ 0 w 862"/>
                <a:gd name="T91" fmla="*/ 0 h 1949"/>
                <a:gd name="T92" fmla="*/ 0 w 862"/>
                <a:gd name="T93" fmla="*/ 0 h 1949"/>
                <a:gd name="T94" fmla="*/ 0 w 862"/>
                <a:gd name="T95" fmla="*/ 0 h 1949"/>
                <a:gd name="T96" fmla="*/ 0 w 862"/>
                <a:gd name="T97" fmla="*/ 0 h 1949"/>
                <a:gd name="T98" fmla="*/ 0 w 862"/>
                <a:gd name="T99" fmla="*/ 0 h 1949"/>
                <a:gd name="T100" fmla="*/ 0 w 862"/>
                <a:gd name="T101" fmla="*/ 0 h 1949"/>
                <a:gd name="T102" fmla="*/ 0 w 862"/>
                <a:gd name="T103" fmla="*/ 0 h 1949"/>
                <a:gd name="T104" fmla="*/ 0 w 862"/>
                <a:gd name="T105" fmla="*/ 0 h 1949"/>
                <a:gd name="T106" fmla="*/ 0 w 862"/>
                <a:gd name="T107" fmla="*/ 0 h 1949"/>
                <a:gd name="T108" fmla="*/ 0 w 862"/>
                <a:gd name="T109" fmla="*/ 0 h 19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62"/>
                <a:gd name="T166" fmla="*/ 0 h 1949"/>
                <a:gd name="T167" fmla="*/ 862 w 862"/>
                <a:gd name="T168" fmla="*/ 1949 h 194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62" h="1949">
                  <a:moveTo>
                    <a:pt x="0" y="209"/>
                  </a:moveTo>
                  <a:lnTo>
                    <a:pt x="217" y="1788"/>
                  </a:lnTo>
                  <a:lnTo>
                    <a:pt x="688" y="1949"/>
                  </a:lnTo>
                  <a:lnTo>
                    <a:pt x="732" y="1046"/>
                  </a:lnTo>
                  <a:lnTo>
                    <a:pt x="765" y="666"/>
                  </a:lnTo>
                  <a:lnTo>
                    <a:pt x="810" y="341"/>
                  </a:lnTo>
                  <a:lnTo>
                    <a:pt x="862" y="0"/>
                  </a:lnTo>
                  <a:lnTo>
                    <a:pt x="861" y="0"/>
                  </a:lnTo>
                  <a:lnTo>
                    <a:pt x="857" y="0"/>
                  </a:lnTo>
                  <a:lnTo>
                    <a:pt x="849" y="0"/>
                  </a:lnTo>
                  <a:lnTo>
                    <a:pt x="840" y="1"/>
                  </a:lnTo>
                  <a:lnTo>
                    <a:pt x="827" y="1"/>
                  </a:lnTo>
                  <a:lnTo>
                    <a:pt x="812" y="3"/>
                  </a:lnTo>
                  <a:lnTo>
                    <a:pt x="793" y="4"/>
                  </a:lnTo>
                  <a:lnTo>
                    <a:pt x="772" y="6"/>
                  </a:lnTo>
                  <a:lnTo>
                    <a:pt x="748" y="9"/>
                  </a:lnTo>
                  <a:lnTo>
                    <a:pt x="722" y="12"/>
                  </a:lnTo>
                  <a:lnTo>
                    <a:pt x="693" y="16"/>
                  </a:lnTo>
                  <a:lnTo>
                    <a:pt x="661" y="20"/>
                  </a:lnTo>
                  <a:lnTo>
                    <a:pt x="626" y="26"/>
                  </a:lnTo>
                  <a:lnTo>
                    <a:pt x="590" y="32"/>
                  </a:lnTo>
                  <a:lnTo>
                    <a:pt x="550" y="41"/>
                  </a:lnTo>
                  <a:lnTo>
                    <a:pt x="508" y="49"/>
                  </a:lnTo>
                  <a:lnTo>
                    <a:pt x="467" y="57"/>
                  </a:lnTo>
                  <a:lnTo>
                    <a:pt x="432" y="65"/>
                  </a:lnTo>
                  <a:lnTo>
                    <a:pt x="401" y="72"/>
                  </a:lnTo>
                  <a:lnTo>
                    <a:pt x="375" y="78"/>
                  </a:lnTo>
                  <a:lnTo>
                    <a:pt x="353" y="83"/>
                  </a:lnTo>
                  <a:lnTo>
                    <a:pt x="333" y="88"/>
                  </a:lnTo>
                  <a:lnTo>
                    <a:pt x="317" y="93"/>
                  </a:lnTo>
                  <a:lnTo>
                    <a:pt x="302" y="96"/>
                  </a:lnTo>
                  <a:lnTo>
                    <a:pt x="289" y="100"/>
                  </a:lnTo>
                  <a:lnTo>
                    <a:pt x="278" y="103"/>
                  </a:lnTo>
                  <a:lnTo>
                    <a:pt x="268" y="107"/>
                  </a:lnTo>
                  <a:lnTo>
                    <a:pt x="257" y="110"/>
                  </a:lnTo>
                  <a:lnTo>
                    <a:pt x="246" y="114"/>
                  </a:lnTo>
                  <a:lnTo>
                    <a:pt x="234" y="117"/>
                  </a:lnTo>
                  <a:lnTo>
                    <a:pt x="220" y="121"/>
                  </a:lnTo>
                  <a:lnTo>
                    <a:pt x="205" y="126"/>
                  </a:lnTo>
                  <a:lnTo>
                    <a:pt x="189" y="130"/>
                  </a:lnTo>
                  <a:lnTo>
                    <a:pt x="172" y="136"/>
                  </a:lnTo>
                  <a:lnTo>
                    <a:pt x="154" y="142"/>
                  </a:lnTo>
                  <a:lnTo>
                    <a:pt x="136" y="148"/>
                  </a:lnTo>
                  <a:lnTo>
                    <a:pt x="119" y="155"/>
                  </a:lnTo>
                  <a:lnTo>
                    <a:pt x="102" y="162"/>
                  </a:lnTo>
                  <a:lnTo>
                    <a:pt x="86" y="170"/>
                  </a:lnTo>
                  <a:lnTo>
                    <a:pt x="70" y="175"/>
                  </a:lnTo>
                  <a:lnTo>
                    <a:pt x="56" y="183"/>
                  </a:lnTo>
                  <a:lnTo>
                    <a:pt x="42" y="188"/>
                  </a:lnTo>
                  <a:lnTo>
                    <a:pt x="30" y="194"/>
                  </a:lnTo>
                  <a:lnTo>
                    <a:pt x="19" y="199"/>
                  </a:lnTo>
                  <a:lnTo>
                    <a:pt x="11" y="203"/>
                  </a:lnTo>
                  <a:lnTo>
                    <a:pt x="5" y="206"/>
                  </a:lnTo>
                  <a:lnTo>
                    <a:pt x="1" y="207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0" name="Freeform 145"/>
            <p:cNvSpPr>
              <a:spLocks/>
            </p:cNvSpPr>
            <p:nvPr/>
          </p:nvSpPr>
          <p:spPr bwMode="auto">
            <a:xfrm>
              <a:off x="4060" y="3214"/>
              <a:ext cx="61" cy="76"/>
            </a:xfrm>
            <a:custGeom>
              <a:avLst/>
              <a:gdLst>
                <a:gd name="T0" fmla="*/ 0 w 305"/>
                <a:gd name="T1" fmla="*/ 0 h 381"/>
                <a:gd name="T2" fmla="*/ 0 w 305"/>
                <a:gd name="T3" fmla="*/ 0 h 381"/>
                <a:gd name="T4" fmla="*/ 0 w 305"/>
                <a:gd name="T5" fmla="*/ 0 h 381"/>
                <a:gd name="T6" fmla="*/ 0 w 305"/>
                <a:gd name="T7" fmla="*/ 0 h 381"/>
                <a:gd name="T8" fmla="*/ 0 w 305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381"/>
                <a:gd name="T17" fmla="*/ 305 w 305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381">
                  <a:moveTo>
                    <a:pt x="0" y="98"/>
                  </a:moveTo>
                  <a:lnTo>
                    <a:pt x="38" y="381"/>
                  </a:lnTo>
                  <a:lnTo>
                    <a:pt x="305" y="316"/>
                  </a:lnTo>
                  <a:lnTo>
                    <a:pt x="302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1" name="Freeform 146"/>
            <p:cNvSpPr>
              <a:spLocks/>
            </p:cNvSpPr>
            <p:nvPr/>
          </p:nvSpPr>
          <p:spPr bwMode="auto">
            <a:xfrm>
              <a:off x="4135" y="3201"/>
              <a:ext cx="62" cy="73"/>
            </a:xfrm>
            <a:custGeom>
              <a:avLst/>
              <a:gdLst>
                <a:gd name="T0" fmla="*/ 0 w 310"/>
                <a:gd name="T1" fmla="*/ 0 h 368"/>
                <a:gd name="T2" fmla="*/ 0 w 310"/>
                <a:gd name="T3" fmla="*/ 0 h 368"/>
                <a:gd name="T4" fmla="*/ 0 w 310"/>
                <a:gd name="T5" fmla="*/ 0 h 368"/>
                <a:gd name="T6" fmla="*/ 0 w 310"/>
                <a:gd name="T7" fmla="*/ 0 h 368"/>
                <a:gd name="T8" fmla="*/ 0 w 310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368"/>
                <a:gd name="T17" fmla="*/ 310 w 310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368">
                  <a:moveTo>
                    <a:pt x="0" y="52"/>
                  </a:moveTo>
                  <a:lnTo>
                    <a:pt x="0" y="368"/>
                  </a:lnTo>
                  <a:lnTo>
                    <a:pt x="265" y="313"/>
                  </a:lnTo>
                  <a:lnTo>
                    <a:pt x="31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2" name="Freeform 147"/>
            <p:cNvSpPr>
              <a:spLocks/>
            </p:cNvSpPr>
            <p:nvPr/>
          </p:nvSpPr>
          <p:spPr bwMode="auto">
            <a:xfrm>
              <a:off x="4075" y="3335"/>
              <a:ext cx="50" cy="57"/>
            </a:xfrm>
            <a:custGeom>
              <a:avLst/>
              <a:gdLst>
                <a:gd name="T0" fmla="*/ 0 w 252"/>
                <a:gd name="T1" fmla="*/ 0 h 283"/>
                <a:gd name="T2" fmla="*/ 0 w 252"/>
                <a:gd name="T3" fmla="*/ 0 h 283"/>
                <a:gd name="T4" fmla="*/ 0 w 252"/>
                <a:gd name="T5" fmla="*/ 0 h 283"/>
                <a:gd name="T6" fmla="*/ 0 w 252"/>
                <a:gd name="T7" fmla="*/ 0 h 283"/>
                <a:gd name="T8" fmla="*/ 0 w 252"/>
                <a:gd name="T9" fmla="*/ 0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"/>
                <a:gd name="T16" fmla="*/ 0 h 283"/>
                <a:gd name="T17" fmla="*/ 252 w 252"/>
                <a:gd name="T18" fmla="*/ 283 h 2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" h="283">
                  <a:moveTo>
                    <a:pt x="0" y="37"/>
                  </a:moveTo>
                  <a:lnTo>
                    <a:pt x="30" y="283"/>
                  </a:lnTo>
                  <a:lnTo>
                    <a:pt x="252" y="265"/>
                  </a:lnTo>
                  <a:lnTo>
                    <a:pt x="236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3" name="Freeform 148"/>
            <p:cNvSpPr>
              <a:spLocks/>
            </p:cNvSpPr>
            <p:nvPr/>
          </p:nvSpPr>
          <p:spPr bwMode="auto">
            <a:xfrm>
              <a:off x="4135" y="3325"/>
              <a:ext cx="50" cy="62"/>
            </a:xfrm>
            <a:custGeom>
              <a:avLst/>
              <a:gdLst>
                <a:gd name="T0" fmla="*/ 0 w 251"/>
                <a:gd name="T1" fmla="*/ 0 h 309"/>
                <a:gd name="T2" fmla="*/ 0 w 251"/>
                <a:gd name="T3" fmla="*/ 0 h 309"/>
                <a:gd name="T4" fmla="*/ 0 w 251"/>
                <a:gd name="T5" fmla="*/ 0 h 309"/>
                <a:gd name="T6" fmla="*/ 0 w 251"/>
                <a:gd name="T7" fmla="*/ 0 h 309"/>
                <a:gd name="T8" fmla="*/ 0 w 251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9"/>
                <a:gd name="T17" fmla="*/ 251 w 251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9">
                  <a:moveTo>
                    <a:pt x="0" y="39"/>
                  </a:moveTo>
                  <a:lnTo>
                    <a:pt x="5" y="309"/>
                  </a:lnTo>
                  <a:lnTo>
                    <a:pt x="227" y="293"/>
                  </a:lnTo>
                  <a:lnTo>
                    <a:pt x="251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4" name="Freeform 149"/>
            <p:cNvSpPr>
              <a:spLocks/>
            </p:cNvSpPr>
            <p:nvPr/>
          </p:nvSpPr>
          <p:spPr bwMode="auto">
            <a:xfrm>
              <a:off x="4203" y="3444"/>
              <a:ext cx="31" cy="62"/>
            </a:xfrm>
            <a:custGeom>
              <a:avLst/>
              <a:gdLst>
                <a:gd name="T0" fmla="*/ 0 w 158"/>
                <a:gd name="T1" fmla="*/ 0 h 309"/>
                <a:gd name="T2" fmla="*/ 0 w 158"/>
                <a:gd name="T3" fmla="*/ 0 h 309"/>
                <a:gd name="T4" fmla="*/ 0 w 158"/>
                <a:gd name="T5" fmla="*/ 0 h 309"/>
                <a:gd name="T6" fmla="*/ 0 w 158"/>
                <a:gd name="T7" fmla="*/ 0 h 309"/>
                <a:gd name="T8" fmla="*/ 0 w 158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309"/>
                <a:gd name="T17" fmla="*/ 158 w 158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309">
                  <a:moveTo>
                    <a:pt x="14" y="37"/>
                  </a:moveTo>
                  <a:lnTo>
                    <a:pt x="0" y="309"/>
                  </a:lnTo>
                  <a:lnTo>
                    <a:pt x="146" y="230"/>
                  </a:lnTo>
                  <a:lnTo>
                    <a:pt x="158" y="0"/>
                  </a:lnTo>
                  <a:lnTo>
                    <a:pt x="14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5" name="Freeform 150"/>
            <p:cNvSpPr>
              <a:spLocks/>
            </p:cNvSpPr>
            <p:nvPr/>
          </p:nvSpPr>
          <p:spPr bwMode="auto">
            <a:xfrm>
              <a:off x="4237" y="3439"/>
              <a:ext cx="27" cy="48"/>
            </a:xfrm>
            <a:custGeom>
              <a:avLst/>
              <a:gdLst>
                <a:gd name="T0" fmla="*/ 0 w 138"/>
                <a:gd name="T1" fmla="*/ 0 h 237"/>
                <a:gd name="T2" fmla="*/ 0 w 138"/>
                <a:gd name="T3" fmla="*/ 0 h 237"/>
                <a:gd name="T4" fmla="*/ 0 w 138"/>
                <a:gd name="T5" fmla="*/ 0 h 237"/>
                <a:gd name="T6" fmla="*/ 0 w 138"/>
                <a:gd name="T7" fmla="*/ 0 h 237"/>
                <a:gd name="T8" fmla="*/ 0 w 138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37"/>
                <a:gd name="T17" fmla="*/ 138 w 138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37">
                  <a:moveTo>
                    <a:pt x="16" y="26"/>
                  </a:moveTo>
                  <a:lnTo>
                    <a:pt x="0" y="237"/>
                  </a:lnTo>
                  <a:lnTo>
                    <a:pt x="124" y="170"/>
                  </a:lnTo>
                  <a:lnTo>
                    <a:pt x="138" y="0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6" name="Freeform 151"/>
            <p:cNvSpPr>
              <a:spLocks/>
            </p:cNvSpPr>
            <p:nvPr/>
          </p:nvSpPr>
          <p:spPr bwMode="auto">
            <a:xfrm>
              <a:off x="4212" y="3332"/>
              <a:ext cx="32" cy="60"/>
            </a:xfrm>
            <a:custGeom>
              <a:avLst/>
              <a:gdLst>
                <a:gd name="T0" fmla="*/ 0 w 160"/>
                <a:gd name="T1" fmla="*/ 0 h 301"/>
                <a:gd name="T2" fmla="*/ 0 w 160"/>
                <a:gd name="T3" fmla="*/ 0 h 301"/>
                <a:gd name="T4" fmla="*/ 0 w 160"/>
                <a:gd name="T5" fmla="*/ 0 h 301"/>
                <a:gd name="T6" fmla="*/ 0 w 160"/>
                <a:gd name="T7" fmla="*/ 0 h 301"/>
                <a:gd name="T8" fmla="*/ 0 w 160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301"/>
                <a:gd name="T17" fmla="*/ 160 w 160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301">
                  <a:moveTo>
                    <a:pt x="28" y="0"/>
                  </a:moveTo>
                  <a:lnTo>
                    <a:pt x="0" y="273"/>
                  </a:lnTo>
                  <a:lnTo>
                    <a:pt x="127" y="301"/>
                  </a:lnTo>
                  <a:lnTo>
                    <a:pt x="160" y="5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7" name="Freeform 152"/>
            <p:cNvSpPr>
              <a:spLocks/>
            </p:cNvSpPr>
            <p:nvPr/>
          </p:nvSpPr>
          <p:spPr bwMode="auto">
            <a:xfrm>
              <a:off x="4245" y="3347"/>
              <a:ext cx="30" cy="53"/>
            </a:xfrm>
            <a:custGeom>
              <a:avLst/>
              <a:gdLst>
                <a:gd name="T0" fmla="*/ 0 w 150"/>
                <a:gd name="T1" fmla="*/ 0 h 265"/>
                <a:gd name="T2" fmla="*/ 0 w 150"/>
                <a:gd name="T3" fmla="*/ 0 h 265"/>
                <a:gd name="T4" fmla="*/ 0 w 150"/>
                <a:gd name="T5" fmla="*/ 0 h 265"/>
                <a:gd name="T6" fmla="*/ 0 w 150"/>
                <a:gd name="T7" fmla="*/ 0 h 265"/>
                <a:gd name="T8" fmla="*/ 0 w 150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65"/>
                <a:gd name="T17" fmla="*/ 150 w 150"/>
                <a:gd name="T18" fmla="*/ 265 h 2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65">
                  <a:moveTo>
                    <a:pt x="31" y="0"/>
                  </a:moveTo>
                  <a:lnTo>
                    <a:pt x="0" y="236"/>
                  </a:lnTo>
                  <a:lnTo>
                    <a:pt x="124" y="265"/>
                  </a:lnTo>
                  <a:lnTo>
                    <a:pt x="150" y="4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8" name="Freeform 153"/>
            <p:cNvSpPr>
              <a:spLocks/>
            </p:cNvSpPr>
            <p:nvPr/>
          </p:nvSpPr>
          <p:spPr bwMode="auto">
            <a:xfrm>
              <a:off x="4223" y="3206"/>
              <a:ext cx="41" cy="83"/>
            </a:xfrm>
            <a:custGeom>
              <a:avLst/>
              <a:gdLst>
                <a:gd name="T0" fmla="*/ 0 w 203"/>
                <a:gd name="T1" fmla="*/ 0 h 415"/>
                <a:gd name="T2" fmla="*/ 0 w 203"/>
                <a:gd name="T3" fmla="*/ 0 h 415"/>
                <a:gd name="T4" fmla="*/ 0 w 203"/>
                <a:gd name="T5" fmla="*/ 0 h 415"/>
                <a:gd name="T6" fmla="*/ 0 w 203"/>
                <a:gd name="T7" fmla="*/ 0 h 415"/>
                <a:gd name="T8" fmla="*/ 0 w 203"/>
                <a:gd name="T9" fmla="*/ 0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415"/>
                <a:gd name="T17" fmla="*/ 203 w 203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415">
                  <a:moveTo>
                    <a:pt x="65" y="0"/>
                  </a:moveTo>
                  <a:lnTo>
                    <a:pt x="0" y="314"/>
                  </a:lnTo>
                  <a:lnTo>
                    <a:pt x="132" y="415"/>
                  </a:lnTo>
                  <a:lnTo>
                    <a:pt x="203" y="10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9" name="Freeform 154"/>
            <p:cNvSpPr>
              <a:spLocks/>
            </p:cNvSpPr>
            <p:nvPr/>
          </p:nvSpPr>
          <p:spPr bwMode="auto">
            <a:xfrm>
              <a:off x="4256" y="3234"/>
              <a:ext cx="40" cy="81"/>
            </a:xfrm>
            <a:custGeom>
              <a:avLst/>
              <a:gdLst>
                <a:gd name="T0" fmla="*/ 0 w 198"/>
                <a:gd name="T1" fmla="*/ 0 h 402"/>
                <a:gd name="T2" fmla="*/ 0 w 198"/>
                <a:gd name="T3" fmla="*/ 0 h 402"/>
                <a:gd name="T4" fmla="*/ 0 w 198"/>
                <a:gd name="T5" fmla="*/ 0 h 402"/>
                <a:gd name="T6" fmla="*/ 0 w 198"/>
                <a:gd name="T7" fmla="*/ 0 h 402"/>
                <a:gd name="T8" fmla="*/ 0 w 198"/>
                <a:gd name="T9" fmla="*/ 0 h 4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402"/>
                <a:gd name="T17" fmla="*/ 198 w 198"/>
                <a:gd name="T18" fmla="*/ 402 h 4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402">
                  <a:moveTo>
                    <a:pt x="75" y="0"/>
                  </a:moveTo>
                  <a:lnTo>
                    <a:pt x="0" y="306"/>
                  </a:lnTo>
                  <a:lnTo>
                    <a:pt x="121" y="402"/>
                  </a:lnTo>
                  <a:lnTo>
                    <a:pt x="198" y="9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0" name="Freeform 155"/>
            <p:cNvSpPr>
              <a:spLocks/>
            </p:cNvSpPr>
            <p:nvPr/>
          </p:nvSpPr>
          <p:spPr bwMode="auto">
            <a:xfrm>
              <a:off x="4066" y="3222"/>
              <a:ext cx="50" cy="62"/>
            </a:xfrm>
            <a:custGeom>
              <a:avLst/>
              <a:gdLst>
                <a:gd name="T0" fmla="*/ 0 w 248"/>
                <a:gd name="T1" fmla="*/ 0 h 307"/>
                <a:gd name="T2" fmla="*/ 0 w 248"/>
                <a:gd name="T3" fmla="*/ 0 h 307"/>
                <a:gd name="T4" fmla="*/ 0 w 248"/>
                <a:gd name="T5" fmla="*/ 0 h 307"/>
                <a:gd name="T6" fmla="*/ 0 w 248"/>
                <a:gd name="T7" fmla="*/ 0 h 307"/>
                <a:gd name="T8" fmla="*/ 0 w 248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307"/>
                <a:gd name="T17" fmla="*/ 248 w 248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307">
                  <a:moveTo>
                    <a:pt x="0" y="75"/>
                  </a:moveTo>
                  <a:lnTo>
                    <a:pt x="26" y="307"/>
                  </a:lnTo>
                  <a:lnTo>
                    <a:pt x="248" y="255"/>
                  </a:lnTo>
                  <a:lnTo>
                    <a:pt x="246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1" name="Freeform 156"/>
            <p:cNvSpPr>
              <a:spLocks/>
            </p:cNvSpPr>
            <p:nvPr/>
          </p:nvSpPr>
          <p:spPr bwMode="auto">
            <a:xfrm>
              <a:off x="4140" y="3208"/>
              <a:ext cx="50" cy="60"/>
            </a:xfrm>
            <a:custGeom>
              <a:avLst/>
              <a:gdLst>
                <a:gd name="T0" fmla="*/ 0 w 251"/>
                <a:gd name="T1" fmla="*/ 0 h 300"/>
                <a:gd name="T2" fmla="*/ 0 w 251"/>
                <a:gd name="T3" fmla="*/ 0 h 300"/>
                <a:gd name="T4" fmla="*/ 0 w 251"/>
                <a:gd name="T5" fmla="*/ 0 h 300"/>
                <a:gd name="T6" fmla="*/ 0 w 251"/>
                <a:gd name="T7" fmla="*/ 0 h 300"/>
                <a:gd name="T8" fmla="*/ 0 w 251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0"/>
                <a:gd name="T17" fmla="*/ 251 w 251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0">
                  <a:moveTo>
                    <a:pt x="0" y="43"/>
                  </a:moveTo>
                  <a:lnTo>
                    <a:pt x="0" y="300"/>
                  </a:lnTo>
                  <a:lnTo>
                    <a:pt x="220" y="252"/>
                  </a:lnTo>
                  <a:lnTo>
                    <a:pt x="25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2" name="Freeform 157"/>
            <p:cNvSpPr>
              <a:spLocks/>
            </p:cNvSpPr>
            <p:nvPr/>
          </p:nvSpPr>
          <p:spPr bwMode="auto">
            <a:xfrm>
              <a:off x="4080" y="3341"/>
              <a:ext cx="40" cy="46"/>
            </a:xfrm>
            <a:custGeom>
              <a:avLst/>
              <a:gdLst>
                <a:gd name="T0" fmla="*/ 0 w 198"/>
                <a:gd name="T1" fmla="*/ 0 h 229"/>
                <a:gd name="T2" fmla="*/ 0 w 198"/>
                <a:gd name="T3" fmla="*/ 0 h 229"/>
                <a:gd name="T4" fmla="*/ 0 w 198"/>
                <a:gd name="T5" fmla="*/ 0 h 229"/>
                <a:gd name="T6" fmla="*/ 0 w 198"/>
                <a:gd name="T7" fmla="*/ 0 h 229"/>
                <a:gd name="T8" fmla="*/ 0 w 198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29"/>
                <a:gd name="T17" fmla="*/ 198 w 198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29">
                  <a:moveTo>
                    <a:pt x="0" y="35"/>
                  </a:moveTo>
                  <a:lnTo>
                    <a:pt x="24" y="229"/>
                  </a:lnTo>
                  <a:lnTo>
                    <a:pt x="198" y="216"/>
                  </a:lnTo>
                  <a:lnTo>
                    <a:pt x="18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3" name="Freeform 158"/>
            <p:cNvSpPr>
              <a:spLocks/>
            </p:cNvSpPr>
            <p:nvPr/>
          </p:nvSpPr>
          <p:spPr bwMode="auto">
            <a:xfrm>
              <a:off x="4140" y="3332"/>
              <a:ext cx="39" cy="48"/>
            </a:xfrm>
            <a:custGeom>
              <a:avLst/>
              <a:gdLst>
                <a:gd name="T0" fmla="*/ 0 w 191"/>
                <a:gd name="T1" fmla="*/ 0 h 242"/>
                <a:gd name="T2" fmla="*/ 0 w 191"/>
                <a:gd name="T3" fmla="*/ 0 h 242"/>
                <a:gd name="T4" fmla="*/ 0 w 191"/>
                <a:gd name="T5" fmla="*/ 0 h 242"/>
                <a:gd name="T6" fmla="*/ 0 w 191"/>
                <a:gd name="T7" fmla="*/ 0 h 242"/>
                <a:gd name="T8" fmla="*/ 0 w 191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42"/>
                <a:gd name="T17" fmla="*/ 191 w 191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42">
                  <a:moveTo>
                    <a:pt x="0" y="31"/>
                  </a:moveTo>
                  <a:lnTo>
                    <a:pt x="3" y="242"/>
                  </a:lnTo>
                  <a:lnTo>
                    <a:pt x="177" y="231"/>
                  </a:lnTo>
                  <a:lnTo>
                    <a:pt x="191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4" name="Freeform 159"/>
            <p:cNvSpPr>
              <a:spLocks/>
            </p:cNvSpPr>
            <p:nvPr/>
          </p:nvSpPr>
          <p:spPr bwMode="auto">
            <a:xfrm>
              <a:off x="4206" y="3450"/>
              <a:ext cx="24" cy="50"/>
            </a:xfrm>
            <a:custGeom>
              <a:avLst/>
              <a:gdLst>
                <a:gd name="T0" fmla="*/ 0 w 119"/>
                <a:gd name="T1" fmla="*/ 0 h 247"/>
                <a:gd name="T2" fmla="*/ 0 w 119"/>
                <a:gd name="T3" fmla="*/ 0 h 247"/>
                <a:gd name="T4" fmla="*/ 0 w 119"/>
                <a:gd name="T5" fmla="*/ 0 h 247"/>
                <a:gd name="T6" fmla="*/ 0 w 119"/>
                <a:gd name="T7" fmla="*/ 0 h 247"/>
                <a:gd name="T8" fmla="*/ 0 w 119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47"/>
                <a:gd name="T17" fmla="*/ 119 w 119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47">
                  <a:moveTo>
                    <a:pt x="119" y="0"/>
                  </a:moveTo>
                  <a:lnTo>
                    <a:pt x="107" y="190"/>
                  </a:lnTo>
                  <a:lnTo>
                    <a:pt x="0" y="247"/>
                  </a:lnTo>
                  <a:lnTo>
                    <a:pt x="15" y="2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5" name="Freeform 160"/>
            <p:cNvSpPr>
              <a:spLocks/>
            </p:cNvSpPr>
            <p:nvPr/>
          </p:nvSpPr>
          <p:spPr bwMode="auto">
            <a:xfrm>
              <a:off x="4241" y="3444"/>
              <a:ext cx="20" cy="35"/>
            </a:xfrm>
            <a:custGeom>
              <a:avLst/>
              <a:gdLst>
                <a:gd name="T0" fmla="*/ 0 w 98"/>
                <a:gd name="T1" fmla="*/ 0 h 174"/>
                <a:gd name="T2" fmla="*/ 0 w 98"/>
                <a:gd name="T3" fmla="*/ 0 h 174"/>
                <a:gd name="T4" fmla="*/ 0 w 98"/>
                <a:gd name="T5" fmla="*/ 0 h 174"/>
                <a:gd name="T6" fmla="*/ 0 w 98"/>
                <a:gd name="T7" fmla="*/ 0 h 174"/>
                <a:gd name="T8" fmla="*/ 0 w 98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74"/>
                <a:gd name="T17" fmla="*/ 98 w 98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74">
                  <a:moveTo>
                    <a:pt x="7" y="15"/>
                  </a:moveTo>
                  <a:lnTo>
                    <a:pt x="0" y="174"/>
                  </a:lnTo>
                  <a:lnTo>
                    <a:pt x="88" y="129"/>
                  </a:lnTo>
                  <a:lnTo>
                    <a:pt x="98" y="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6" name="Freeform 161"/>
            <p:cNvSpPr>
              <a:spLocks/>
            </p:cNvSpPr>
            <p:nvPr/>
          </p:nvSpPr>
          <p:spPr bwMode="auto">
            <a:xfrm>
              <a:off x="4217" y="3340"/>
              <a:ext cx="23" cy="47"/>
            </a:xfrm>
            <a:custGeom>
              <a:avLst/>
              <a:gdLst>
                <a:gd name="T0" fmla="*/ 0 w 117"/>
                <a:gd name="T1" fmla="*/ 0 h 237"/>
                <a:gd name="T2" fmla="*/ 0 w 117"/>
                <a:gd name="T3" fmla="*/ 0 h 237"/>
                <a:gd name="T4" fmla="*/ 0 w 117"/>
                <a:gd name="T5" fmla="*/ 0 h 237"/>
                <a:gd name="T6" fmla="*/ 0 w 117"/>
                <a:gd name="T7" fmla="*/ 0 h 237"/>
                <a:gd name="T8" fmla="*/ 0 w 117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237"/>
                <a:gd name="T17" fmla="*/ 117 w 117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237">
                  <a:moveTo>
                    <a:pt x="20" y="0"/>
                  </a:moveTo>
                  <a:lnTo>
                    <a:pt x="0" y="215"/>
                  </a:lnTo>
                  <a:lnTo>
                    <a:pt x="94" y="237"/>
                  </a:lnTo>
                  <a:lnTo>
                    <a:pt x="117" y="3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7" name="Freeform 162"/>
            <p:cNvSpPr>
              <a:spLocks/>
            </p:cNvSpPr>
            <p:nvPr/>
          </p:nvSpPr>
          <p:spPr bwMode="auto">
            <a:xfrm>
              <a:off x="4249" y="3353"/>
              <a:ext cx="23" cy="42"/>
            </a:xfrm>
            <a:custGeom>
              <a:avLst/>
              <a:gdLst>
                <a:gd name="T0" fmla="*/ 0 w 113"/>
                <a:gd name="T1" fmla="*/ 0 h 211"/>
                <a:gd name="T2" fmla="*/ 0 w 113"/>
                <a:gd name="T3" fmla="*/ 0 h 211"/>
                <a:gd name="T4" fmla="*/ 0 w 113"/>
                <a:gd name="T5" fmla="*/ 0 h 211"/>
                <a:gd name="T6" fmla="*/ 0 w 113"/>
                <a:gd name="T7" fmla="*/ 0 h 211"/>
                <a:gd name="T8" fmla="*/ 0 w 113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211"/>
                <a:gd name="T17" fmla="*/ 113 w 113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211">
                  <a:moveTo>
                    <a:pt x="21" y="0"/>
                  </a:moveTo>
                  <a:lnTo>
                    <a:pt x="0" y="188"/>
                  </a:lnTo>
                  <a:lnTo>
                    <a:pt x="87" y="211"/>
                  </a:lnTo>
                  <a:lnTo>
                    <a:pt x="113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8" name="Freeform 163"/>
            <p:cNvSpPr>
              <a:spLocks/>
            </p:cNvSpPr>
            <p:nvPr/>
          </p:nvSpPr>
          <p:spPr bwMode="auto">
            <a:xfrm>
              <a:off x="4227" y="3214"/>
              <a:ext cx="31" cy="69"/>
            </a:xfrm>
            <a:custGeom>
              <a:avLst/>
              <a:gdLst>
                <a:gd name="T0" fmla="*/ 0 w 157"/>
                <a:gd name="T1" fmla="*/ 0 h 348"/>
                <a:gd name="T2" fmla="*/ 0 w 157"/>
                <a:gd name="T3" fmla="*/ 0 h 348"/>
                <a:gd name="T4" fmla="*/ 0 w 157"/>
                <a:gd name="T5" fmla="*/ 0 h 348"/>
                <a:gd name="T6" fmla="*/ 0 w 157"/>
                <a:gd name="T7" fmla="*/ 0 h 348"/>
                <a:gd name="T8" fmla="*/ 0 w 157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348"/>
                <a:gd name="T17" fmla="*/ 157 w 157"/>
                <a:gd name="T18" fmla="*/ 348 h 3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348">
                  <a:moveTo>
                    <a:pt x="53" y="0"/>
                  </a:moveTo>
                  <a:lnTo>
                    <a:pt x="0" y="264"/>
                  </a:lnTo>
                  <a:lnTo>
                    <a:pt x="100" y="348"/>
                  </a:lnTo>
                  <a:lnTo>
                    <a:pt x="157" y="8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9" name="Freeform 164"/>
            <p:cNvSpPr>
              <a:spLocks/>
            </p:cNvSpPr>
            <p:nvPr/>
          </p:nvSpPr>
          <p:spPr bwMode="auto">
            <a:xfrm>
              <a:off x="4261" y="3242"/>
              <a:ext cx="30" cy="65"/>
            </a:xfrm>
            <a:custGeom>
              <a:avLst/>
              <a:gdLst>
                <a:gd name="T0" fmla="*/ 0 w 150"/>
                <a:gd name="T1" fmla="*/ 0 h 325"/>
                <a:gd name="T2" fmla="*/ 0 w 150"/>
                <a:gd name="T3" fmla="*/ 0 h 325"/>
                <a:gd name="T4" fmla="*/ 0 w 150"/>
                <a:gd name="T5" fmla="*/ 0 h 325"/>
                <a:gd name="T6" fmla="*/ 0 w 150"/>
                <a:gd name="T7" fmla="*/ 0 h 325"/>
                <a:gd name="T8" fmla="*/ 0 w 150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325"/>
                <a:gd name="T17" fmla="*/ 150 w 150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325">
                  <a:moveTo>
                    <a:pt x="61" y="0"/>
                  </a:moveTo>
                  <a:lnTo>
                    <a:pt x="0" y="260"/>
                  </a:lnTo>
                  <a:lnTo>
                    <a:pt x="83" y="325"/>
                  </a:lnTo>
                  <a:lnTo>
                    <a:pt x="150" y="6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0" name="Freeform 165"/>
            <p:cNvSpPr>
              <a:spLocks/>
            </p:cNvSpPr>
            <p:nvPr/>
          </p:nvSpPr>
          <p:spPr bwMode="auto">
            <a:xfrm>
              <a:off x="4102" y="3444"/>
              <a:ext cx="24" cy="93"/>
            </a:xfrm>
            <a:custGeom>
              <a:avLst/>
              <a:gdLst>
                <a:gd name="T0" fmla="*/ 0 w 121"/>
                <a:gd name="T1" fmla="*/ 0 h 461"/>
                <a:gd name="T2" fmla="*/ 0 w 121"/>
                <a:gd name="T3" fmla="*/ 0 h 461"/>
                <a:gd name="T4" fmla="*/ 0 w 121"/>
                <a:gd name="T5" fmla="*/ 0 h 461"/>
                <a:gd name="T6" fmla="*/ 0 w 121"/>
                <a:gd name="T7" fmla="*/ 0 h 461"/>
                <a:gd name="T8" fmla="*/ 0 w 121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461"/>
                <a:gd name="T17" fmla="*/ 121 w 121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461">
                  <a:moveTo>
                    <a:pt x="0" y="0"/>
                  </a:moveTo>
                  <a:lnTo>
                    <a:pt x="53" y="438"/>
                  </a:lnTo>
                  <a:lnTo>
                    <a:pt x="118" y="461"/>
                  </a:lnTo>
                  <a:lnTo>
                    <a:pt x="1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1" name="Freeform 166"/>
            <p:cNvSpPr>
              <a:spLocks/>
            </p:cNvSpPr>
            <p:nvPr/>
          </p:nvSpPr>
          <p:spPr bwMode="auto">
            <a:xfrm>
              <a:off x="4130" y="3445"/>
              <a:ext cx="32" cy="100"/>
            </a:xfrm>
            <a:custGeom>
              <a:avLst/>
              <a:gdLst>
                <a:gd name="T0" fmla="*/ 0 w 160"/>
                <a:gd name="T1" fmla="*/ 0 h 501"/>
                <a:gd name="T2" fmla="*/ 0 w 160"/>
                <a:gd name="T3" fmla="*/ 0 h 501"/>
                <a:gd name="T4" fmla="*/ 0 w 160"/>
                <a:gd name="T5" fmla="*/ 0 h 501"/>
                <a:gd name="T6" fmla="*/ 0 w 160"/>
                <a:gd name="T7" fmla="*/ 0 h 501"/>
                <a:gd name="T8" fmla="*/ 0 w 160"/>
                <a:gd name="T9" fmla="*/ 0 h 501"/>
                <a:gd name="T10" fmla="*/ 0 w 160"/>
                <a:gd name="T11" fmla="*/ 0 h 501"/>
                <a:gd name="T12" fmla="*/ 0 w 160"/>
                <a:gd name="T13" fmla="*/ 0 h 501"/>
                <a:gd name="T14" fmla="*/ 0 w 160"/>
                <a:gd name="T15" fmla="*/ 0 h 501"/>
                <a:gd name="T16" fmla="*/ 0 w 160"/>
                <a:gd name="T17" fmla="*/ 0 h 501"/>
                <a:gd name="T18" fmla="*/ 0 w 160"/>
                <a:gd name="T19" fmla="*/ 0 h 501"/>
                <a:gd name="T20" fmla="*/ 0 w 160"/>
                <a:gd name="T21" fmla="*/ 0 h 501"/>
                <a:gd name="T22" fmla="*/ 0 w 160"/>
                <a:gd name="T23" fmla="*/ 0 h 501"/>
                <a:gd name="T24" fmla="*/ 0 w 160"/>
                <a:gd name="T25" fmla="*/ 0 h 501"/>
                <a:gd name="T26" fmla="*/ 0 w 160"/>
                <a:gd name="T27" fmla="*/ 0 h 501"/>
                <a:gd name="T28" fmla="*/ 0 w 160"/>
                <a:gd name="T29" fmla="*/ 0 h 501"/>
                <a:gd name="T30" fmla="*/ 0 w 160"/>
                <a:gd name="T31" fmla="*/ 0 h 5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0"/>
                <a:gd name="T49" fmla="*/ 0 h 501"/>
                <a:gd name="T50" fmla="*/ 160 w 160"/>
                <a:gd name="T51" fmla="*/ 501 h 50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0" h="501">
                  <a:moveTo>
                    <a:pt x="160" y="16"/>
                  </a:moveTo>
                  <a:lnTo>
                    <a:pt x="5" y="0"/>
                  </a:lnTo>
                  <a:lnTo>
                    <a:pt x="0" y="466"/>
                  </a:lnTo>
                  <a:lnTo>
                    <a:pt x="100" y="501"/>
                  </a:lnTo>
                  <a:lnTo>
                    <a:pt x="105" y="447"/>
                  </a:lnTo>
                  <a:lnTo>
                    <a:pt x="112" y="366"/>
                  </a:lnTo>
                  <a:lnTo>
                    <a:pt x="119" y="284"/>
                  </a:lnTo>
                  <a:lnTo>
                    <a:pt x="125" y="229"/>
                  </a:lnTo>
                  <a:lnTo>
                    <a:pt x="128" y="206"/>
                  </a:lnTo>
                  <a:lnTo>
                    <a:pt x="132" y="183"/>
                  </a:lnTo>
                  <a:lnTo>
                    <a:pt x="137" y="155"/>
                  </a:lnTo>
                  <a:lnTo>
                    <a:pt x="141" y="128"/>
                  </a:lnTo>
                  <a:lnTo>
                    <a:pt x="146" y="100"/>
                  </a:lnTo>
                  <a:lnTo>
                    <a:pt x="151" y="71"/>
                  </a:lnTo>
                  <a:lnTo>
                    <a:pt x="156" y="43"/>
                  </a:lnTo>
                  <a:lnTo>
                    <a:pt x="160" y="16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2" name="Freeform 167"/>
            <p:cNvSpPr>
              <a:spLocks/>
            </p:cNvSpPr>
            <p:nvPr/>
          </p:nvSpPr>
          <p:spPr bwMode="auto">
            <a:xfrm>
              <a:off x="4091" y="3427"/>
              <a:ext cx="87" cy="121"/>
            </a:xfrm>
            <a:custGeom>
              <a:avLst/>
              <a:gdLst>
                <a:gd name="T0" fmla="*/ 0 w 437"/>
                <a:gd name="T1" fmla="*/ 0 h 607"/>
                <a:gd name="T2" fmla="*/ 0 w 437"/>
                <a:gd name="T3" fmla="*/ 0 h 607"/>
                <a:gd name="T4" fmla="*/ 0 w 437"/>
                <a:gd name="T5" fmla="*/ 0 h 607"/>
                <a:gd name="T6" fmla="*/ 0 w 437"/>
                <a:gd name="T7" fmla="*/ 0 h 607"/>
                <a:gd name="T8" fmla="*/ 0 w 437"/>
                <a:gd name="T9" fmla="*/ 0 h 607"/>
                <a:gd name="T10" fmla="*/ 0 w 437"/>
                <a:gd name="T11" fmla="*/ 0 h 607"/>
                <a:gd name="T12" fmla="*/ 0 w 437"/>
                <a:gd name="T13" fmla="*/ 0 h 607"/>
                <a:gd name="T14" fmla="*/ 0 w 437"/>
                <a:gd name="T15" fmla="*/ 0 h 607"/>
                <a:gd name="T16" fmla="*/ 0 w 437"/>
                <a:gd name="T17" fmla="*/ 0 h 607"/>
                <a:gd name="T18" fmla="*/ 0 w 437"/>
                <a:gd name="T19" fmla="*/ 0 h 607"/>
                <a:gd name="T20" fmla="*/ 0 w 437"/>
                <a:gd name="T21" fmla="*/ 0 h 607"/>
                <a:gd name="T22" fmla="*/ 0 w 437"/>
                <a:gd name="T23" fmla="*/ 0 h 607"/>
                <a:gd name="T24" fmla="*/ 0 w 437"/>
                <a:gd name="T25" fmla="*/ 0 h 607"/>
                <a:gd name="T26" fmla="*/ 0 w 437"/>
                <a:gd name="T27" fmla="*/ 0 h 607"/>
                <a:gd name="T28" fmla="*/ 0 w 437"/>
                <a:gd name="T29" fmla="*/ 0 h 607"/>
                <a:gd name="T30" fmla="*/ 0 w 437"/>
                <a:gd name="T31" fmla="*/ 0 h 607"/>
                <a:gd name="T32" fmla="*/ 0 w 437"/>
                <a:gd name="T33" fmla="*/ 0 h 607"/>
                <a:gd name="T34" fmla="*/ 0 w 437"/>
                <a:gd name="T35" fmla="*/ 0 h 607"/>
                <a:gd name="T36" fmla="*/ 0 w 437"/>
                <a:gd name="T37" fmla="*/ 0 h 607"/>
                <a:gd name="T38" fmla="*/ 0 w 437"/>
                <a:gd name="T39" fmla="*/ 0 h 607"/>
                <a:gd name="T40" fmla="*/ 0 w 437"/>
                <a:gd name="T41" fmla="*/ 0 h 607"/>
                <a:gd name="T42" fmla="*/ 0 w 437"/>
                <a:gd name="T43" fmla="*/ 0 h 607"/>
                <a:gd name="T44" fmla="*/ 0 w 437"/>
                <a:gd name="T45" fmla="*/ 0 h 607"/>
                <a:gd name="T46" fmla="*/ 0 w 437"/>
                <a:gd name="T47" fmla="*/ 0 h 607"/>
                <a:gd name="T48" fmla="*/ 0 w 437"/>
                <a:gd name="T49" fmla="*/ 0 h 607"/>
                <a:gd name="T50" fmla="*/ 0 w 437"/>
                <a:gd name="T51" fmla="*/ 0 h 607"/>
                <a:gd name="T52" fmla="*/ 0 w 437"/>
                <a:gd name="T53" fmla="*/ 0 h 607"/>
                <a:gd name="T54" fmla="*/ 0 w 437"/>
                <a:gd name="T55" fmla="*/ 0 h 607"/>
                <a:gd name="T56" fmla="*/ 0 w 437"/>
                <a:gd name="T57" fmla="*/ 0 h 607"/>
                <a:gd name="T58" fmla="*/ 0 w 437"/>
                <a:gd name="T59" fmla="*/ 0 h 607"/>
                <a:gd name="T60" fmla="*/ 0 w 437"/>
                <a:gd name="T61" fmla="*/ 0 h 607"/>
                <a:gd name="T62" fmla="*/ 0 w 437"/>
                <a:gd name="T63" fmla="*/ 0 h 607"/>
                <a:gd name="T64" fmla="*/ 0 w 437"/>
                <a:gd name="T65" fmla="*/ 0 h 607"/>
                <a:gd name="T66" fmla="*/ 0 w 437"/>
                <a:gd name="T67" fmla="*/ 0 h 607"/>
                <a:gd name="T68" fmla="*/ 0 w 437"/>
                <a:gd name="T69" fmla="*/ 0 h 607"/>
                <a:gd name="T70" fmla="*/ 0 w 437"/>
                <a:gd name="T71" fmla="*/ 0 h 607"/>
                <a:gd name="T72" fmla="*/ 0 w 437"/>
                <a:gd name="T73" fmla="*/ 0 h 6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37"/>
                <a:gd name="T112" fmla="*/ 0 h 607"/>
                <a:gd name="T113" fmla="*/ 437 w 437"/>
                <a:gd name="T114" fmla="*/ 607 h 6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37" h="607">
                  <a:moveTo>
                    <a:pt x="374" y="267"/>
                  </a:moveTo>
                  <a:lnTo>
                    <a:pt x="380" y="233"/>
                  </a:lnTo>
                  <a:lnTo>
                    <a:pt x="390" y="196"/>
                  </a:lnTo>
                  <a:lnTo>
                    <a:pt x="399" y="157"/>
                  </a:lnTo>
                  <a:lnTo>
                    <a:pt x="410" y="119"/>
                  </a:lnTo>
                  <a:lnTo>
                    <a:pt x="421" y="85"/>
                  </a:lnTo>
                  <a:lnTo>
                    <a:pt x="430" y="58"/>
                  </a:lnTo>
                  <a:lnTo>
                    <a:pt x="435" y="40"/>
                  </a:lnTo>
                  <a:lnTo>
                    <a:pt x="437" y="33"/>
                  </a:lnTo>
                  <a:lnTo>
                    <a:pt x="433" y="31"/>
                  </a:lnTo>
                  <a:lnTo>
                    <a:pt x="426" y="28"/>
                  </a:lnTo>
                  <a:lnTo>
                    <a:pt x="419" y="26"/>
                  </a:lnTo>
                  <a:lnTo>
                    <a:pt x="408" y="23"/>
                  </a:lnTo>
                  <a:lnTo>
                    <a:pt x="396" y="21"/>
                  </a:lnTo>
                  <a:lnTo>
                    <a:pt x="383" y="18"/>
                  </a:lnTo>
                  <a:lnTo>
                    <a:pt x="368" y="15"/>
                  </a:lnTo>
                  <a:lnTo>
                    <a:pt x="352" y="12"/>
                  </a:lnTo>
                  <a:lnTo>
                    <a:pt x="335" y="9"/>
                  </a:lnTo>
                  <a:lnTo>
                    <a:pt x="318" y="7"/>
                  </a:lnTo>
                  <a:lnTo>
                    <a:pt x="298" y="5"/>
                  </a:lnTo>
                  <a:lnTo>
                    <a:pt x="279" y="2"/>
                  </a:lnTo>
                  <a:lnTo>
                    <a:pt x="259" y="1"/>
                  </a:lnTo>
                  <a:lnTo>
                    <a:pt x="239" y="0"/>
                  </a:lnTo>
                  <a:lnTo>
                    <a:pt x="219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1"/>
                  </a:lnTo>
                  <a:lnTo>
                    <a:pt x="140" y="3"/>
                  </a:lnTo>
                  <a:lnTo>
                    <a:pt x="122" y="5"/>
                  </a:lnTo>
                  <a:lnTo>
                    <a:pt x="104" y="7"/>
                  </a:lnTo>
                  <a:lnTo>
                    <a:pt x="87" y="8"/>
                  </a:lnTo>
                  <a:lnTo>
                    <a:pt x="72" y="10"/>
                  </a:lnTo>
                  <a:lnTo>
                    <a:pt x="58" y="13"/>
                  </a:lnTo>
                  <a:lnTo>
                    <a:pt x="45" y="15"/>
                  </a:lnTo>
                  <a:lnTo>
                    <a:pt x="34" y="16"/>
                  </a:lnTo>
                  <a:lnTo>
                    <a:pt x="24" y="19"/>
                  </a:lnTo>
                  <a:lnTo>
                    <a:pt x="16" y="20"/>
                  </a:lnTo>
                  <a:lnTo>
                    <a:pt x="9" y="21"/>
                  </a:lnTo>
                  <a:lnTo>
                    <a:pt x="4" y="22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79" y="516"/>
                  </a:lnTo>
                  <a:lnTo>
                    <a:pt x="110" y="527"/>
                  </a:lnTo>
                  <a:lnTo>
                    <a:pt x="57" y="89"/>
                  </a:lnTo>
                  <a:lnTo>
                    <a:pt x="178" y="96"/>
                  </a:lnTo>
                  <a:lnTo>
                    <a:pt x="175" y="550"/>
                  </a:lnTo>
                  <a:lnTo>
                    <a:pt x="196" y="559"/>
                  </a:lnTo>
                  <a:lnTo>
                    <a:pt x="201" y="93"/>
                  </a:lnTo>
                  <a:lnTo>
                    <a:pt x="356" y="109"/>
                  </a:lnTo>
                  <a:lnTo>
                    <a:pt x="352" y="136"/>
                  </a:lnTo>
                  <a:lnTo>
                    <a:pt x="347" y="164"/>
                  </a:lnTo>
                  <a:lnTo>
                    <a:pt x="342" y="193"/>
                  </a:lnTo>
                  <a:lnTo>
                    <a:pt x="337" y="221"/>
                  </a:lnTo>
                  <a:lnTo>
                    <a:pt x="333" y="248"/>
                  </a:lnTo>
                  <a:lnTo>
                    <a:pt x="328" y="276"/>
                  </a:lnTo>
                  <a:lnTo>
                    <a:pt x="324" y="299"/>
                  </a:lnTo>
                  <a:lnTo>
                    <a:pt x="321" y="322"/>
                  </a:lnTo>
                  <a:lnTo>
                    <a:pt x="315" y="377"/>
                  </a:lnTo>
                  <a:lnTo>
                    <a:pt x="308" y="459"/>
                  </a:lnTo>
                  <a:lnTo>
                    <a:pt x="301" y="540"/>
                  </a:lnTo>
                  <a:lnTo>
                    <a:pt x="296" y="594"/>
                  </a:lnTo>
                  <a:lnTo>
                    <a:pt x="332" y="607"/>
                  </a:lnTo>
                  <a:lnTo>
                    <a:pt x="333" y="583"/>
                  </a:lnTo>
                  <a:lnTo>
                    <a:pt x="334" y="555"/>
                  </a:lnTo>
                  <a:lnTo>
                    <a:pt x="336" y="527"/>
                  </a:lnTo>
                  <a:lnTo>
                    <a:pt x="336" y="506"/>
                  </a:lnTo>
                  <a:lnTo>
                    <a:pt x="337" y="492"/>
                  </a:lnTo>
                  <a:lnTo>
                    <a:pt x="340" y="471"/>
                  </a:lnTo>
                  <a:lnTo>
                    <a:pt x="345" y="443"/>
                  </a:lnTo>
                  <a:lnTo>
                    <a:pt x="350" y="409"/>
                  </a:lnTo>
                  <a:lnTo>
                    <a:pt x="355" y="373"/>
                  </a:lnTo>
                  <a:lnTo>
                    <a:pt x="362" y="336"/>
                  </a:lnTo>
                  <a:lnTo>
                    <a:pt x="368" y="300"/>
                  </a:lnTo>
                  <a:lnTo>
                    <a:pt x="374" y="2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3" name="Freeform 168"/>
            <p:cNvSpPr>
              <a:spLocks/>
            </p:cNvSpPr>
            <p:nvPr/>
          </p:nvSpPr>
          <p:spPr bwMode="auto">
            <a:xfrm>
              <a:off x="4106" y="3449"/>
              <a:ext cx="13" cy="81"/>
            </a:xfrm>
            <a:custGeom>
              <a:avLst/>
              <a:gdLst>
                <a:gd name="T0" fmla="*/ 0 w 67"/>
                <a:gd name="T1" fmla="*/ 0 h 408"/>
                <a:gd name="T2" fmla="*/ 0 w 67"/>
                <a:gd name="T3" fmla="*/ 0 h 408"/>
                <a:gd name="T4" fmla="*/ 0 w 67"/>
                <a:gd name="T5" fmla="*/ 0 h 408"/>
                <a:gd name="T6" fmla="*/ 0 w 67"/>
                <a:gd name="T7" fmla="*/ 0 h 408"/>
                <a:gd name="T8" fmla="*/ 0 w 67"/>
                <a:gd name="T9" fmla="*/ 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08"/>
                <a:gd name="T17" fmla="*/ 67 w 67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08">
                  <a:moveTo>
                    <a:pt x="0" y="2"/>
                  </a:moveTo>
                  <a:lnTo>
                    <a:pt x="55" y="403"/>
                  </a:lnTo>
                  <a:lnTo>
                    <a:pt x="67" y="408"/>
                  </a:lnTo>
                  <a:lnTo>
                    <a:pt x="3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4" name="Freeform 169"/>
            <p:cNvSpPr>
              <a:spLocks/>
            </p:cNvSpPr>
            <p:nvPr/>
          </p:nvSpPr>
          <p:spPr bwMode="auto">
            <a:xfrm>
              <a:off x="4139" y="3450"/>
              <a:ext cx="18" cy="90"/>
            </a:xfrm>
            <a:custGeom>
              <a:avLst/>
              <a:gdLst>
                <a:gd name="T0" fmla="*/ 0 w 92"/>
                <a:gd name="T1" fmla="*/ 0 h 447"/>
                <a:gd name="T2" fmla="*/ 0 w 92"/>
                <a:gd name="T3" fmla="*/ 0 h 447"/>
                <a:gd name="T4" fmla="*/ 0 w 92"/>
                <a:gd name="T5" fmla="*/ 0 h 447"/>
                <a:gd name="T6" fmla="*/ 0 w 92"/>
                <a:gd name="T7" fmla="*/ 0 h 447"/>
                <a:gd name="T8" fmla="*/ 0 w 92"/>
                <a:gd name="T9" fmla="*/ 0 h 447"/>
                <a:gd name="T10" fmla="*/ 0 w 92"/>
                <a:gd name="T11" fmla="*/ 0 h 447"/>
                <a:gd name="T12" fmla="*/ 0 w 92"/>
                <a:gd name="T13" fmla="*/ 0 h 447"/>
                <a:gd name="T14" fmla="*/ 0 w 92"/>
                <a:gd name="T15" fmla="*/ 0 h 447"/>
                <a:gd name="T16" fmla="*/ 0 w 92"/>
                <a:gd name="T17" fmla="*/ 0 h 447"/>
                <a:gd name="T18" fmla="*/ 0 w 92"/>
                <a:gd name="T19" fmla="*/ 0 h 447"/>
                <a:gd name="T20" fmla="*/ 0 w 92"/>
                <a:gd name="T21" fmla="*/ 0 h 447"/>
                <a:gd name="T22" fmla="*/ 0 w 92"/>
                <a:gd name="T23" fmla="*/ 0 h 4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447"/>
                <a:gd name="T38" fmla="*/ 92 w 92"/>
                <a:gd name="T39" fmla="*/ 447 h 4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447">
                  <a:moveTo>
                    <a:pt x="26" y="0"/>
                  </a:moveTo>
                  <a:lnTo>
                    <a:pt x="0" y="431"/>
                  </a:lnTo>
                  <a:lnTo>
                    <a:pt x="36" y="447"/>
                  </a:lnTo>
                  <a:lnTo>
                    <a:pt x="39" y="415"/>
                  </a:lnTo>
                  <a:lnTo>
                    <a:pt x="45" y="340"/>
                  </a:lnTo>
                  <a:lnTo>
                    <a:pt x="54" y="255"/>
                  </a:lnTo>
                  <a:lnTo>
                    <a:pt x="62" y="190"/>
                  </a:lnTo>
                  <a:lnTo>
                    <a:pt x="69" y="135"/>
                  </a:lnTo>
                  <a:lnTo>
                    <a:pt x="79" y="74"/>
                  </a:lnTo>
                  <a:lnTo>
                    <a:pt x="87" y="24"/>
                  </a:lnTo>
                  <a:lnTo>
                    <a:pt x="92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5" name="Freeform 170"/>
            <p:cNvSpPr>
              <a:spLocks/>
            </p:cNvSpPr>
            <p:nvPr/>
          </p:nvSpPr>
          <p:spPr bwMode="auto">
            <a:xfrm>
              <a:off x="4133" y="3490"/>
              <a:ext cx="5" cy="25"/>
            </a:xfrm>
            <a:custGeom>
              <a:avLst/>
              <a:gdLst>
                <a:gd name="T0" fmla="*/ 0 w 24"/>
                <a:gd name="T1" fmla="*/ 0 h 122"/>
                <a:gd name="T2" fmla="*/ 0 w 24"/>
                <a:gd name="T3" fmla="*/ 0 h 122"/>
                <a:gd name="T4" fmla="*/ 0 w 24"/>
                <a:gd name="T5" fmla="*/ 0 h 122"/>
                <a:gd name="T6" fmla="*/ 0 w 24"/>
                <a:gd name="T7" fmla="*/ 0 h 122"/>
                <a:gd name="T8" fmla="*/ 0 w 24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22"/>
                <a:gd name="T17" fmla="*/ 24 w 24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22">
                  <a:moveTo>
                    <a:pt x="0" y="0"/>
                  </a:moveTo>
                  <a:lnTo>
                    <a:pt x="0" y="116"/>
                  </a:lnTo>
                  <a:lnTo>
                    <a:pt x="19" y="122"/>
                  </a:lnTo>
                  <a:lnTo>
                    <a:pt x="2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6" name="Freeform 171"/>
            <p:cNvSpPr>
              <a:spLocks/>
            </p:cNvSpPr>
            <p:nvPr/>
          </p:nvSpPr>
          <p:spPr bwMode="auto">
            <a:xfrm>
              <a:off x="4119" y="3488"/>
              <a:ext cx="4" cy="23"/>
            </a:xfrm>
            <a:custGeom>
              <a:avLst/>
              <a:gdLst>
                <a:gd name="T0" fmla="*/ 0 w 20"/>
                <a:gd name="T1" fmla="*/ 0 h 115"/>
                <a:gd name="T2" fmla="*/ 0 w 20"/>
                <a:gd name="T3" fmla="*/ 0 h 115"/>
                <a:gd name="T4" fmla="*/ 0 w 20"/>
                <a:gd name="T5" fmla="*/ 0 h 115"/>
                <a:gd name="T6" fmla="*/ 0 w 20"/>
                <a:gd name="T7" fmla="*/ 0 h 115"/>
                <a:gd name="T8" fmla="*/ 0 w 20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5"/>
                <a:gd name="T17" fmla="*/ 20 w 20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5">
                  <a:moveTo>
                    <a:pt x="20" y="2"/>
                  </a:moveTo>
                  <a:lnTo>
                    <a:pt x="20" y="115"/>
                  </a:lnTo>
                  <a:lnTo>
                    <a:pt x="4" y="109"/>
                  </a:lnTo>
                  <a:lnTo>
                    <a:pt x="0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7" name="Freeform 172"/>
            <p:cNvSpPr>
              <a:spLocks/>
            </p:cNvSpPr>
            <p:nvPr/>
          </p:nvSpPr>
          <p:spPr bwMode="auto">
            <a:xfrm>
              <a:off x="4072" y="3237"/>
              <a:ext cx="18" cy="35"/>
            </a:xfrm>
            <a:custGeom>
              <a:avLst/>
              <a:gdLst>
                <a:gd name="T0" fmla="*/ 0 w 89"/>
                <a:gd name="T1" fmla="*/ 0 h 175"/>
                <a:gd name="T2" fmla="*/ 0 w 89"/>
                <a:gd name="T3" fmla="*/ 0 h 175"/>
                <a:gd name="T4" fmla="*/ 0 w 89"/>
                <a:gd name="T5" fmla="*/ 0 h 175"/>
                <a:gd name="T6" fmla="*/ 0 w 89"/>
                <a:gd name="T7" fmla="*/ 0 h 175"/>
                <a:gd name="T8" fmla="*/ 0 w 89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175"/>
                <a:gd name="T17" fmla="*/ 89 w 89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175">
                  <a:moveTo>
                    <a:pt x="0" y="26"/>
                  </a:moveTo>
                  <a:lnTo>
                    <a:pt x="16" y="175"/>
                  </a:lnTo>
                  <a:lnTo>
                    <a:pt x="89" y="155"/>
                  </a:lnTo>
                  <a:lnTo>
                    <a:pt x="77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8" name="Freeform 173"/>
            <p:cNvSpPr>
              <a:spLocks/>
            </p:cNvSpPr>
            <p:nvPr/>
          </p:nvSpPr>
          <p:spPr bwMode="auto">
            <a:xfrm>
              <a:off x="4093" y="3229"/>
              <a:ext cx="19" cy="38"/>
            </a:xfrm>
            <a:custGeom>
              <a:avLst/>
              <a:gdLst>
                <a:gd name="T0" fmla="*/ 0 w 92"/>
                <a:gd name="T1" fmla="*/ 0 h 187"/>
                <a:gd name="T2" fmla="*/ 0 w 92"/>
                <a:gd name="T3" fmla="*/ 0 h 187"/>
                <a:gd name="T4" fmla="*/ 0 w 92"/>
                <a:gd name="T5" fmla="*/ 0 h 187"/>
                <a:gd name="T6" fmla="*/ 0 w 92"/>
                <a:gd name="T7" fmla="*/ 0 h 187"/>
                <a:gd name="T8" fmla="*/ 0 w 92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87"/>
                <a:gd name="T17" fmla="*/ 92 w 92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87">
                  <a:moveTo>
                    <a:pt x="92" y="0"/>
                  </a:moveTo>
                  <a:lnTo>
                    <a:pt x="0" y="32"/>
                  </a:lnTo>
                  <a:lnTo>
                    <a:pt x="13" y="187"/>
                  </a:lnTo>
                  <a:lnTo>
                    <a:pt x="92" y="16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9" name="Freeform 174"/>
            <p:cNvSpPr>
              <a:spLocks/>
            </p:cNvSpPr>
            <p:nvPr/>
          </p:nvSpPr>
          <p:spPr bwMode="auto">
            <a:xfrm>
              <a:off x="4144" y="3218"/>
              <a:ext cx="18" cy="40"/>
            </a:xfrm>
            <a:custGeom>
              <a:avLst/>
              <a:gdLst>
                <a:gd name="T0" fmla="*/ 0 w 88"/>
                <a:gd name="T1" fmla="*/ 0 h 198"/>
                <a:gd name="T2" fmla="*/ 0 w 88"/>
                <a:gd name="T3" fmla="*/ 0 h 198"/>
                <a:gd name="T4" fmla="*/ 0 w 88"/>
                <a:gd name="T5" fmla="*/ 0 h 198"/>
                <a:gd name="T6" fmla="*/ 0 w 88"/>
                <a:gd name="T7" fmla="*/ 0 h 198"/>
                <a:gd name="T8" fmla="*/ 0 w 88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98"/>
                <a:gd name="T17" fmla="*/ 88 w 88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98">
                  <a:moveTo>
                    <a:pt x="3" y="11"/>
                  </a:moveTo>
                  <a:lnTo>
                    <a:pt x="0" y="198"/>
                  </a:lnTo>
                  <a:lnTo>
                    <a:pt x="81" y="176"/>
                  </a:lnTo>
                  <a:lnTo>
                    <a:pt x="88" y="0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0" name="Freeform 175"/>
            <p:cNvSpPr>
              <a:spLocks/>
            </p:cNvSpPr>
            <p:nvPr/>
          </p:nvSpPr>
          <p:spPr bwMode="auto">
            <a:xfrm>
              <a:off x="4166" y="3215"/>
              <a:ext cx="19" cy="37"/>
            </a:xfrm>
            <a:custGeom>
              <a:avLst/>
              <a:gdLst>
                <a:gd name="T0" fmla="*/ 0 w 98"/>
                <a:gd name="T1" fmla="*/ 0 h 187"/>
                <a:gd name="T2" fmla="*/ 0 w 98"/>
                <a:gd name="T3" fmla="*/ 0 h 187"/>
                <a:gd name="T4" fmla="*/ 0 w 98"/>
                <a:gd name="T5" fmla="*/ 0 h 187"/>
                <a:gd name="T6" fmla="*/ 0 w 98"/>
                <a:gd name="T7" fmla="*/ 0 h 187"/>
                <a:gd name="T8" fmla="*/ 0 w 98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87"/>
                <a:gd name="T17" fmla="*/ 98 w 98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87">
                  <a:moveTo>
                    <a:pt x="10" y="13"/>
                  </a:moveTo>
                  <a:lnTo>
                    <a:pt x="0" y="187"/>
                  </a:lnTo>
                  <a:lnTo>
                    <a:pt x="79" y="167"/>
                  </a:lnTo>
                  <a:lnTo>
                    <a:pt x="98" y="0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1" name="Freeform 176"/>
            <p:cNvSpPr>
              <a:spLocks/>
            </p:cNvSpPr>
            <p:nvPr/>
          </p:nvSpPr>
          <p:spPr bwMode="auto">
            <a:xfrm>
              <a:off x="4086" y="3350"/>
              <a:ext cx="14" cy="28"/>
            </a:xfrm>
            <a:custGeom>
              <a:avLst/>
              <a:gdLst>
                <a:gd name="T0" fmla="*/ 0 w 71"/>
                <a:gd name="T1" fmla="*/ 0 h 141"/>
                <a:gd name="T2" fmla="*/ 0 w 71"/>
                <a:gd name="T3" fmla="*/ 0 h 141"/>
                <a:gd name="T4" fmla="*/ 0 w 71"/>
                <a:gd name="T5" fmla="*/ 0 h 141"/>
                <a:gd name="T6" fmla="*/ 0 w 71"/>
                <a:gd name="T7" fmla="*/ 0 h 141"/>
                <a:gd name="T8" fmla="*/ 0 w 71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41"/>
                <a:gd name="T17" fmla="*/ 71 w 71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41">
                  <a:moveTo>
                    <a:pt x="0" y="8"/>
                  </a:moveTo>
                  <a:lnTo>
                    <a:pt x="12" y="141"/>
                  </a:lnTo>
                  <a:lnTo>
                    <a:pt x="71" y="130"/>
                  </a:lnTo>
                  <a:lnTo>
                    <a:pt x="6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2" name="Freeform 177"/>
            <p:cNvSpPr>
              <a:spLocks/>
            </p:cNvSpPr>
            <p:nvPr/>
          </p:nvSpPr>
          <p:spPr bwMode="auto">
            <a:xfrm>
              <a:off x="4102" y="3346"/>
              <a:ext cx="13" cy="29"/>
            </a:xfrm>
            <a:custGeom>
              <a:avLst/>
              <a:gdLst>
                <a:gd name="T0" fmla="*/ 0 w 65"/>
                <a:gd name="T1" fmla="*/ 0 h 145"/>
                <a:gd name="T2" fmla="*/ 0 w 65"/>
                <a:gd name="T3" fmla="*/ 0 h 145"/>
                <a:gd name="T4" fmla="*/ 0 w 65"/>
                <a:gd name="T5" fmla="*/ 0 h 145"/>
                <a:gd name="T6" fmla="*/ 0 w 65"/>
                <a:gd name="T7" fmla="*/ 0 h 145"/>
                <a:gd name="T8" fmla="*/ 0 w 65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45"/>
                <a:gd name="T17" fmla="*/ 65 w 65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45">
                  <a:moveTo>
                    <a:pt x="0" y="13"/>
                  </a:moveTo>
                  <a:lnTo>
                    <a:pt x="11" y="145"/>
                  </a:lnTo>
                  <a:lnTo>
                    <a:pt x="65" y="134"/>
                  </a:lnTo>
                  <a:lnTo>
                    <a:pt x="5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3" name="Freeform 178"/>
            <p:cNvSpPr>
              <a:spLocks/>
            </p:cNvSpPr>
            <p:nvPr/>
          </p:nvSpPr>
          <p:spPr bwMode="auto">
            <a:xfrm>
              <a:off x="4145" y="3340"/>
              <a:ext cx="11" cy="31"/>
            </a:xfrm>
            <a:custGeom>
              <a:avLst/>
              <a:gdLst>
                <a:gd name="T0" fmla="*/ 0 w 57"/>
                <a:gd name="T1" fmla="*/ 0 h 153"/>
                <a:gd name="T2" fmla="*/ 0 w 57"/>
                <a:gd name="T3" fmla="*/ 0 h 153"/>
                <a:gd name="T4" fmla="*/ 0 w 57"/>
                <a:gd name="T5" fmla="*/ 0 h 153"/>
                <a:gd name="T6" fmla="*/ 0 w 57"/>
                <a:gd name="T7" fmla="*/ 0 h 153"/>
                <a:gd name="T8" fmla="*/ 0 w 57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53"/>
                <a:gd name="T17" fmla="*/ 57 w 57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53">
                  <a:moveTo>
                    <a:pt x="0" y="13"/>
                  </a:moveTo>
                  <a:lnTo>
                    <a:pt x="0" y="153"/>
                  </a:lnTo>
                  <a:lnTo>
                    <a:pt x="55" y="148"/>
                  </a:lnTo>
                  <a:lnTo>
                    <a:pt x="5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4" name="Freeform 179"/>
            <p:cNvSpPr>
              <a:spLocks/>
            </p:cNvSpPr>
            <p:nvPr/>
          </p:nvSpPr>
          <p:spPr bwMode="auto">
            <a:xfrm>
              <a:off x="4161" y="3337"/>
              <a:ext cx="14" cy="32"/>
            </a:xfrm>
            <a:custGeom>
              <a:avLst/>
              <a:gdLst>
                <a:gd name="T0" fmla="*/ 0 w 72"/>
                <a:gd name="T1" fmla="*/ 0 h 158"/>
                <a:gd name="T2" fmla="*/ 0 w 72"/>
                <a:gd name="T3" fmla="*/ 0 h 158"/>
                <a:gd name="T4" fmla="*/ 0 w 72"/>
                <a:gd name="T5" fmla="*/ 0 h 158"/>
                <a:gd name="T6" fmla="*/ 0 w 72"/>
                <a:gd name="T7" fmla="*/ 0 h 158"/>
                <a:gd name="T8" fmla="*/ 0 w 72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58"/>
                <a:gd name="T17" fmla="*/ 72 w 7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58">
                  <a:moveTo>
                    <a:pt x="11" y="13"/>
                  </a:moveTo>
                  <a:lnTo>
                    <a:pt x="0" y="158"/>
                  </a:lnTo>
                  <a:lnTo>
                    <a:pt x="59" y="151"/>
                  </a:lnTo>
                  <a:lnTo>
                    <a:pt x="72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5" name="Freeform 180"/>
            <p:cNvSpPr>
              <a:spLocks/>
            </p:cNvSpPr>
            <p:nvPr/>
          </p:nvSpPr>
          <p:spPr bwMode="auto">
            <a:xfrm>
              <a:off x="4210" y="3457"/>
              <a:ext cx="7" cy="27"/>
            </a:xfrm>
            <a:custGeom>
              <a:avLst/>
              <a:gdLst>
                <a:gd name="T0" fmla="*/ 0 w 36"/>
                <a:gd name="T1" fmla="*/ 0 h 132"/>
                <a:gd name="T2" fmla="*/ 0 w 36"/>
                <a:gd name="T3" fmla="*/ 0 h 132"/>
                <a:gd name="T4" fmla="*/ 0 w 36"/>
                <a:gd name="T5" fmla="*/ 0 h 132"/>
                <a:gd name="T6" fmla="*/ 0 w 36"/>
                <a:gd name="T7" fmla="*/ 0 h 132"/>
                <a:gd name="T8" fmla="*/ 0 w 36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32"/>
                <a:gd name="T17" fmla="*/ 36 w 36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32">
                  <a:moveTo>
                    <a:pt x="8" y="8"/>
                  </a:moveTo>
                  <a:lnTo>
                    <a:pt x="0" y="132"/>
                  </a:lnTo>
                  <a:lnTo>
                    <a:pt x="33" y="117"/>
                  </a:lnTo>
                  <a:lnTo>
                    <a:pt x="36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6" name="Freeform 181"/>
            <p:cNvSpPr>
              <a:spLocks/>
            </p:cNvSpPr>
            <p:nvPr/>
          </p:nvSpPr>
          <p:spPr bwMode="auto">
            <a:xfrm>
              <a:off x="4220" y="3454"/>
              <a:ext cx="6" cy="25"/>
            </a:xfrm>
            <a:custGeom>
              <a:avLst/>
              <a:gdLst>
                <a:gd name="T0" fmla="*/ 0 w 34"/>
                <a:gd name="T1" fmla="*/ 0 h 124"/>
                <a:gd name="T2" fmla="*/ 0 w 34"/>
                <a:gd name="T3" fmla="*/ 0 h 124"/>
                <a:gd name="T4" fmla="*/ 0 w 34"/>
                <a:gd name="T5" fmla="*/ 0 h 124"/>
                <a:gd name="T6" fmla="*/ 0 w 34"/>
                <a:gd name="T7" fmla="*/ 0 h 124"/>
                <a:gd name="T8" fmla="*/ 0 w 34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24"/>
                <a:gd name="T17" fmla="*/ 34 w 34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24">
                  <a:moveTo>
                    <a:pt x="5" y="9"/>
                  </a:moveTo>
                  <a:lnTo>
                    <a:pt x="0" y="124"/>
                  </a:lnTo>
                  <a:lnTo>
                    <a:pt x="29" y="111"/>
                  </a:lnTo>
                  <a:lnTo>
                    <a:pt x="34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7" name="Freeform 182"/>
            <p:cNvSpPr>
              <a:spLocks/>
            </p:cNvSpPr>
            <p:nvPr/>
          </p:nvSpPr>
          <p:spPr bwMode="auto">
            <a:xfrm>
              <a:off x="4244" y="3449"/>
              <a:ext cx="6" cy="20"/>
            </a:xfrm>
            <a:custGeom>
              <a:avLst/>
              <a:gdLst>
                <a:gd name="T0" fmla="*/ 0 w 31"/>
                <a:gd name="T1" fmla="*/ 0 h 101"/>
                <a:gd name="T2" fmla="*/ 0 w 31"/>
                <a:gd name="T3" fmla="*/ 0 h 101"/>
                <a:gd name="T4" fmla="*/ 0 w 31"/>
                <a:gd name="T5" fmla="*/ 0 h 101"/>
                <a:gd name="T6" fmla="*/ 0 w 31"/>
                <a:gd name="T7" fmla="*/ 0 h 101"/>
                <a:gd name="T8" fmla="*/ 0 w 31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01"/>
                <a:gd name="T17" fmla="*/ 31 w 31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01">
                  <a:moveTo>
                    <a:pt x="7" y="8"/>
                  </a:moveTo>
                  <a:lnTo>
                    <a:pt x="0" y="101"/>
                  </a:lnTo>
                  <a:lnTo>
                    <a:pt x="27" y="89"/>
                  </a:lnTo>
                  <a:lnTo>
                    <a:pt x="31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8" name="Freeform 183"/>
            <p:cNvSpPr>
              <a:spLocks/>
            </p:cNvSpPr>
            <p:nvPr/>
          </p:nvSpPr>
          <p:spPr bwMode="auto">
            <a:xfrm>
              <a:off x="4252" y="3447"/>
              <a:ext cx="6" cy="18"/>
            </a:xfrm>
            <a:custGeom>
              <a:avLst/>
              <a:gdLst>
                <a:gd name="T0" fmla="*/ 0 w 28"/>
                <a:gd name="T1" fmla="*/ 0 h 93"/>
                <a:gd name="T2" fmla="*/ 0 w 28"/>
                <a:gd name="T3" fmla="*/ 0 h 93"/>
                <a:gd name="T4" fmla="*/ 0 w 28"/>
                <a:gd name="T5" fmla="*/ 0 h 93"/>
                <a:gd name="T6" fmla="*/ 0 w 28"/>
                <a:gd name="T7" fmla="*/ 0 h 93"/>
                <a:gd name="T8" fmla="*/ 0 w 28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3"/>
                <a:gd name="T17" fmla="*/ 28 w 28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3">
                  <a:moveTo>
                    <a:pt x="4" y="13"/>
                  </a:moveTo>
                  <a:lnTo>
                    <a:pt x="0" y="93"/>
                  </a:lnTo>
                  <a:lnTo>
                    <a:pt x="22" y="82"/>
                  </a:lnTo>
                  <a:lnTo>
                    <a:pt x="28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9" name="Freeform 184"/>
            <p:cNvSpPr>
              <a:spLocks/>
            </p:cNvSpPr>
            <p:nvPr/>
          </p:nvSpPr>
          <p:spPr bwMode="auto">
            <a:xfrm>
              <a:off x="4220" y="3344"/>
              <a:ext cx="10" cy="30"/>
            </a:xfrm>
            <a:custGeom>
              <a:avLst/>
              <a:gdLst>
                <a:gd name="T0" fmla="*/ 0 w 48"/>
                <a:gd name="T1" fmla="*/ 0 h 150"/>
                <a:gd name="T2" fmla="*/ 0 w 48"/>
                <a:gd name="T3" fmla="*/ 0 h 150"/>
                <a:gd name="T4" fmla="*/ 0 w 48"/>
                <a:gd name="T5" fmla="*/ 0 h 150"/>
                <a:gd name="T6" fmla="*/ 0 w 48"/>
                <a:gd name="T7" fmla="*/ 0 h 150"/>
                <a:gd name="T8" fmla="*/ 0 w 48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50"/>
                <a:gd name="T17" fmla="*/ 48 w 48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50">
                  <a:moveTo>
                    <a:pt x="14" y="0"/>
                  </a:moveTo>
                  <a:lnTo>
                    <a:pt x="0" y="141"/>
                  </a:lnTo>
                  <a:lnTo>
                    <a:pt x="31" y="150"/>
                  </a:lnTo>
                  <a:lnTo>
                    <a:pt x="48" y="1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0" name="Freeform 185"/>
            <p:cNvSpPr>
              <a:spLocks/>
            </p:cNvSpPr>
            <p:nvPr/>
          </p:nvSpPr>
          <p:spPr bwMode="auto">
            <a:xfrm>
              <a:off x="4229" y="3350"/>
              <a:ext cx="8" cy="27"/>
            </a:xfrm>
            <a:custGeom>
              <a:avLst/>
              <a:gdLst>
                <a:gd name="T0" fmla="*/ 0 w 41"/>
                <a:gd name="T1" fmla="*/ 0 h 136"/>
                <a:gd name="T2" fmla="*/ 0 w 41"/>
                <a:gd name="T3" fmla="*/ 0 h 136"/>
                <a:gd name="T4" fmla="*/ 0 w 41"/>
                <a:gd name="T5" fmla="*/ 0 h 136"/>
                <a:gd name="T6" fmla="*/ 0 w 41"/>
                <a:gd name="T7" fmla="*/ 0 h 136"/>
                <a:gd name="T8" fmla="*/ 0 w 41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136"/>
                <a:gd name="T17" fmla="*/ 41 w 41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136">
                  <a:moveTo>
                    <a:pt x="15" y="0"/>
                  </a:moveTo>
                  <a:lnTo>
                    <a:pt x="0" y="129"/>
                  </a:lnTo>
                  <a:lnTo>
                    <a:pt x="23" y="136"/>
                  </a:lnTo>
                  <a:lnTo>
                    <a:pt x="41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1" name="Freeform 186"/>
            <p:cNvSpPr>
              <a:spLocks/>
            </p:cNvSpPr>
            <p:nvPr/>
          </p:nvSpPr>
          <p:spPr bwMode="auto">
            <a:xfrm>
              <a:off x="4253" y="3358"/>
              <a:ext cx="9" cy="25"/>
            </a:xfrm>
            <a:custGeom>
              <a:avLst/>
              <a:gdLst>
                <a:gd name="T0" fmla="*/ 0 w 43"/>
                <a:gd name="T1" fmla="*/ 0 h 123"/>
                <a:gd name="T2" fmla="*/ 0 w 43"/>
                <a:gd name="T3" fmla="*/ 0 h 123"/>
                <a:gd name="T4" fmla="*/ 0 w 43"/>
                <a:gd name="T5" fmla="*/ 0 h 123"/>
                <a:gd name="T6" fmla="*/ 0 w 43"/>
                <a:gd name="T7" fmla="*/ 0 h 123"/>
                <a:gd name="T8" fmla="*/ 0 w 43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23"/>
                <a:gd name="T17" fmla="*/ 43 w 43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23">
                  <a:moveTo>
                    <a:pt x="15" y="0"/>
                  </a:moveTo>
                  <a:lnTo>
                    <a:pt x="0" y="117"/>
                  </a:lnTo>
                  <a:lnTo>
                    <a:pt x="26" y="123"/>
                  </a:lnTo>
                  <a:lnTo>
                    <a:pt x="43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2" name="Freeform 187"/>
            <p:cNvSpPr>
              <a:spLocks/>
            </p:cNvSpPr>
            <p:nvPr/>
          </p:nvSpPr>
          <p:spPr bwMode="auto">
            <a:xfrm>
              <a:off x="4261" y="3361"/>
              <a:ext cx="8" cy="23"/>
            </a:xfrm>
            <a:custGeom>
              <a:avLst/>
              <a:gdLst>
                <a:gd name="T0" fmla="*/ 0 w 40"/>
                <a:gd name="T1" fmla="*/ 0 h 116"/>
                <a:gd name="T2" fmla="*/ 0 w 40"/>
                <a:gd name="T3" fmla="*/ 0 h 116"/>
                <a:gd name="T4" fmla="*/ 0 w 40"/>
                <a:gd name="T5" fmla="*/ 0 h 116"/>
                <a:gd name="T6" fmla="*/ 0 w 40"/>
                <a:gd name="T7" fmla="*/ 0 h 116"/>
                <a:gd name="T8" fmla="*/ 0 w 40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16"/>
                <a:gd name="T17" fmla="*/ 40 w 40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16">
                  <a:moveTo>
                    <a:pt x="19" y="0"/>
                  </a:moveTo>
                  <a:lnTo>
                    <a:pt x="0" y="110"/>
                  </a:lnTo>
                  <a:lnTo>
                    <a:pt x="23" y="116"/>
                  </a:lnTo>
                  <a:lnTo>
                    <a:pt x="4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3" name="Freeform 188"/>
            <p:cNvSpPr>
              <a:spLocks/>
            </p:cNvSpPr>
            <p:nvPr/>
          </p:nvSpPr>
          <p:spPr bwMode="auto">
            <a:xfrm>
              <a:off x="4232" y="3222"/>
              <a:ext cx="15" cy="39"/>
            </a:xfrm>
            <a:custGeom>
              <a:avLst/>
              <a:gdLst>
                <a:gd name="T0" fmla="*/ 0 w 72"/>
                <a:gd name="T1" fmla="*/ 0 h 195"/>
                <a:gd name="T2" fmla="*/ 0 w 72"/>
                <a:gd name="T3" fmla="*/ 0 h 195"/>
                <a:gd name="T4" fmla="*/ 0 w 72"/>
                <a:gd name="T5" fmla="*/ 0 h 195"/>
                <a:gd name="T6" fmla="*/ 0 w 72"/>
                <a:gd name="T7" fmla="*/ 0 h 195"/>
                <a:gd name="T8" fmla="*/ 0 w 72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5"/>
                <a:gd name="T17" fmla="*/ 72 w 72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5">
                  <a:moveTo>
                    <a:pt x="37" y="0"/>
                  </a:moveTo>
                  <a:lnTo>
                    <a:pt x="0" y="171"/>
                  </a:lnTo>
                  <a:lnTo>
                    <a:pt x="30" y="195"/>
                  </a:lnTo>
                  <a:lnTo>
                    <a:pt x="72" y="2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4" name="Freeform 189"/>
            <p:cNvSpPr>
              <a:spLocks/>
            </p:cNvSpPr>
            <p:nvPr/>
          </p:nvSpPr>
          <p:spPr bwMode="auto">
            <a:xfrm>
              <a:off x="4240" y="3230"/>
              <a:ext cx="14" cy="38"/>
            </a:xfrm>
            <a:custGeom>
              <a:avLst/>
              <a:gdLst>
                <a:gd name="T0" fmla="*/ 0 w 70"/>
                <a:gd name="T1" fmla="*/ 0 h 193"/>
                <a:gd name="T2" fmla="*/ 0 w 70"/>
                <a:gd name="T3" fmla="*/ 0 h 193"/>
                <a:gd name="T4" fmla="*/ 0 w 70"/>
                <a:gd name="T5" fmla="*/ 0 h 193"/>
                <a:gd name="T6" fmla="*/ 0 w 70"/>
                <a:gd name="T7" fmla="*/ 0 h 193"/>
                <a:gd name="T8" fmla="*/ 0 w 70"/>
                <a:gd name="T9" fmla="*/ 0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3"/>
                <a:gd name="T17" fmla="*/ 70 w 70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3">
                  <a:moveTo>
                    <a:pt x="70" y="16"/>
                  </a:moveTo>
                  <a:lnTo>
                    <a:pt x="42" y="0"/>
                  </a:lnTo>
                  <a:lnTo>
                    <a:pt x="0" y="166"/>
                  </a:lnTo>
                  <a:lnTo>
                    <a:pt x="29" y="193"/>
                  </a:lnTo>
                  <a:lnTo>
                    <a:pt x="7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5" name="Freeform 190"/>
            <p:cNvSpPr>
              <a:spLocks/>
            </p:cNvSpPr>
            <p:nvPr/>
          </p:nvSpPr>
          <p:spPr bwMode="auto">
            <a:xfrm>
              <a:off x="4267" y="3249"/>
              <a:ext cx="12" cy="39"/>
            </a:xfrm>
            <a:custGeom>
              <a:avLst/>
              <a:gdLst>
                <a:gd name="T0" fmla="*/ 0 w 62"/>
                <a:gd name="T1" fmla="*/ 0 h 197"/>
                <a:gd name="T2" fmla="*/ 0 w 62"/>
                <a:gd name="T3" fmla="*/ 0 h 197"/>
                <a:gd name="T4" fmla="*/ 0 w 62"/>
                <a:gd name="T5" fmla="*/ 0 h 197"/>
                <a:gd name="T6" fmla="*/ 0 w 62"/>
                <a:gd name="T7" fmla="*/ 0 h 197"/>
                <a:gd name="T8" fmla="*/ 0 w 62"/>
                <a:gd name="T9" fmla="*/ 0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97"/>
                <a:gd name="T17" fmla="*/ 62 w 62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97">
                  <a:moveTo>
                    <a:pt x="38" y="0"/>
                  </a:moveTo>
                  <a:lnTo>
                    <a:pt x="0" y="180"/>
                  </a:lnTo>
                  <a:lnTo>
                    <a:pt x="21" y="197"/>
                  </a:lnTo>
                  <a:lnTo>
                    <a:pt x="62" y="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6" name="Freeform 191"/>
            <p:cNvSpPr>
              <a:spLocks/>
            </p:cNvSpPr>
            <p:nvPr/>
          </p:nvSpPr>
          <p:spPr bwMode="auto">
            <a:xfrm>
              <a:off x="4273" y="3255"/>
              <a:ext cx="14" cy="39"/>
            </a:xfrm>
            <a:custGeom>
              <a:avLst/>
              <a:gdLst>
                <a:gd name="T0" fmla="*/ 0 w 70"/>
                <a:gd name="T1" fmla="*/ 0 h 195"/>
                <a:gd name="T2" fmla="*/ 0 w 70"/>
                <a:gd name="T3" fmla="*/ 0 h 195"/>
                <a:gd name="T4" fmla="*/ 0 w 70"/>
                <a:gd name="T5" fmla="*/ 0 h 195"/>
                <a:gd name="T6" fmla="*/ 0 w 70"/>
                <a:gd name="T7" fmla="*/ 0 h 195"/>
                <a:gd name="T8" fmla="*/ 0 w 70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5"/>
                <a:gd name="T17" fmla="*/ 70 w 7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5">
                  <a:moveTo>
                    <a:pt x="46" y="0"/>
                  </a:moveTo>
                  <a:lnTo>
                    <a:pt x="0" y="176"/>
                  </a:lnTo>
                  <a:lnTo>
                    <a:pt x="24" y="195"/>
                  </a:lnTo>
                  <a:lnTo>
                    <a:pt x="70" y="1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7" name="Freeform 192"/>
            <p:cNvSpPr>
              <a:spLocks/>
            </p:cNvSpPr>
            <p:nvPr/>
          </p:nvSpPr>
          <p:spPr bwMode="auto">
            <a:xfrm>
              <a:off x="4075" y="3268"/>
              <a:ext cx="15" cy="9"/>
            </a:xfrm>
            <a:custGeom>
              <a:avLst/>
              <a:gdLst>
                <a:gd name="T0" fmla="*/ 0 w 75"/>
                <a:gd name="T1" fmla="*/ 0 h 45"/>
                <a:gd name="T2" fmla="*/ 0 w 75"/>
                <a:gd name="T3" fmla="*/ 0 h 45"/>
                <a:gd name="T4" fmla="*/ 0 w 75"/>
                <a:gd name="T5" fmla="*/ 0 h 45"/>
                <a:gd name="T6" fmla="*/ 0 w 75"/>
                <a:gd name="T7" fmla="*/ 0 h 45"/>
                <a:gd name="T8" fmla="*/ 0 w 7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45"/>
                <a:gd name="T17" fmla="*/ 75 w 7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45">
                  <a:moveTo>
                    <a:pt x="4" y="45"/>
                  </a:moveTo>
                  <a:lnTo>
                    <a:pt x="75" y="30"/>
                  </a:lnTo>
                  <a:lnTo>
                    <a:pt x="73" y="0"/>
                  </a:lnTo>
                  <a:lnTo>
                    <a:pt x="0" y="20"/>
                  </a:lnTo>
                  <a:lnTo>
                    <a:pt x="4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8" name="Freeform 193"/>
            <p:cNvSpPr>
              <a:spLocks/>
            </p:cNvSpPr>
            <p:nvPr/>
          </p:nvSpPr>
          <p:spPr bwMode="auto">
            <a:xfrm>
              <a:off x="4096" y="3262"/>
              <a:ext cx="16" cy="9"/>
            </a:xfrm>
            <a:custGeom>
              <a:avLst/>
              <a:gdLst>
                <a:gd name="T0" fmla="*/ 0 w 79"/>
                <a:gd name="T1" fmla="*/ 0 h 46"/>
                <a:gd name="T2" fmla="*/ 0 w 79"/>
                <a:gd name="T3" fmla="*/ 0 h 46"/>
                <a:gd name="T4" fmla="*/ 0 w 79"/>
                <a:gd name="T5" fmla="*/ 0 h 46"/>
                <a:gd name="T6" fmla="*/ 0 w 79"/>
                <a:gd name="T7" fmla="*/ 0 h 46"/>
                <a:gd name="T8" fmla="*/ 0 w 79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6"/>
                <a:gd name="T17" fmla="*/ 79 w 79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6">
                  <a:moveTo>
                    <a:pt x="0" y="23"/>
                  </a:moveTo>
                  <a:lnTo>
                    <a:pt x="1" y="46"/>
                  </a:lnTo>
                  <a:lnTo>
                    <a:pt x="79" y="29"/>
                  </a:lnTo>
                  <a:lnTo>
                    <a:pt x="79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9" name="Freeform 194"/>
            <p:cNvSpPr>
              <a:spLocks/>
            </p:cNvSpPr>
            <p:nvPr/>
          </p:nvSpPr>
          <p:spPr bwMode="auto">
            <a:xfrm>
              <a:off x="4144" y="3253"/>
              <a:ext cx="17" cy="9"/>
            </a:xfrm>
            <a:custGeom>
              <a:avLst/>
              <a:gdLst>
                <a:gd name="T0" fmla="*/ 0 w 82"/>
                <a:gd name="T1" fmla="*/ 0 h 45"/>
                <a:gd name="T2" fmla="*/ 0 w 82"/>
                <a:gd name="T3" fmla="*/ 0 h 45"/>
                <a:gd name="T4" fmla="*/ 0 w 82"/>
                <a:gd name="T5" fmla="*/ 0 h 45"/>
                <a:gd name="T6" fmla="*/ 0 w 82"/>
                <a:gd name="T7" fmla="*/ 0 h 45"/>
                <a:gd name="T8" fmla="*/ 0 w 8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45"/>
                <a:gd name="T17" fmla="*/ 82 w 8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45">
                  <a:moveTo>
                    <a:pt x="0" y="45"/>
                  </a:moveTo>
                  <a:lnTo>
                    <a:pt x="81" y="27"/>
                  </a:lnTo>
                  <a:lnTo>
                    <a:pt x="82" y="0"/>
                  </a:lnTo>
                  <a:lnTo>
                    <a:pt x="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0" name="Freeform 195"/>
            <p:cNvSpPr>
              <a:spLocks/>
            </p:cNvSpPr>
            <p:nvPr/>
          </p:nvSpPr>
          <p:spPr bwMode="auto">
            <a:xfrm>
              <a:off x="4166" y="3248"/>
              <a:ext cx="16" cy="9"/>
            </a:xfrm>
            <a:custGeom>
              <a:avLst/>
              <a:gdLst>
                <a:gd name="T0" fmla="*/ 0 w 80"/>
                <a:gd name="T1" fmla="*/ 0 h 46"/>
                <a:gd name="T2" fmla="*/ 0 w 80"/>
                <a:gd name="T3" fmla="*/ 0 h 46"/>
                <a:gd name="T4" fmla="*/ 0 w 80"/>
                <a:gd name="T5" fmla="*/ 0 h 46"/>
                <a:gd name="T6" fmla="*/ 0 w 80"/>
                <a:gd name="T7" fmla="*/ 0 h 46"/>
                <a:gd name="T8" fmla="*/ 0 w 80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46"/>
                <a:gd name="T17" fmla="*/ 80 w 8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46">
                  <a:moveTo>
                    <a:pt x="0" y="46"/>
                  </a:moveTo>
                  <a:lnTo>
                    <a:pt x="77" y="27"/>
                  </a:lnTo>
                  <a:lnTo>
                    <a:pt x="80" y="0"/>
                  </a:lnTo>
                  <a:lnTo>
                    <a:pt x="1" y="2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1" name="Freeform 196"/>
            <p:cNvSpPr>
              <a:spLocks/>
            </p:cNvSpPr>
            <p:nvPr/>
          </p:nvSpPr>
          <p:spPr bwMode="auto">
            <a:xfrm>
              <a:off x="4088" y="3376"/>
              <a:ext cx="12" cy="6"/>
            </a:xfrm>
            <a:custGeom>
              <a:avLst/>
              <a:gdLst>
                <a:gd name="T0" fmla="*/ 0 w 61"/>
                <a:gd name="T1" fmla="*/ 0 h 31"/>
                <a:gd name="T2" fmla="*/ 0 w 61"/>
                <a:gd name="T3" fmla="*/ 0 h 31"/>
                <a:gd name="T4" fmla="*/ 0 w 61"/>
                <a:gd name="T5" fmla="*/ 0 h 31"/>
                <a:gd name="T6" fmla="*/ 0 w 61"/>
                <a:gd name="T7" fmla="*/ 0 h 31"/>
                <a:gd name="T8" fmla="*/ 0 w 61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1"/>
                <a:gd name="T17" fmla="*/ 61 w 61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1">
                  <a:moveTo>
                    <a:pt x="2" y="31"/>
                  </a:moveTo>
                  <a:lnTo>
                    <a:pt x="61" y="29"/>
                  </a:lnTo>
                  <a:lnTo>
                    <a:pt x="59" y="0"/>
                  </a:lnTo>
                  <a:lnTo>
                    <a:pt x="0" y="11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2" name="Freeform 197"/>
            <p:cNvSpPr>
              <a:spLocks/>
            </p:cNvSpPr>
            <p:nvPr/>
          </p:nvSpPr>
          <p:spPr bwMode="auto">
            <a:xfrm>
              <a:off x="4104" y="3373"/>
              <a:ext cx="11" cy="8"/>
            </a:xfrm>
            <a:custGeom>
              <a:avLst/>
              <a:gdLst>
                <a:gd name="T0" fmla="*/ 0 w 55"/>
                <a:gd name="T1" fmla="*/ 0 h 40"/>
                <a:gd name="T2" fmla="*/ 0 w 55"/>
                <a:gd name="T3" fmla="*/ 0 h 40"/>
                <a:gd name="T4" fmla="*/ 0 w 55"/>
                <a:gd name="T5" fmla="*/ 0 h 40"/>
                <a:gd name="T6" fmla="*/ 0 w 55"/>
                <a:gd name="T7" fmla="*/ 0 h 40"/>
                <a:gd name="T8" fmla="*/ 0 w 5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0"/>
                <a:gd name="T17" fmla="*/ 55 w 5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0">
                  <a:moveTo>
                    <a:pt x="3" y="40"/>
                  </a:moveTo>
                  <a:lnTo>
                    <a:pt x="55" y="32"/>
                  </a:lnTo>
                  <a:lnTo>
                    <a:pt x="54" y="0"/>
                  </a:lnTo>
                  <a:lnTo>
                    <a:pt x="0" y="11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3" name="Freeform 198"/>
            <p:cNvSpPr>
              <a:spLocks/>
            </p:cNvSpPr>
            <p:nvPr/>
          </p:nvSpPr>
          <p:spPr bwMode="auto">
            <a:xfrm>
              <a:off x="4145" y="3370"/>
              <a:ext cx="11" cy="5"/>
            </a:xfrm>
            <a:custGeom>
              <a:avLst/>
              <a:gdLst>
                <a:gd name="T0" fmla="*/ 0 w 55"/>
                <a:gd name="T1" fmla="*/ 0 h 28"/>
                <a:gd name="T2" fmla="*/ 0 w 55"/>
                <a:gd name="T3" fmla="*/ 0 h 28"/>
                <a:gd name="T4" fmla="*/ 0 w 55"/>
                <a:gd name="T5" fmla="*/ 0 h 28"/>
                <a:gd name="T6" fmla="*/ 0 w 55"/>
                <a:gd name="T7" fmla="*/ 0 h 28"/>
                <a:gd name="T8" fmla="*/ 0 w 5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28"/>
                <a:gd name="T17" fmla="*/ 55 w 55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28">
                  <a:moveTo>
                    <a:pt x="0" y="28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4" name="Freeform 199"/>
            <p:cNvSpPr>
              <a:spLocks/>
            </p:cNvSpPr>
            <p:nvPr/>
          </p:nvSpPr>
          <p:spPr bwMode="auto">
            <a:xfrm>
              <a:off x="4160" y="3368"/>
              <a:ext cx="12" cy="6"/>
            </a:xfrm>
            <a:custGeom>
              <a:avLst/>
              <a:gdLst>
                <a:gd name="T0" fmla="*/ 0 w 60"/>
                <a:gd name="T1" fmla="*/ 0 h 30"/>
                <a:gd name="T2" fmla="*/ 0 w 60"/>
                <a:gd name="T3" fmla="*/ 0 h 30"/>
                <a:gd name="T4" fmla="*/ 0 w 60"/>
                <a:gd name="T5" fmla="*/ 0 h 30"/>
                <a:gd name="T6" fmla="*/ 0 w 60"/>
                <a:gd name="T7" fmla="*/ 0 h 30"/>
                <a:gd name="T8" fmla="*/ 0 w 6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"/>
                <a:gd name="T17" fmla="*/ 60 w 6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">
                  <a:moveTo>
                    <a:pt x="0" y="30"/>
                  </a:moveTo>
                  <a:lnTo>
                    <a:pt x="58" y="27"/>
                  </a:lnTo>
                  <a:lnTo>
                    <a:pt x="60" y="0"/>
                  </a:lnTo>
                  <a:lnTo>
                    <a:pt x="1" y="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5" name="Freeform 200"/>
            <p:cNvSpPr>
              <a:spLocks/>
            </p:cNvSpPr>
            <p:nvPr/>
          </p:nvSpPr>
          <p:spPr bwMode="auto">
            <a:xfrm>
              <a:off x="4209" y="3481"/>
              <a:ext cx="8" cy="12"/>
            </a:xfrm>
            <a:custGeom>
              <a:avLst/>
              <a:gdLst>
                <a:gd name="T0" fmla="*/ 0 w 37"/>
                <a:gd name="T1" fmla="*/ 0 h 62"/>
                <a:gd name="T2" fmla="*/ 0 w 37"/>
                <a:gd name="T3" fmla="*/ 0 h 62"/>
                <a:gd name="T4" fmla="*/ 0 w 37"/>
                <a:gd name="T5" fmla="*/ 0 h 62"/>
                <a:gd name="T6" fmla="*/ 0 w 37"/>
                <a:gd name="T7" fmla="*/ 0 h 62"/>
                <a:gd name="T8" fmla="*/ 0 w 37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2"/>
                <a:gd name="T17" fmla="*/ 37 w 3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2">
                  <a:moveTo>
                    <a:pt x="0" y="62"/>
                  </a:moveTo>
                  <a:lnTo>
                    <a:pt x="36" y="39"/>
                  </a:lnTo>
                  <a:lnTo>
                    <a:pt x="37" y="0"/>
                  </a:lnTo>
                  <a:lnTo>
                    <a:pt x="4" y="1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6" name="Freeform 201"/>
            <p:cNvSpPr>
              <a:spLocks/>
            </p:cNvSpPr>
            <p:nvPr/>
          </p:nvSpPr>
          <p:spPr bwMode="auto">
            <a:xfrm>
              <a:off x="4219" y="3477"/>
              <a:ext cx="6" cy="10"/>
            </a:xfrm>
            <a:custGeom>
              <a:avLst/>
              <a:gdLst>
                <a:gd name="T0" fmla="*/ 0 w 30"/>
                <a:gd name="T1" fmla="*/ 0 h 50"/>
                <a:gd name="T2" fmla="*/ 0 w 30"/>
                <a:gd name="T3" fmla="*/ 0 h 50"/>
                <a:gd name="T4" fmla="*/ 0 w 30"/>
                <a:gd name="T5" fmla="*/ 0 h 50"/>
                <a:gd name="T6" fmla="*/ 0 w 30"/>
                <a:gd name="T7" fmla="*/ 0 h 50"/>
                <a:gd name="T8" fmla="*/ 0 w 3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50"/>
                <a:gd name="T17" fmla="*/ 30 w 3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50">
                  <a:moveTo>
                    <a:pt x="0" y="50"/>
                  </a:moveTo>
                  <a:lnTo>
                    <a:pt x="28" y="41"/>
                  </a:lnTo>
                  <a:lnTo>
                    <a:pt x="30" y="0"/>
                  </a:lnTo>
                  <a:lnTo>
                    <a:pt x="1" y="1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7" name="Freeform 202"/>
            <p:cNvSpPr>
              <a:spLocks/>
            </p:cNvSpPr>
            <p:nvPr/>
          </p:nvSpPr>
          <p:spPr bwMode="auto">
            <a:xfrm>
              <a:off x="4244" y="3467"/>
              <a:ext cx="6" cy="7"/>
            </a:xfrm>
            <a:custGeom>
              <a:avLst/>
              <a:gdLst>
                <a:gd name="T0" fmla="*/ 0 w 29"/>
                <a:gd name="T1" fmla="*/ 0 h 39"/>
                <a:gd name="T2" fmla="*/ 0 w 29"/>
                <a:gd name="T3" fmla="*/ 0 h 39"/>
                <a:gd name="T4" fmla="*/ 0 w 29"/>
                <a:gd name="T5" fmla="*/ 0 h 39"/>
                <a:gd name="T6" fmla="*/ 0 w 29"/>
                <a:gd name="T7" fmla="*/ 0 h 39"/>
                <a:gd name="T8" fmla="*/ 0 w 29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9"/>
                <a:gd name="T17" fmla="*/ 29 w 2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9">
                  <a:moveTo>
                    <a:pt x="0" y="39"/>
                  </a:moveTo>
                  <a:lnTo>
                    <a:pt x="28" y="20"/>
                  </a:lnTo>
                  <a:lnTo>
                    <a:pt x="29" y="0"/>
                  </a:lnTo>
                  <a:lnTo>
                    <a:pt x="2" y="1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8" name="Freeform 203"/>
            <p:cNvSpPr>
              <a:spLocks/>
            </p:cNvSpPr>
            <p:nvPr/>
          </p:nvSpPr>
          <p:spPr bwMode="auto">
            <a:xfrm>
              <a:off x="4252" y="3463"/>
              <a:ext cx="5" cy="6"/>
            </a:xfrm>
            <a:custGeom>
              <a:avLst/>
              <a:gdLst>
                <a:gd name="T0" fmla="*/ 0 w 23"/>
                <a:gd name="T1" fmla="*/ 0 h 31"/>
                <a:gd name="T2" fmla="*/ 0 w 23"/>
                <a:gd name="T3" fmla="*/ 0 h 31"/>
                <a:gd name="T4" fmla="*/ 0 w 23"/>
                <a:gd name="T5" fmla="*/ 0 h 31"/>
                <a:gd name="T6" fmla="*/ 0 w 23"/>
                <a:gd name="T7" fmla="*/ 0 h 31"/>
                <a:gd name="T8" fmla="*/ 0 w 23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1"/>
                <a:gd name="T17" fmla="*/ 23 w 2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1">
                  <a:moveTo>
                    <a:pt x="0" y="31"/>
                  </a:moveTo>
                  <a:lnTo>
                    <a:pt x="21" y="25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9" name="Freeform 204"/>
            <p:cNvSpPr>
              <a:spLocks/>
            </p:cNvSpPr>
            <p:nvPr/>
          </p:nvSpPr>
          <p:spPr bwMode="auto">
            <a:xfrm>
              <a:off x="4219" y="3373"/>
              <a:ext cx="7" cy="9"/>
            </a:xfrm>
            <a:custGeom>
              <a:avLst/>
              <a:gdLst>
                <a:gd name="T0" fmla="*/ 0 w 35"/>
                <a:gd name="T1" fmla="*/ 0 h 48"/>
                <a:gd name="T2" fmla="*/ 0 w 35"/>
                <a:gd name="T3" fmla="*/ 0 h 48"/>
                <a:gd name="T4" fmla="*/ 0 w 35"/>
                <a:gd name="T5" fmla="*/ 0 h 48"/>
                <a:gd name="T6" fmla="*/ 0 w 35"/>
                <a:gd name="T7" fmla="*/ 0 h 48"/>
                <a:gd name="T8" fmla="*/ 0 w 35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0" y="41"/>
                  </a:moveTo>
                  <a:lnTo>
                    <a:pt x="30" y="48"/>
                  </a:lnTo>
                  <a:lnTo>
                    <a:pt x="35" y="9"/>
                  </a:lnTo>
                  <a:lnTo>
                    <a:pt x="4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0" name="Freeform 205"/>
            <p:cNvSpPr>
              <a:spLocks/>
            </p:cNvSpPr>
            <p:nvPr/>
          </p:nvSpPr>
          <p:spPr bwMode="auto">
            <a:xfrm>
              <a:off x="4228" y="3375"/>
              <a:ext cx="6" cy="9"/>
            </a:xfrm>
            <a:custGeom>
              <a:avLst/>
              <a:gdLst>
                <a:gd name="T0" fmla="*/ 0 w 27"/>
                <a:gd name="T1" fmla="*/ 0 h 43"/>
                <a:gd name="T2" fmla="*/ 0 w 27"/>
                <a:gd name="T3" fmla="*/ 0 h 43"/>
                <a:gd name="T4" fmla="*/ 0 w 27"/>
                <a:gd name="T5" fmla="*/ 0 h 43"/>
                <a:gd name="T6" fmla="*/ 0 w 27"/>
                <a:gd name="T7" fmla="*/ 0 h 43"/>
                <a:gd name="T8" fmla="*/ 0 w 2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3"/>
                <a:gd name="T17" fmla="*/ 27 w 2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3">
                  <a:moveTo>
                    <a:pt x="0" y="32"/>
                  </a:moveTo>
                  <a:lnTo>
                    <a:pt x="22" y="43"/>
                  </a:lnTo>
                  <a:lnTo>
                    <a:pt x="27" y="7"/>
                  </a:lnTo>
                  <a:lnTo>
                    <a:pt x="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1" name="Freeform 206"/>
            <p:cNvSpPr>
              <a:spLocks/>
            </p:cNvSpPr>
            <p:nvPr/>
          </p:nvSpPr>
          <p:spPr bwMode="auto">
            <a:xfrm>
              <a:off x="4252" y="3381"/>
              <a:ext cx="6" cy="7"/>
            </a:xfrm>
            <a:custGeom>
              <a:avLst/>
              <a:gdLst>
                <a:gd name="T0" fmla="*/ 0 w 30"/>
                <a:gd name="T1" fmla="*/ 0 h 34"/>
                <a:gd name="T2" fmla="*/ 0 w 30"/>
                <a:gd name="T3" fmla="*/ 0 h 34"/>
                <a:gd name="T4" fmla="*/ 0 w 30"/>
                <a:gd name="T5" fmla="*/ 0 h 34"/>
                <a:gd name="T6" fmla="*/ 0 w 30"/>
                <a:gd name="T7" fmla="*/ 0 h 34"/>
                <a:gd name="T8" fmla="*/ 0 w 3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4"/>
                <a:gd name="T17" fmla="*/ 30 w 3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4">
                  <a:moveTo>
                    <a:pt x="0" y="30"/>
                  </a:moveTo>
                  <a:lnTo>
                    <a:pt x="25" y="34"/>
                  </a:lnTo>
                  <a:lnTo>
                    <a:pt x="30" y="6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2" name="Freeform 207"/>
            <p:cNvSpPr>
              <a:spLocks/>
            </p:cNvSpPr>
            <p:nvPr/>
          </p:nvSpPr>
          <p:spPr bwMode="auto">
            <a:xfrm>
              <a:off x="4260" y="3383"/>
              <a:ext cx="6" cy="8"/>
            </a:xfrm>
            <a:custGeom>
              <a:avLst/>
              <a:gdLst>
                <a:gd name="T0" fmla="*/ 0 w 28"/>
                <a:gd name="T1" fmla="*/ 0 h 38"/>
                <a:gd name="T2" fmla="*/ 0 w 28"/>
                <a:gd name="T3" fmla="*/ 0 h 38"/>
                <a:gd name="T4" fmla="*/ 0 w 28"/>
                <a:gd name="T5" fmla="*/ 0 h 38"/>
                <a:gd name="T6" fmla="*/ 0 w 28"/>
                <a:gd name="T7" fmla="*/ 0 h 38"/>
                <a:gd name="T8" fmla="*/ 0 w 28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8"/>
                <a:gd name="T17" fmla="*/ 28 w 2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8">
                  <a:moveTo>
                    <a:pt x="0" y="30"/>
                  </a:moveTo>
                  <a:lnTo>
                    <a:pt x="24" y="38"/>
                  </a:lnTo>
                  <a:lnTo>
                    <a:pt x="28" y="6"/>
                  </a:lnTo>
                  <a:lnTo>
                    <a:pt x="5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3" name="Freeform 208"/>
            <p:cNvSpPr>
              <a:spLocks/>
            </p:cNvSpPr>
            <p:nvPr/>
          </p:nvSpPr>
          <p:spPr bwMode="auto">
            <a:xfrm>
              <a:off x="4231" y="3256"/>
              <a:ext cx="7" cy="12"/>
            </a:xfrm>
            <a:custGeom>
              <a:avLst/>
              <a:gdLst>
                <a:gd name="T0" fmla="*/ 0 w 38"/>
                <a:gd name="T1" fmla="*/ 0 h 60"/>
                <a:gd name="T2" fmla="*/ 0 w 38"/>
                <a:gd name="T3" fmla="*/ 0 h 60"/>
                <a:gd name="T4" fmla="*/ 0 w 38"/>
                <a:gd name="T5" fmla="*/ 0 h 60"/>
                <a:gd name="T6" fmla="*/ 0 w 38"/>
                <a:gd name="T7" fmla="*/ 0 h 60"/>
                <a:gd name="T8" fmla="*/ 0 w 38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60"/>
                <a:gd name="T17" fmla="*/ 38 w 38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60">
                  <a:moveTo>
                    <a:pt x="0" y="39"/>
                  </a:moveTo>
                  <a:lnTo>
                    <a:pt x="29" y="60"/>
                  </a:lnTo>
                  <a:lnTo>
                    <a:pt x="38" y="24"/>
                  </a:lnTo>
                  <a:lnTo>
                    <a:pt x="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4" name="Freeform 209"/>
            <p:cNvSpPr>
              <a:spLocks/>
            </p:cNvSpPr>
            <p:nvPr/>
          </p:nvSpPr>
          <p:spPr bwMode="auto">
            <a:xfrm>
              <a:off x="4239" y="3263"/>
              <a:ext cx="7" cy="13"/>
            </a:xfrm>
            <a:custGeom>
              <a:avLst/>
              <a:gdLst>
                <a:gd name="T0" fmla="*/ 0 w 37"/>
                <a:gd name="T1" fmla="*/ 0 h 65"/>
                <a:gd name="T2" fmla="*/ 0 w 37"/>
                <a:gd name="T3" fmla="*/ 0 h 65"/>
                <a:gd name="T4" fmla="*/ 0 w 37"/>
                <a:gd name="T5" fmla="*/ 0 h 65"/>
                <a:gd name="T6" fmla="*/ 0 w 37"/>
                <a:gd name="T7" fmla="*/ 0 h 65"/>
                <a:gd name="T8" fmla="*/ 0 w 37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5"/>
                <a:gd name="T17" fmla="*/ 37 w 37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5">
                  <a:moveTo>
                    <a:pt x="29" y="65"/>
                  </a:moveTo>
                  <a:lnTo>
                    <a:pt x="37" y="27"/>
                  </a:lnTo>
                  <a:lnTo>
                    <a:pt x="8" y="0"/>
                  </a:lnTo>
                  <a:lnTo>
                    <a:pt x="0" y="33"/>
                  </a:lnTo>
                  <a:lnTo>
                    <a:pt x="29" y="6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5" name="Freeform 210"/>
            <p:cNvSpPr>
              <a:spLocks/>
            </p:cNvSpPr>
            <p:nvPr/>
          </p:nvSpPr>
          <p:spPr bwMode="auto">
            <a:xfrm>
              <a:off x="4265" y="3285"/>
              <a:ext cx="6" cy="10"/>
            </a:xfrm>
            <a:custGeom>
              <a:avLst/>
              <a:gdLst>
                <a:gd name="T0" fmla="*/ 0 w 29"/>
                <a:gd name="T1" fmla="*/ 0 h 51"/>
                <a:gd name="T2" fmla="*/ 0 w 29"/>
                <a:gd name="T3" fmla="*/ 0 h 51"/>
                <a:gd name="T4" fmla="*/ 0 w 29"/>
                <a:gd name="T5" fmla="*/ 0 h 51"/>
                <a:gd name="T6" fmla="*/ 0 w 29"/>
                <a:gd name="T7" fmla="*/ 0 h 51"/>
                <a:gd name="T8" fmla="*/ 0 w 29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0" y="35"/>
                  </a:moveTo>
                  <a:lnTo>
                    <a:pt x="21" y="51"/>
                  </a:lnTo>
                  <a:lnTo>
                    <a:pt x="29" y="17"/>
                  </a:lnTo>
                  <a:lnTo>
                    <a:pt x="8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6" name="Freeform 211"/>
            <p:cNvSpPr>
              <a:spLocks/>
            </p:cNvSpPr>
            <p:nvPr/>
          </p:nvSpPr>
          <p:spPr bwMode="auto">
            <a:xfrm>
              <a:off x="4271" y="3290"/>
              <a:ext cx="7" cy="11"/>
            </a:xfrm>
            <a:custGeom>
              <a:avLst/>
              <a:gdLst>
                <a:gd name="T0" fmla="*/ 0 w 33"/>
                <a:gd name="T1" fmla="*/ 0 h 55"/>
                <a:gd name="T2" fmla="*/ 0 w 33"/>
                <a:gd name="T3" fmla="*/ 0 h 55"/>
                <a:gd name="T4" fmla="*/ 0 w 33"/>
                <a:gd name="T5" fmla="*/ 0 h 55"/>
                <a:gd name="T6" fmla="*/ 0 w 33"/>
                <a:gd name="T7" fmla="*/ 0 h 55"/>
                <a:gd name="T8" fmla="*/ 0 w 33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5"/>
                <a:gd name="T17" fmla="*/ 33 w 33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5">
                  <a:moveTo>
                    <a:pt x="0" y="32"/>
                  </a:moveTo>
                  <a:lnTo>
                    <a:pt x="24" y="55"/>
                  </a:lnTo>
                  <a:lnTo>
                    <a:pt x="33" y="19"/>
                  </a:lnTo>
                  <a:lnTo>
                    <a:pt x="9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grpSp>
        <p:nvGrpSpPr>
          <p:cNvPr id="297" name="Group 139"/>
          <p:cNvGrpSpPr>
            <a:grpSpLocks/>
          </p:cNvGrpSpPr>
          <p:nvPr/>
        </p:nvGrpSpPr>
        <p:grpSpPr bwMode="auto">
          <a:xfrm>
            <a:off x="642938" y="1857375"/>
            <a:ext cx="685800" cy="1116013"/>
            <a:chOff x="4018" y="3125"/>
            <a:chExt cx="314" cy="450"/>
          </a:xfrm>
        </p:grpSpPr>
        <p:sp>
          <p:nvSpPr>
            <p:cNvPr id="298" name="Freeform 140"/>
            <p:cNvSpPr>
              <a:spLocks/>
            </p:cNvSpPr>
            <p:nvPr/>
          </p:nvSpPr>
          <p:spPr bwMode="auto">
            <a:xfrm>
              <a:off x="4018" y="3125"/>
              <a:ext cx="314" cy="450"/>
            </a:xfrm>
            <a:custGeom>
              <a:avLst/>
              <a:gdLst>
                <a:gd name="T0" fmla="*/ 0 w 1570"/>
                <a:gd name="T1" fmla="*/ 0 h 2250"/>
                <a:gd name="T2" fmla="*/ 0 w 1570"/>
                <a:gd name="T3" fmla="*/ 0 h 2250"/>
                <a:gd name="T4" fmla="*/ 0 w 1570"/>
                <a:gd name="T5" fmla="*/ 0 h 2250"/>
                <a:gd name="T6" fmla="*/ 0 w 1570"/>
                <a:gd name="T7" fmla="*/ 0 h 2250"/>
                <a:gd name="T8" fmla="*/ 0 w 1570"/>
                <a:gd name="T9" fmla="*/ 0 h 2250"/>
                <a:gd name="T10" fmla="*/ 0 w 1570"/>
                <a:gd name="T11" fmla="*/ 0 h 2250"/>
                <a:gd name="T12" fmla="*/ 0 w 1570"/>
                <a:gd name="T13" fmla="*/ 0 h 2250"/>
                <a:gd name="T14" fmla="*/ 0 w 1570"/>
                <a:gd name="T15" fmla="*/ 0 h 2250"/>
                <a:gd name="T16" fmla="*/ 0 w 1570"/>
                <a:gd name="T17" fmla="*/ 0 h 2250"/>
                <a:gd name="T18" fmla="*/ 0 w 1570"/>
                <a:gd name="T19" fmla="*/ 0 h 2250"/>
                <a:gd name="T20" fmla="*/ 0 w 1570"/>
                <a:gd name="T21" fmla="*/ 0 h 2250"/>
                <a:gd name="T22" fmla="*/ 0 w 1570"/>
                <a:gd name="T23" fmla="*/ 0 h 2250"/>
                <a:gd name="T24" fmla="*/ 0 w 1570"/>
                <a:gd name="T25" fmla="*/ 0 h 2250"/>
                <a:gd name="T26" fmla="*/ 0 w 1570"/>
                <a:gd name="T27" fmla="*/ 0 h 2250"/>
                <a:gd name="T28" fmla="*/ 0 w 1570"/>
                <a:gd name="T29" fmla="*/ 0 h 2250"/>
                <a:gd name="T30" fmla="*/ 0 w 1570"/>
                <a:gd name="T31" fmla="*/ 0 h 2250"/>
                <a:gd name="T32" fmla="*/ 0 w 1570"/>
                <a:gd name="T33" fmla="*/ 0 h 2250"/>
                <a:gd name="T34" fmla="*/ 0 w 1570"/>
                <a:gd name="T35" fmla="*/ 0 h 2250"/>
                <a:gd name="T36" fmla="*/ 0 w 1570"/>
                <a:gd name="T37" fmla="*/ 0 h 2250"/>
                <a:gd name="T38" fmla="*/ 0 w 1570"/>
                <a:gd name="T39" fmla="*/ 0 h 2250"/>
                <a:gd name="T40" fmla="*/ 0 w 1570"/>
                <a:gd name="T41" fmla="*/ 0 h 2250"/>
                <a:gd name="T42" fmla="*/ 0 w 1570"/>
                <a:gd name="T43" fmla="*/ 0 h 2250"/>
                <a:gd name="T44" fmla="*/ 0 w 1570"/>
                <a:gd name="T45" fmla="*/ 0 h 2250"/>
                <a:gd name="T46" fmla="*/ 0 w 1570"/>
                <a:gd name="T47" fmla="*/ 0 h 2250"/>
                <a:gd name="T48" fmla="*/ 0 w 1570"/>
                <a:gd name="T49" fmla="*/ 0 h 2250"/>
                <a:gd name="T50" fmla="*/ 0 w 1570"/>
                <a:gd name="T51" fmla="*/ 0 h 2250"/>
                <a:gd name="T52" fmla="*/ 0 w 1570"/>
                <a:gd name="T53" fmla="*/ 0 h 2250"/>
                <a:gd name="T54" fmla="*/ 0 w 1570"/>
                <a:gd name="T55" fmla="*/ 0 h 2250"/>
                <a:gd name="T56" fmla="*/ 0 w 1570"/>
                <a:gd name="T57" fmla="*/ 0 h 2250"/>
                <a:gd name="T58" fmla="*/ 0 w 1570"/>
                <a:gd name="T59" fmla="*/ 0 h 2250"/>
                <a:gd name="T60" fmla="*/ 0 w 1570"/>
                <a:gd name="T61" fmla="*/ 0 h 2250"/>
                <a:gd name="T62" fmla="*/ 0 w 1570"/>
                <a:gd name="T63" fmla="*/ 0 h 2250"/>
                <a:gd name="T64" fmla="*/ 0 w 1570"/>
                <a:gd name="T65" fmla="*/ 0 h 2250"/>
                <a:gd name="T66" fmla="*/ 0 w 1570"/>
                <a:gd name="T67" fmla="*/ 0 h 2250"/>
                <a:gd name="T68" fmla="*/ 0 w 1570"/>
                <a:gd name="T69" fmla="*/ 0 h 2250"/>
                <a:gd name="T70" fmla="*/ 0 w 1570"/>
                <a:gd name="T71" fmla="*/ 0 h 2250"/>
                <a:gd name="T72" fmla="*/ 0 w 1570"/>
                <a:gd name="T73" fmla="*/ 0 h 2250"/>
                <a:gd name="T74" fmla="*/ 0 w 1570"/>
                <a:gd name="T75" fmla="*/ 0 h 2250"/>
                <a:gd name="T76" fmla="*/ 0 w 1570"/>
                <a:gd name="T77" fmla="*/ 0 h 2250"/>
                <a:gd name="T78" fmla="*/ 0 w 1570"/>
                <a:gd name="T79" fmla="*/ 0 h 2250"/>
                <a:gd name="T80" fmla="*/ 0 w 1570"/>
                <a:gd name="T81" fmla="*/ 0 h 2250"/>
                <a:gd name="T82" fmla="*/ 0 w 1570"/>
                <a:gd name="T83" fmla="*/ 0 h 2250"/>
                <a:gd name="T84" fmla="*/ 0 w 1570"/>
                <a:gd name="T85" fmla="*/ 0 h 225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70"/>
                <a:gd name="T130" fmla="*/ 0 h 2250"/>
                <a:gd name="T131" fmla="*/ 1570 w 1570"/>
                <a:gd name="T132" fmla="*/ 2250 h 225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70" h="2250">
                  <a:moveTo>
                    <a:pt x="0" y="303"/>
                  </a:moveTo>
                  <a:lnTo>
                    <a:pt x="246" y="2006"/>
                  </a:lnTo>
                  <a:lnTo>
                    <a:pt x="865" y="2250"/>
                  </a:lnTo>
                  <a:lnTo>
                    <a:pt x="868" y="2248"/>
                  </a:lnTo>
                  <a:lnTo>
                    <a:pt x="879" y="2241"/>
                  </a:lnTo>
                  <a:lnTo>
                    <a:pt x="895" y="2229"/>
                  </a:lnTo>
                  <a:lnTo>
                    <a:pt x="917" y="2213"/>
                  </a:lnTo>
                  <a:lnTo>
                    <a:pt x="943" y="2196"/>
                  </a:lnTo>
                  <a:lnTo>
                    <a:pt x="972" y="2175"/>
                  </a:lnTo>
                  <a:lnTo>
                    <a:pt x="1005" y="2153"/>
                  </a:lnTo>
                  <a:lnTo>
                    <a:pt x="1039" y="2130"/>
                  </a:lnTo>
                  <a:lnTo>
                    <a:pt x="1074" y="2107"/>
                  </a:lnTo>
                  <a:lnTo>
                    <a:pt x="1109" y="2083"/>
                  </a:lnTo>
                  <a:lnTo>
                    <a:pt x="1145" y="2061"/>
                  </a:lnTo>
                  <a:lnTo>
                    <a:pt x="1178" y="2039"/>
                  </a:lnTo>
                  <a:lnTo>
                    <a:pt x="1209" y="2020"/>
                  </a:lnTo>
                  <a:lnTo>
                    <a:pt x="1237" y="2005"/>
                  </a:lnTo>
                  <a:lnTo>
                    <a:pt x="1262" y="1992"/>
                  </a:lnTo>
                  <a:lnTo>
                    <a:pt x="1281" y="1982"/>
                  </a:lnTo>
                  <a:lnTo>
                    <a:pt x="1366" y="1326"/>
                  </a:lnTo>
                  <a:lnTo>
                    <a:pt x="1435" y="921"/>
                  </a:lnTo>
                  <a:lnTo>
                    <a:pt x="1439" y="905"/>
                  </a:lnTo>
                  <a:lnTo>
                    <a:pt x="1449" y="864"/>
                  </a:lnTo>
                  <a:lnTo>
                    <a:pt x="1463" y="801"/>
                  </a:lnTo>
                  <a:lnTo>
                    <a:pt x="1483" y="724"/>
                  </a:lnTo>
                  <a:lnTo>
                    <a:pt x="1503" y="640"/>
                  </a:lnTo>
                  <a:lnTo>
                    <a:pt x="1526" y="555"/>
                  </a:lnTo>
                  <a:lnTo>
                    <a:pt x="1548" y="474"/>
                  </a:lnTo>
                  <a:lnTo>
                    <a:pt x="1570" y="405"/>
                  </a:lnTo>
                  <a:lnTo>
                    <a:pt x="1188" y="42"/>
                  </a:lnTo>
                  <a:lnTo>
                    <a:pt x="1186" y="40"/>
                  </a:lnTo>
                  <a:lnTo>
                    <a:pt x="1181" y="35"/>
                  </a:lnTo>
                  <a:lnTo>
                    <a:pt x="1172" y="28"/>
                  </a:lnTo>
                  <a:lnTo>
                    <a:pt x="1159" y="19"/>
                  </a:lnTo>
                  <a:lnTo>
                    <a:pt x="1141" y="12"/>
                  </a:lnTo>
                  <a:lnTo>
                    <a:pt x="1120" y="4"/>
                  </a:lnTo>
                  <a:lnTo>
                    <a:pt x="1094" y="0"/>
                  </a:lnTo>
                  <a:lnTo>
                    <a:pt x="1063" y="0"/>
                  </a:lnTo>
                  <a:lnTo>
                    <a:pt x="1046" y="1"/>
                  </a:lnTo>
                  <a:lnTo>
                    <a:pt x="1026" y="2"/>
                  </a:lnTo>
                  <a:lnTo>
                    <a:pt x="1006" y="3"/>
                  </a:lnTo>
                  <a:lnTo>
                    <a:pt x="983" y="4"/>
                  </a:lnTo>
                  <a:lnTo>
                    <a:pt x="961" y="6"/>
                  </a:lnTo>
                  <a:lnTo>
                    <a:pt x="936" y="8"/>
                  </a:lnTo>
                  <a:lnTo>
                    <a:pt x="910" y="10"/>
                  </a:lnTo>
                  <a:lnTo>
                    <a:pt x="883" y="13"/>
                  </a:lnTo>
                  <a:lnTo>
                    <a:pt x="854" y="15"/>
                  </a:lnTo>
                  <a:lnTo>
                    <a:pt x="825" y="19"/>
                  </a:lnTo>
                  <a:lnTo>
                    <a:pt x="795" y="22"/>
                  </a:lnTo>
                  <a:lnTo>
                    <a:pt x="763" y="27"/>
                  </a:lnTo>
                  <a:lnTo>
                    <a:pt x="731" y="32"/>
                  </a:lnTo>
                  <a:lnTo>
                    <a:pt x="699" y="38"/>
                  </a:lnTo>
                  <a:lnTo>
                    <a:pt x="665" y="45"/>
                  </a:lnTo>
                  <a:lnTo>
                    <a:pt x="631" y="52"/>
                  </a:lnTo>
                  <a:lnTo>
                    <a:pt x="598" y="60"/>
                  </a:lnTo>
                  <a:lnTo>
                    <a:pt x="565" y="67"/>
                  </a:lnTo>
                  <a:lnTo>
                    <a:pt x="534" y="75"/>
                  </a:lnTo>
                  <a:lnTo>
                    <a:pt x="504" y="84"/>
                  </a:lnTo>
                  <a:lnTo>
                    <a:pt x="476" y="92"/>
                  </a:lnTo>
                  <a:lnTo>
                    <a:pt x="449" y="100"/>
                  </a:lnTo>
                  <a:lnTo>
                    <a:pt x="423" y="109"/>
                  </a:lnTo>
                  <a:lnTo>
                    <a:pt x="398" y="117"/>
                  </a:lnTo>
                  <a:lnTo>
                    <a:pt x="375" y="125"/>
                  </a:lnTo>
                  <a:lnTo>
                    <a:pt x="353" y="133"/>
                  </a:lnTo>
                  <a:lnTo>
                    <a:pt x="332" y="141"/>
                  </a:lnTo>
                  <a:lnTo>
                    <a:pt x="312" y="149"/>
                  </a:lnTo>
                  <a:lnTo>
                    <a:pt x="293" y="157"/>
                  </a:lnTo>
                  <a:lnTo>
                    <a:pt x="276" y="164"/>
                  </a:lnTo>
                  <a:lnTo>
                    <a:pt x="260" y="173"/>
                  </a:lnTo>
                  <a:lnTo>
                    <a:pt x="243" y="180"/>
                  </a:lnTo>
                  <a:lnTo>
                    <a:pt x="227" y="188"/>
                  </a:lnTo>
                  <a:lnTo>
                    <a:pt x="210" y="196"/>
                  </a:lnTo>
                  <a:lnTo>
                    <a:pt x="192" y="206"/>
                  </a:lnTo>
                  <a:lnTo>
                    <a:pt x="171" y="215"/>
                  </a:lnTo>
                  <a:lnTo>
                    <a:pt x="152" y="226"/>
                  </a:lnTo>
                  <a:lnTo>
                    <a:pt x="131" y="235"/>
                  </a:lnTo>
                  <a:lnTo>
                    <a:pt x="111" y="246"/>
                  </a:lnTo>
                  <a:lnTo>
                    <a:pt x="92" y="255"/>
                  </a:lnTo>
                  <a:lnTo>
                    <a:pt x="73" y="265"/>
                  </a:lnTo>
                  <a:lnTo>
                    <a:pt x="56" y="274"/>
                  </a:lnTo>
                  <a:lnTo>
                    <a:pt x="41" y="283"/>
                  </a:lnTo>
                  <a:lnTo>
                    <a:pt x="27" y="289"/>
                  </a:lnTo>
                  <a:lnTo>
                    <a:pt x="16" y="294"/>
                  </a:lnTo>
                  <a:lnTo>
                    <a:pt x="8" y="299"/>
                  </a:lnTo>
                  <a:lnTo>
                    <a:pt x="2" y="302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9" name="Freeform 141"/>
            <p:cNvSpPr>
              <a:spLocks/>
            </p:cNvSpPr>
            <p:nvPr/>
          </p:nvSpPr>
          <p:spPr bwMode="auto">
            <a:xfrm>
              <a:off x="4191" y="3143"/>
              <a:ext cx="125" cy="415"/>
            </a:xfrm>
            <a:custGeom>
              <a:avLst/>
              <a:gdLst>
                <a:gd name="T0" fmla="*/ 0 w 622"/>
                <a:gd name="T1" fmla="*/ 0 h 2076"/>
                <a:gd name="T2" fmla="*/ 0 w 622"/>
                <a:gd name="T3" fmla="*/ 0 h 2076"/>
                <a:gd name="T4" fmla="*/ 0 w 622"/>
                <a:gd name="T5" fmla="*/ 0 h 2076"/>
                <a:gd name="T6" fmla="*/ 0 w 622"/>
                <a:gd name="T7" fmla="*/ 0 h 2076"/>
                <a:gd name="T8" fmla="*/ 0 w 622"/>
                <a:gd name="T9" fmla="*/ 0 h 2076"/>
                <a:gd name="T10" fmla="*/ 0 w 622"/>
                <a:gd name="T11" fmla="*/ 0 h 2076"/>
                <a:gd name="T12" fmla="*/ 0 w 622"/>
                <a:gd name="T13" fmla="*/ 0 h 2076"/>
                <a:gd name="T14" fmla="*/ 0 w 622"/>
                <a:gd name="T15" fmla="*/ 0 h 2076"/>
                <a:gd name="T16" fmla="*/ 0 w 622"/>
                <a:gd name="T17" fmla="*/ 0 h 2076"/>
                <a:gd name="T18" fmla="*/ 0 w 622"/>
                <a:gd name="T19" fmla="*/ 0 h 2076"/>
                <a:gd name="T20" fmla="*/ 0 w 622"/>
                <a:gd name="T21" fmla="*/ 0 h 2076"/>
                <a:gd name="T22" fmla="*/ 0 w 622"/>
                <a:gd name="T23" fmla="*/ 0 h 2076"/>
                <a:gd name="T24" fmla="*/ 0 w 622"/>
                <a:gd name="T25" fmla="*/ 0 h 2076"/>
                <a:gd name="T26" fmla="*/ 0 w 622"/>
                <a:gd name="T27" fmla="*/ 0 h 2076"/>
                <a:gd name="T28" fmla="*/ 0 w 622"/>
                <a:gd name="T29" fmla="*/ 0 h 2076"/>
                <a:gd name="T30" fmla="*/ 0 w 622"/>
                <a:gd name="T31" fmla="*/ 0 h 2076"/>
                <a:gd name="T32" fmla="*/ 0 w 622"/>
                <a:gd name="T33" fmla="*/ 0 h 2076"/>
                <a:gd name="T34" fmla="*/ 0 w 622"/>
                <a:gd name="T35" fmla="*/ 0 h 2076"/>
                <a:gd name="T36" fmla="*/ 0 w 622"/>
                <a:gd name="T37" fmla="*/ 0 h 2076"/>
                <a:gd name="T38" fmla="*/ 0 w 622"/>
                <a:gd name="T39" fmla="*/ 0 h 2076"/>
                <a:gd name="T40" fmla="*/ 0 w 622"/>
                <a:gd name="T41" fmla="*/ 0 h 2076"/>
                <a:gd name="T42" fmla="*/ 0 w 622"/>
                <a:gd name="T43" fmla="*/ 0 h 2076"/>
                <a:gd name="T44" fmla="*/ 0 w 622"/>
                <a:gd name="T45" fmla="*/ 0 h 2076"/>
                <a:gd name="T46" fmla="*/ 0 w 622"/>
                <a:gd name="T47" fmla="*/ 0 h 2076"/>
                <a:gd name="T48" fmla="*/ 0 w 622"/>
                <a:gd name="T49" fmla="*/ 0 h 2076"/>
                <a:gd name="T50" fmla="*/ 0 w 622"/>
                <a:gd name="T51" fmla="*/ 0 h 2076"/>
                <a:gd name="T52" fmla="*/ 0 w 622"/>
                <a:gd name="T53" fmla="*/ 0 h 2076"/>
                <a:gd name="T54" fmla="*/ 0 w 622"/>
                <a:gd name="T55" fmla="*/ 0 h 2076"/>
                <a:gd name="T56" fmla="*/ 0 w 622"/>
                <a:gd name="T57" fmla="*/ 0 h 2076"/>
                <a:gd name="T58" fmla="*/ 0 w 622"/>
                <a:gd name="T59" fmla="*/ 0 h 2076"/>
                <a:gd name="T60" fmla="*/ 0 w 622"/>
                <a:gd name="T61" fmla="*/ 0 h 2076"/>
                <a:gd name="T62" fmla="*/ 0 w 622"/>
                <a:gd name="T63" fmla="*/ 0 h 2076"/>
                <a:gd name="T64" fmla="*/ 0 w 622"/>
                <a:gd name="T65" fmla="*/ 0 h 2076"/>
                <a:gd name="T66" fmla="*/ 0 w 622"/>
                <a:gd name="T67" fmla="*/ 0 h 2076"/>
                <a:gd name="T68" fmla="*/ 0 w 622"/>
                <a:gd name="T69" fmla="*/ 0 h 2076"/>
                <a:gd name="T70" fmla="*/ 0 w 622"/>
                <a:gd name="T71" fmla="*/ 0 h 2076"/>
                <a:gd name="T72" fmla="*/ 0 w 622"/>
                <a:gd name="T73" fmla="*/ 0 h 20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2"/>
                <a:gd name="T112" fmla="*/ 0 h 2076"/>
                <a:gd name="T113" fmla="*/ 622 w 622"/>
                <a:gd name="T114" fmla="*/ 2076 h 20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2" h="2076">
                  <a:moveTo>
                    <a:pt x="229" y="0"/>
                  </a:moveTo>
                  <a:lnTo>
                    <a:pt x="225" y="21"/>
                  </a:lnTo>
                  <a:lnTo>
                    <a:pt x="214" y="76"/>
                  </a:lnTo>
                  <a:lnTo>
                    <a:pt x="198" y="158"/>
                  </a:lnTo>
                  <a:lnTo>
                    <a:pt x="180" y="254"/>
                  </a:lnTo>
                  <a:lnTo>
                    <a:pt x="161" y="355"/>
                  </a:lnTo>
                  <a:lnTo>
                    <a:pt x="143" y="448"/>
                  </a:lnTo>
                  <a:lnTo>
                    <a:pt x="129" y="526"/>
                  </a:lnTo>
                  <a:lnTo>
                    <a:pt x="120" y="577"/>
                  </a:lnTo>
                  <a:lnTo>
                    <a:pt x="114" y="625"/>
                  </a:lnTo>
                  <a:lnTo>
                    <a:pt x="105" y="693"/>
                  </a:lnTo>
                  <a:lnTo>
                    <a:pt x="97" y="774"/>
                  </a:lnTo>
                  <a:lnTo>
                    <a:pt x="87" y="858"/>
                  </a:lnTo>
                  <a:lnTo>
                    <a:pt x="78" y="938"/>
                  </a:lnTo>
                  <a:lnTo>
                    <a:pt x="71" y="1007"/>
                  </a:lnTo>
                  <a:lnTo>
                    <a:pt x="67" y="1053"/>
                  </a:lnTo>
                  <a:lnTo>
                    <a:pt x="64" y="1071"/>
                  </a:lnTo>
                  <a:lnTo>
                    <a:pt x="0" y="2076"/>
                  </a:lnTo>
                  <a:lnTo>
                    <a:pt x="363" y="1852"/>
                  </a:lnTo>
                  <a:lnTo>
                    <a:pt x="457" y="1084"/>
                  </a:lnTo>
                  <a:lnTo>
                    <a:pt x="460" y="1070"/>
                  </a:lnTo>
                  <a:lnTo>
                    <a:pt x="467" y="1033"/>
                  </a:lnTo>
                  <a:lnTo>
                    <a:pt x="477" y="977"/>
                  </a:lnTo>
                  <a:lnTo>
                    <a:pt x="490" y="912"/>
                  </a:lnTo>
                  <a:lnTo>
                    <a:pt x="503" y="842"/>
                  </a:lnTo>
                  <a:lnTo>
                    <a:pt x="517" y="774"/>
                  </a:lnTo>
                  <a:lnTo>
                    <a:pt x="529" y="713"/>
                  </a:lnTo>
                  <a:lnTo>
                    <a:pt x="538" y="668"/>
                  </a:lnTo>
                  <a:lnTo>
                    <a:pt x="548" y="627"/>
                  </a:lnTo>
                  <a:lnTo>
                    <a:pt x="560" y="577"/>
                  </a:lnTo>
                  <a:lnTo>
                    <a:pt x="574" y="523"/>
                  </a:lnTo>
                  <a:lnTo>
                    <a:pt x="588" y="469"/>
                  </a:lnTo>
                  <a:lnTo>
                    <a:pt x="601" y="420"/>
                  </a:lnTo>
                  <a:lnTo>
                    <a:pt x="611" y="379"/>
                  </a:lnTo>
                  <a:lnTo>
                    <a:pt x="619" y="352"/>
                  </a:lnTo>
                  <a:lnTo>
                    <a:pt x="622" y="34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0" name="Freeform 142"/>
            <p:cNvSpPr>
              <a:spLocks/>
            </p:cNvSpPr>
            <p:nvPr/>
          </p:nvSpPr>
          <p:spPr bwMode="auto">
            <a:xfrm>
              <a:off x="4196" y="3169"/>
              <a:ext cx="111" cy="378"/>
            </a:xfrm>
            <a:custGeom>
              <a:avLst/>
              <a:gdLst>
                <a:gd name="T0" fmla="*/ 0 w 555"/>
                <a:gd name="T1" fmla="*/ 0 h 1891"/>
                <a:gd name="T2" fmla="*/ 0 w 555"/>
                <a:gd name="T3" fmla="*/ 0 h 1891"/>
                <a:gd name="T4" fmla="*/ 0 w 555"/>
                <a:gd name="T5" fmla="*/ 0 h 1891"/>
                <a:gd name="T6" fmla="*/ 0 w 555"/>
                <a:gd name="T7" fmla="*/ 0 h 1891"/>
                <a:gd name="T8" fmla="*/ 0 w 555"/>
                <a:gd name="T9" fmla="*/ 0 h 1891"/>
                <a:gd name="T10" fmla="*/ 0 w 555"/>
                <a:gd name="T11" fmla="*/ 0 h 1891"/>
                <a:gd name="T12" fmla="*/ 0 w 555"/>
                <a:gd name="T13" fmla="*/ 0 h 1891"/>
                <a:gd name="T14" fmla="*/ 0 w 555"/>
                <a:gd name="T15" fmla="*/ 0 h 1891"/>
                <a:gd name="T16" fmla="*/ 0 w 555"/>
                <a:gd name="T17" fmla="*/ 0 h 1891"/>
                <a:gd name="T18" fmla="*/ 0 w 555"/>
                <a:gd name="T19" fmla="*/ 0 h 1891"/>
                <a:gd name="T20" fmla="*/ 0 w 555"/>
                <a:gd name="T21" fmla="*/ 0 h 1891"/>
                <a:gd name="T22" fmla="*/ 0 w 555"/>
                <a:gd name="T23" fmla="*/ 0 h 1891"/>
                <a:gd name="T24" fmla="*/ 0 w 555"/>
                <a:gd name="T25" fmla="*/ 0 h 1891"/>
                <a:gd name="T26" fmla="*/ 0 w 555"/>
                <a:gd name="T27" fmla="*/ 0 h 1891"/>
                <a:gd name="T28" fmla="*/ 0 w 555"/>
                <a:gd name="T29" fmla="*/ 0 h 1891"/>
                <a:gd name="T30" fmla="*/ 0 w 555"/>
                <a:gd name="T31" fmla="*/ 0 h 1891"/>
                <a:gd name="T32" fmla="*/ 0 w 555"/>
                <a:gd name="T33" fmla="*/ 0 h 1891"/>
                <a:gd name="T34" fmla="*/ 0 w 555"/>
                <a:gd name="T35" fmla="*/ 0 h 1891"/>
                <a:gd name="T36" fmla="*/ 0 w 555"/>
                <a:gd name="T37" fmla="*/ 0 h 1891"/>
                <a:gd name="T38" fmla="*/ 0 w 555"/>
                <a:gd name="T39" fmla="*/ 0 h 1891"/>
                <a:gd name="T40" fmla="*/ 0 w 555"/>
                <a:gd name="T41" fmla="*/ 0 h 1891"/>
                <a:gd name="T42" fmla="*/ 0 w 555"/>
                <a:gd name="T43" fmla="*/ 0 h 1891"/>
                <a:gd name="T44" fmla="*/ 0 w 555"/>
                <a:gd name="T45" fmla="*/ 0 h 1891"/>
                <a:gd name="T46" fmla="*/ 0 w 555"/>
                <a:gd name="T47" fmla="*/ 0 h 18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5"/>
                <a:gd name="T73" fmla="*/ 0 h 1891"/>
                <a:gd name="T74" fmla="*/ 555 w 555"/>
                <a:gd name="T75" fmla="*/ 1891 h 189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5" h="1891">
                  <a:moveTo>
                    <a:pt x="218" y="0"/>
                  </a:moveTo>
                  <a:lnTo>
                    <a:pt x="143" y="347"/>
                  </a:lnTo>
                  <a:lnTo>
                    <a:pt x="83" y="762"/>
                  </a:lnTo>
                  <a:lnTo>
                    <a:pt x="48" y="1143"/>
                  </a:lnTo>
                  <a:lnTo>
                    <a:pt x="0" y="1891"/>
                  </a:lnTo>
                  <a:lnTo>
                    <a:pt x="326" y="1696"/>
                  </a:lnTo>
                  <a:lnTo>
                    <a:pt x="408" y="1006"/>
                  </a:lnTo>
                  <a:lnTo>
                    <a:pt x="410" y="995"/>
                  </a:lnTo>
                  <a:lnTo>
                    <a:pt x="414" y="968"/>
                  </a:lnTo>
                  <a:lnTo>
                    <a:pt x="420" y="927"/>
                  </a:lnTo>
                  <a:lnTo>
                    <a:pt x="429" y="876"/>
                  </a:lnTo>
                  <a:lnTo>
                    <a:pt x="438" y="820"/>
                  </a:lnTo>
                  <a:lnTo>
                    <a:pt x="447" y="764"/>
                  </a:lnTo>
                  <a:lnTo>
                    <a:pt x="456" y="712"/>
                  </a:lnTo>
                  <a:lnTo>
                    <a:pt x="464" y="669"/>
                  </a:lnTo>
                  <a:lnTo>
                    <a:pt x="474" y="625"/>
                  </a:lnTo>
                  <a:lnTo>
                    <a:pt x="486" y="573"/>
                  </a:lnTo>
                  <a:lnTo>
                    <a:pt x="499" y="516"/>
                  </a:lnTo>
                  <a:lnTo>
                    <a:pt x="513" y="459"/>
                  </a:lnTo>
                  <a:lnTo>
                    <a:pt x="527" y="406"/>
                  </a:lnTo>
                  <a:lnTo>
                    <a:pt x="539" y="358"/>
                  </a:lnTo>
                  <a:lnTo>
                    <a:pt x="548" y="322"/>
                  </a:lnTo>
                  <a:lnTo>
                    <a:pt x="555" y="29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1" name="Freeform 143"/>
            <p:cNvSpPr>
              <a:spLocks/>
            </p:cNvSpPr>
            <p:nvPr/>
          </p:nvSpPr>
          <p:spPr bwMode="auto">
            <a:xfrm>
              <a:off x="4031" y="3141"/>
              <a:ext cx="196" cy="417"/>
            </a:xfrm>
            <a:custGeom>
              <a:avLst/>
              <a:gdLst>
                <a:gd name="T0" fmla="*/ 0 w 980"/>
                <a:gd name="T1" fmla="*/ 0 h 2085"/>
                <a:gd name="T2" fmla="*/ 0 w 980"/>
                <a:gd name="T3" fmla="*/ 0 h 2085"/>
                <a:gd name="T4" fmla="*/ 0 w 980"/>
                <a:gd name="T5" fmla="*/ 0 h 2085"/>
                <a:gd name="T6" fmla="*/ 0 w 980"/>
                <a:gd name="T7" fmla="*/ 0 h 2085"/>
                <a:gd name="T8" fmla="*/ 0 w 980"/>
                <a:gd name="T9" fmla="*/ 0 h 2085"/>
                <a:gd name="T10" fmla="*/ 0 w 980"/>
                <a:gd name="T11" fmla="*/ 0 h 2085"/>
                <a:gd name="T12" fmla="*/ 0 w 980"/>
                <a:gd name="T13" fmla="*/ 0 h 2085"/>
                <a:gd name="T14" fmla="*/ 0 w 980"/>
                <a:gd name="T15" fmla="*/ 0 h 2085"/>
                <a:gd name="T16" fmla="*/ 0 w 980"/>
                <a:gd name="T17" fmla="*/ 0 h 2085"/>
                <a:gd name="T18" fmla="*/ 0 w 980"/>
                <a:gd name="T19" fmla="*/ 0 h 2085"/>
                <a:gd name="T20" fmla="*/ 0 w 980"/>
                <a:gd name="T21" fmla="*/ 0 h 2085"/>
                <a:gd name="T22" fmla="*/ 0 w 980"/>
                <a:gd name="T23" fmla="*/ 0 h 2085"/>
                <a:gd name="T24" fmla="*/ 0 w 980"/>
                <a:gd name="T25" fmla="*/ 0 h 2085"/>
                <a:gd name="T26" fmla="*/ 0 w 980"/>
                <a:gd name="T27" fmla="*/ 0 h 2085"/>
                <a:gd name="T28" fmla="*/ 0 w 980"/>
                <a:gd name="T29" fmla="*/ 0 h 2085"/>
                <a:gd name="T30" fmla="*/ 0 w 980"/>
                <a:gd name="T31" fmla="*/ 0 h 2085"/>
                <a:gd name="T32" fmla="*/ 0 w 980"/>
                <a:gd name="T33" fmla="*/ 0 h 2085"/>
                <a:gd name="T34" fmla="*/ 0 w 980"/>
                <a:gd name="T35" fmla="*/ 0 h 2085"/>
                <a:gd name="T36" fmla="*/ 0 w 980"/>
                <a:gd name="T37" fmla="*/ 0 h 2085"/>
                <a:gd name="T38" fmla="*/ 0 w 980"/>
                <a:gd name="T39" fmla="*/ 0 h 2085"/>
                <a:gd name="T40" fmla="*/ 0 w 980"/>
                <a:gd name="T41" fmla="*/ 0 h 2085"/>
                <a:gd name="T42" fmla="*/ 0 w 980"/>
                <a:gd name="T43" fmla="*/ 0 h 2085"/>
                <a:gd name="T44" fmla="*/ 0 w 980"/>
                <a:gd name="T45" fmla="*/ 0 h 2085"/>
                <a:gd name="T46" fmla="*/ 0 w 980"/>
                <a:gd name="T47" fmla="*/ 0 h 2085"/>
                <a:gd name="T48" fmla="*/ 0 w 980"/>
                <a:gd name="T49" fmla="*/ 0 h 2085"/>
                <a:gd name="T50" fmla="*/ 0 w 980"/>
                <a:gd name="T51" fmla="*/ 0 h 2085"/>
                <a:gd name="T52" fmla="*/ 0 w 980"/>
                <a:gd name="T53" fmla="*/ 0 h 2085"/>
                <a:gd name="T54" fmla="*/ 0 w 980"/>
                <a:gd name="T55" fmla="*/ 0 h 2085"/>
                <a:gd name="T56" fmla="*/ 0 w 980"/>
                <a:gd name="T57" fmla="*/ 0 h 2085"/>
                <a:gd name="T58" fmla="*/ 0 w 980"/>
                <a:gd name="T59" fmla="*/ 0 h 2085"/>
                <a:gd name="T60" fmla="*/ 0 w 980"/>
                <a:gd name="T61" fmla="*/ 0 h 2085"/>
                <a:gd name="T62" fmla="*/ 0 w 980"/>
                <a:gd name="T63" fmla="*/ 0 h 2085"/>
                <a:gd name="T64" fmla="*/ 0 w 980"/>
                <a:gd name="T65" fmla="*/ 0 h 2085"/>
                <a:gd name="T66" fmla="*/ 0 w 980"/>
                <a:gd name="T67" fmla="*/ 0 h 2085"/>
                <a:gd name="T68" fmla="*/ 0 w 980"/>
                <a:gd name="T69" fmla="*/ 0 h 2085"/>
                <a:gd name="T70" fmla="*/ 0 w 980"/>
                <a:gd name="T71" fmla="*/ 0 h 2085"/>
                <a:gd name="T72" fmla="*/ 0 w 980"/>
                <a:gd name="T73" fmla="*/ 0 h 2085"/>
                <a:gd name="T74" fmla="*/ 0 w 980"/>
                <a:gd name="T75" fmla="*/ 0 h 2085"/>
                <a:gd name="T76" fmla="*/ 0 w 980"/>
                <a:gd name="T77" fmla="*/ 0 h 2085"/>
                <a:gd name="T78" fmla="*/ 0 w 980"/>
                <a:gd name="T79" fmla="*/ 0 h 2085"/>
                <a:gd name="T80" fmla="*/ 0 w 980"/>
                <a:gd name="T81" fmla="*/ 0 h 2085"/>
                <a:gd name="T82" fmla="*/ 0 w 980"/>
                <a:gd name="T83" fmla="*/ 0 h 2085"/>
                <a:gd name="T84" fmla="*/ 0 w 980"/>
                <a:gd name="T85" fmla="*/ 0 h 2085"/>
                <a:gd name="T86" fmla="*/ 0 w 980"/>
                <a:gd name="T87" fmla="*/ 0 h 2085"/>
                <a:gd name="T88" fmla="*/ 0 w 980"/>
                <a:gd name="T89" fmla="*/ 0 h 2085"/>
                <a:gd name="T90" fmla="*/ 0 w 980"/>
                <a:gd name="T91" fmla="*/ 0 h 2085"/>
                <a:gd name="T92" fmla="*/ 0 w 980"/>
                <a:gd name="T93" fmla="*/ 0 h 2085"/>
                <a:gd name="T94" fmla="*/ 0 w 980"/>
                <a:gd name="T95" fmla="*/ 0 h 2085"/>
                <a:gd name="T96" fmla="*/ 0 w 980"/>
                <a:gd name="T97" fmla="*/ 0 h 2085"/>
                <a:gd name="T98" fmla="*/ 0 w 980"/>
                <a:gd name="T99" fmla="*/ 0 h 2085"/>
                <a:gd name="T100" fmla="*/ 0 w 980"/>
                <a:gd name="T101" fmla="*/ 0 h 2085"/>
                <a:gd name="T102" fmla="*/ 0 w 980"/>
                <a:gd name="T103" fmla="*/ 0 h 2085"/>
                <a:gd name="T104" fmla="*/ 0 w 980"/>
                <a:gd name="T105" fmla="*/ 0 h 2085"/>
                <a:gd name="T106" fmla="*/ 0 w 980"/>
                <a:gd name="T107" fmla="*/ 0 h 20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0"/>
                <a:gd name="T163" fmla="*/ 0 h 2085"/>
                <a:gd name="T164" fmla="*/ 980 w 980"/>
                <a:gd name="T165" fmla="*/ 2085 h 208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0" h="2085">
                  <a:moveTo>
                    <a:pt x="535" y="65"/>
                  </a:moveTo>
                  <a:lnTo>
                    <a:pt x="501" y="75"/>
                  </a:lnTo>
                  <a:lnTo>
                    <a:pt x="470" y="84"/>
                  </a:lnTo>
                  <a:lnTo>
                    <a:pt x="442" y="93"/>
                  </a:lnTo>
                  <a:lnTo>
                    <a:pt x="416" y="100"/>
                  </a:lnTo>
                  <a:lnTo>
                    <a:pt x="393" y="107"/>
                  </a:lnTo>
                  <a:lnTo>
                    <a:pt x="370" y="113"/>
                  </a:lnTo>
                  <a:lnTo>
                    <a:pt x="350" y="119"/>
                  </a:lnTo>
                  <a:lnTo>
                    <a:pt x="331" y="125"/>
                  </a:lnTo>
                  <a:lnTo>
                    <a:pt x="313" y="129"/>
                  </a:lnTo>
                  <a:lnTo>
                    <a:pt x="297" y="135"/>
                  </a:lnTo>
                  <a:lnTo>
                    <a:pt x="280" y="140"/>
                  </a:lnTo>
                  <a:lnTo>
                    <a:pt x="263" y="146"/>
                  </a:lnTo>
                  <a:lnTo>
                    <a:pt x="248" y="152"/>
                  </a:lnTo>
                  <a:lnTo>
                    <a:pt x="232" y="158"/>
                  </a:lnTo>
                  <a:lnTo>
                    <a:pt x="215" y="164"/>
                  </a:lnTo>
                  <a:lnTo>
                    <a:pt x="198" y="171"/>
                  </a:lnTo>
                  <a:lnTo>
                    <a:pt x="179" y="178"/>
                  </a:lnTo>
                  <a:lnTo>
                    <a:pt x="162" y="186"/>
                  </a:lnTo>
                  <a:lnTo>
                    <a:pt x="144" y="193"/>
                  </a:lnTo>
                  <a:lnTo>
                    <a:pt x="127" y="201"/>
                  </a:lnTo>
                  <a:lnTo>
                    <a:pt x="109" y="209"/>
                  </a:lnTo>
                  <a:lnTo>
                    <a:pt x="93" y="216"/>
                  </a:lnTo>
                  <a:lnTo>
                    <a:pt x="78" y="223"/>
                  </a:lnTo>
                  <a:lnTo>
                    <a:pt x="63" y="230"/>
                  </a:lnTo>
                  <a:lnTo>
                    <a:pt x="49" y="236"/>
                  </a:lnTo>
                  <a:lnTo>
                    <a:pt x="37" y="242"/>
                  </a:lnTo>
                  <a:lnTo>
                    <a:pt x="27" y="246"/>
                  </a:lnTo>
                  <a:lnTo>
                    <a:pt x="17" y="251"/>
                  </a:lnTo>
                  <a:lnTo>
                    <a:pt x="9" y="255"/>
                  </a:lnTo>
                  <a:lnTo>
                    <a:pt x="4" y="257"/>
                  </a:lnTo>
                  <a:lnTo>
                    <a:pt x="1" y="259"/>
                  </a:lnTo>
                  <a:lnTo>
                    <a:pt x="0" y="259"/>
                  </a:lnTo>
                  <a:lnTo>
                    <a:pt x="231" y="1889"/>
                  </a:lnTo>
                  <a:lnTo>
                    <a:pt x="378" y="1944"/>
                  </a:lnTo>
                  <a:lnTo>
                    <a:pt x="299" y="1451"/>
                  </a:lnTo>
                  <a:lnTo>
                    <a:pt x="300" y="1451"/>
                  </a:lnTo>
                  <a:lnTo>
                    <a:pt x="303" y="1450"/>
                  </a:lnTo>
                  <a:lnTo>
                    <a:pt x="308" y="1449"/>
                  </a:lnTo>
                  <a:lnTo>
                    <a:pt x="315" y="1448"/>
                  </a:lnTo>
                  <a:lnTo>
                    <a:pt x="323" y="1447"/>
                  </a:lnTo>
                  <a:lnTo>
                    <a:pt x="333" y="1444"/>
                  </a:lnTo>
                  <a:lnTo>
                    <a:pt x="344" y="1443"/>
                  </a:lnTo>
                  <a:lnTo>
                    <a:pt x="357" y="1441"/>
                  </a:lnTo>
                  <a:lnTo>
                    <a:pt x="371" y="1438"/>
                  </a:lnTo>
                  <a:lnTo>
                    <a:pt x="386" y="1436"/>
                  </a:lnTo>
                  <a:lnTo>
                    <a:pt x="403" y="1435"/>
                  </a:lnTo>
                  <a:lnTo>
                    <a:pt x="421" y="1433"/>
                  </a:lnTo>
                  <a:lnTo>
                    <a:pt x="439" y="1431"/>
                  </a:lnTo>
                  <a:lnTo>
                    <a:pt x="457" y="1429"/>
                  </a:lnTo>
                  <a:lnTo>
                    <a:pt x="477" y="1429"/>
                  </a:lnTo>
                  <a:lnTo>
                    <a:pt x="497" y="1428"/>
                  </a:lnTo>
                  <a:lnTo>
                    <a:pt x="518" y="1428"/>
                  </a:lnTo>
                  <a:lnTo>
                    <a:pt x="538" y="1428"/>
                  </a:lnTo>
                  <a:lnTo>
                    <a:pt x="558" y="1429"/>
                  </a:lnTo>
                  <a:lnTo>
                    <a:pt x="578" y="1430"/>
                  </a:lnTo>
                  <a:lnTo>
                    <a:pt x="597" y="1433"/>
                  </a:lnTo>
                  <a:lnTo>
                    <a:pt x="617" y="1435"/>
                  </a:lnTo>
                  <a:lnTo>
                    <a:pt x="634" y="1437"/>
                  </a:lnTo>
                  <a:lnTo>
                    <a:pt x="651" y="1440"/>
                  </a:lnTo>
                  <a:lnTo>
                    <a:pt x="667" y="1443"/>
                  </a:lnTo>
                  <a:lnTo>
                    <a:pt x="682" y="1446"/>
                  </a:lnTo>
                  <a:lnTo>
                    <a:pt x="695" y="1449"/>
                  </a:lnTo>
                  <a:lnTo>
                    <a:pt x="707" y="1451"/>
                  </a:lnTo>
                  <a:lnTo>
                    <a:pt x="718" y="1454"/>
                  </a:lnTo>
                  <a:lnTo>
                    <a:pt x="725" y="1456"/>
                  </a:lnTo>
                  <a:lnTo>
                    <a:pt x="732" y="1459"/>
                  </a:lnTo>
                  <a:lnTo>
                    <a:pt x="736" y="1461"/>
                  </a:lnTo>
                  <a:lnTo>
                    <a:pt x="734" y="1468"/>
                  </a:lnTo>
                  <a:lnTo>
                    <a:pt x="729" y="1486"/>
                  </a:lnTo>
                  <a:lnTo>
                    <a:pt x="720" y="1513"/>
                  </a:lnTo>
                  <a:lnTo>
                    <a:pt x="709" y="1547"/>
                  </a:lnTo>
                  <a:lnTo>
                    <a:pt x="698" y="1585"/>
                  </a:lnTo>
                  <a:lnTo>
                    <a:pt x="689" y="1624"/>
                  </a:lnTo>
                  <a:lnTo>
                    <a:pt x="679" y="1661"/>
                  </a:lnTo>
                  <a:lnTo>
                    <a:pt x="673" y="1695"/>
                  </a:lnTo>
                  <a:lnTo>
                    <a:pt x="667" y="1728"/>
                  </a:lnTo>
                  <a:lnTo>
                    <a:pt x="661" y="1764"/>
                  </a:lnTo>
                  <a:lnTo>
                    <a:pt x="654" y="1801"/>
                  </a:lnTo>
                  <a:lnTo>
                    <a:pt x="649" y="1837"/>
                  </a:lnTo>
                  <a:lnTo>
                    <a:pt x="644" y="1871"/>
                  </a:lnTo>
                  <a:lnTo>
                    <a:pt x="639" y="1899"/>
                  </a:lnTo>
                  <a:lnTo>
                    <a:pt x="636" y="1920"/>
                  </a:lnTo>
                  <a:lnTo>
                    <a:pt x="635" y="1934"/>
                  </a:lnTo>
                  <a:lnTo>
                    <a:pt x="635" y="1955"/>
                  </a:lnTo>
                  <a:lnTo>
                    <a:pt x="633" y="1983"/>
                  </a:lnTo>
                  <a:lnTo>
                    <a:pt x="632" y="2011"/>
                  </a:lnTo>
                  <a:lnTo>
                    <a:pt x="631" y="2035"/>
                  </a:lnTo>
                  <a:lnTo>
                    <a:pt x="766" y="2085"/>
                  </a:lnTo>
                  <a:lnTo>
                    <a:pt x="835" y="921"/>
                  </a:lnTo>
                  <a:lnTo>
                    <a:pt x="894" y="457"/>
                  </a:lnTo>
                  <a:lnTo>
                    <a:pt x="980" y="0"/>
                  </a:lnTo>
                  <a:lnTo>
                    <a:pt x="976" y="0"/>
                  </a:lnTo>
                  <a:lnTo>
                    <a:pt x="968" y="0"/>
                  </a:lnTo>
                  <a:lnTo>
                    <a:pt x="955" y="1"/>
                  </a:lnTo>
                  <a:lnTo>
                    <a:pt x="936" y="3"/>
                  </a:lnTo>
                  <a:lnTo>
                    <a:pt x="915" y="4"/>
                  </a:lnTo>
                  <a:lnTo>
                    <a:pt x="889" y="6"/>
                  </a:lnTo>
                  <a:lnTo>
                    <a:pt x="860" y="10"/>
                  </a:lnTo>
                  <a:lnTo>
                    <a:pt x="829" y="12"/>
                  </a:lnTo>
                  <a:lnTo>
                    <a:pt x="794" y="17"/>
                  </a:lnTo>
                  <a:lnTo>
                    <a:pt x="759" y="20"/>
                  </a:lnTo>
                  <a:lnTo>
                    <a:pt x="722" y="26"/>
                  </a:lnTo>
                  <a:lnTo>
                    <a:pt x="684" y="32"/>
                  </a:lnTo>
                  <a:lnTo>
                    <a:pt x="646" y="39"/>
                  </a:lnTo>
                  <a:lnTo>
                    <a:pt x="608" y="46"/>
                  </a:lnTo>
                  <a:lnTo>
                    <a:pt x="571" y="56"/>
                  </a:lnTo>
                  <a:lnTo>
                    <a:pt x="535" y="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2" name="Freeform 144"/>
            <p:cNvSpPr>
              <a:spLocks/>
            </p:cNvSpPr>
            <p:nvPr/>
          </p:nvSpPr>
          <p:spPr bwMode="auto">
            <a:xfrm>
              <a:off x="4042" y="3158"/>
              <a:ext cx="173" cy="390"/>
            </a:xfrm>
            <a:custGeom>
              <a:avLst/>
              <a:gdLst>
                <a:gd name="T0" fmla="*/ 0 w 862"/>
                <a:gd name="T1" fmla="*/ 0 h 1949"/>
                <a:gd name="T2" fmla="*/ 0 w 862"/>
                <a:gd name="T3" fmla="*/ 0 h 1949"/>
                <a:gd name="T4" fmla="*/ 0 w 862"/>
                <a:gd name="T5" fmla="*/ 0 h 1949"/>
                <a:gd name="T6" fmla="*/ 0 w 862"/>
                <a:gd name="T7" fmla="*/ 0 h 1949"/>
                <a:gd name="T8" fmla="*/ 0 w 862"/>
                <a:gd name="T9" fmla="*/ 0 h 1949"/>
                <a:gd name="T10" fmla="*/ 0 w 862"/>
                <a:gd name="T11" fmla="*/ 0 h 1949"/>
                <a:gd name="T12" fmla="*/ 0 w 862"/>
                <a:gd name="T13" fmla="*/ 0 h 1949"/>
                <a:gd name="T14" fmla="*/ 0 w 862"/>
                <a:gd name="T15" fmla="*/ 0 h 1949"/>
                <a:gd name="T16" fmla="*/ 0 w 862"/>
                <a:gd name="T17" fmla="*/ 0 h 1949"/>
                <a:gd name="T18" fmla="*/ 0 w 862"/>
                <a:gd name="T19" fmla="*/ 0 h 1949"/>
                <a:gd name="T20" fmla="*/ 0 w 862"/>
                <a:gd name="T21" fmla="*/ 0 h 1949"/>
                <a:gd name="T22" fmla="*/ 0 w 862"/>
                <a:gd name="T23" fmla="*/ 0 h 1949"/>
                <a:gd name="T24" fmla="*/ 0 w 862"/>
                <a:gd name="T25" fmla="*/ 0 h 1949"/>
                <a:gd name="T26" fmla="*/ 0 w 862"/>
                <a:gd name="T27" fmla="*/ 0 h 1949"/>
                <a:gd name="T28" fmla="*/ 0 w 862"/>
                <a:gd name="T29" fmla="*/ 0 h 1949"/>
                <a:gd name="T30" fmla="*/ 0 w 862"/>
                <a:gd name="T31" fmla="*/ 0 h 1949"/>
                <a:gd name="T32" fmla="*/ 0 w 862"/>
                <a:gd name="T33" fmla="*/ 0 h 1949"/>
                <a:gd name="T34" fmla="*/ 0 w 862"/>
                <a:gd name="T35" fmla="*/ 0 h 1949"/>
                <a:gd name="T36" fmla="*/ 0 w 862"/>
                <a:gd name="T37" fmla="*/ 0 h 1949"/>
                <a:gd name="T38" fmla="*/ 0 w 862"/>
                <a:gd name="T39" fmla="*/ 0 h 1949"/>
                <a:gd name="T40" fmla="*/ 0 w 862"/>
                <a:gd name="T41" fmla="*/ 0 h 1949"/>
                <a:gd name="T42" fmla="*/ 0 w 862"/>
                <a:gd name="T43" fmla="*/ 0 h 1949"/>
                <a:gd name="T44" fmla="*/ 0 w 862"/>
                <a:gd name="T45" fmla="*/ 0 h 1949"/>
                <a:gd name="T46" fmla="*/ 0 w 862"/>
                <a:gd name="T47" fmla="*/ 0 h 1949"/>
                <a:gd name="T48" fmla="*/ 0 w 862"/>
                <a:gd name="T49" fmla="*/ 0 h 1949"/>
                <a:gd name="T50" fmla="*/ 0 w 862"/>
                <a:gd name="T51" fmla="*/ 0 h 1949"/>
                <a:gd name="T52" fmla="*/ 0 w 862"/>
                <a:gd name="T53" fmla="*/ 0 h 1949"/>
                <a:gd name="T54" fmla="*/ 0 w 862"/>
                <a:gd name="T55" fmla="*/ 0 h 1949"/>
                <a:gd name="T56" fmla="*/ 0 w 862"/>
                <a:gd name="T57" fmla="*/ 0 h 1949"/>
                <a:gd name="T58" fmla="*/ 0 w 862"/>
                <a:gd name="T59" fmla="*/ 0 h 1949"/>
                <a:gd name="T60" fmla="*/ 0 w 862"/>
                <a:gd name="T61" fmla="*/ 0 h 1949"/>
                <a:gd name="T62" fmla="*/ 0 w 862"/>
                <a:gd name="T63" fmla="*/ 0 h 1949"/>
                <a:gd name="T64" fmla="*/ 0 w 862"/>
                <a:gd name="T65" fmla="*/ 0 h 1949"/>
                <a:gd name="T66" fmla="*/ 0 w 862"/>
                <a:gd name="T67" fmla="*/ 0 h 1949"/>
                <a:gd name="T68" fmla="*/ 0 w 862"/>
                <a:gd name="T69" fmla="*/ 0 h 1949"/>
                <a:gd name="T70" fmla="*/ 0 w 862"/>
                <a:gd name="T71" fmla="*/ 0 h 1949"/>
                <a:gd name="T72" fmla="*/ 0 w 862"/>
                <a:gd name="T73" fmla="*/ 0 h 1949"/>
                <a:gd name="T74" fmla="*/ 0 w 862"/>
                <a:gd name="T75" fmla="*/ 0 h 1949"/>
                <a:gd name="T76" fmla="*/ 0 w 862"/>
                <a:gd name="T77" fmla="*/ 0 h 1949"/>
                <a:gd name="T78" fmla="*/ 0 w 862"/>
                <a:gd name="T79" fmla="*/ 0 h 1949"/>
                <a:gd name="T80" fmla="*/ 0 w 862"/>
                <a:gd name="T81" fmla="*/ 0 h 1949"/>
                <a:gd name="T82" fmla="*/ 0 w 862"/>
                <a:gd name="T83" fmla="*/ 0 h 1949"/>
                <a:gd name="T84" fmla="*/ 0 w 862"/>
                <a:gd name="T85" fmla="*/ 0 h 1949"/>
                <a:gd name="T86" fmla="*/ 0 w 862"/>
                <a:gd name="T87" fmla="*/ 0 h 1949"/>
                <a:gd name="T88" fmla="*/ 0 w 862"/>
                <a:gd name="T89" fmla="*/ 0 h 1949"/>
                <a:gd name="T90" fmla="*/ 0 w 862"/>
                <a:gd name="T91" fmla="*/ 0 h 1949"/>
                <a:gd name="T92" fmla="*/ 0 w 862"/>
                <a:gd name="T93" fmla="*/ 0 h 1949"/>
                <a:gd name="T94" fmla="*/ 0 w 862"/>
                <a:gd name="T95" fmla="*/ 0 h 1949"/>
                <a:gd name="T96" fmla="*/ 0 w 862"/>
                <a:gd name="T97" fmla="*/ 0 h 1949"/>
                <a:gd name="T98" fmla="*/ 0 w 862"/>
                <a:gd name="T99" fmla="*/ 0 h 1949"/>
                <a:gd name="T100" fmla="*/ 0 w 862"/>
                <a:gd name="T101" fmla="*/ 0 h 1949"/>
                <a:gd name="T102" fmla="*/ 0 w 862"/>
                <a:gd name="T103" fmla="*/ 0 h 1949"/>
                <a:gd name="T104" fmla="*/ 0 w 862"/>
                <a:gd name="T105" fmla="*/ 0 h 1949"/>
                <a:gd name="T106" fmla="*/ 0 w 862"/>
                <a:gd name="T107" fmla="*/ 0 h 1949"/>
                <a:gd name="T108" fmla="*/ 0 w 862"/>
                <a:gd name="T109" fmla="*/ 0 h 19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62"/>
                <a:gd name="T166" fmla="*/ 0 h 1949"/>
                <a:gd name="T167" fmla="*/ 862 w 862"/>
                <a:gd name="T168" fmla="*/ 1949 h 194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62" h="1949">
                  <a:moveTo>
                    <a:pt x="0" y="209"/>
                  </a:moveTo>
                  <a:lnTo>
                    <a:pt x="217" y="1788"/>
                  </a:lnTo>
                  <a:lnTo>
                    <a:pt x="688" y="1949"/>
                  </a:lnTo>
                  <a:lnTo>
                    <a:pt x="732" y="1046"/>
                  </a:lnTo>
                  <a:lnTo>
                    <a:pt x="765" y="666"/>
                  </a:lnTo>
                  <a:lnTo>
                    <a:pt x="810" y="341"/>
                  </a:lnTo>
                  <a:lnTo>
                    <a:pt x="862" y="0"/>
                  </a:lnTo>
                  <a:lnTo>
                    <a:pt x="861" y="0"/>
                  </a:lnTo>
                  <a:lnTo>
                    <a:pt x="857" y="0"/>
                  </a:lnTo>
                  <a:lnTo>
                    <a:pt x="849" y="0"/>
                  </a:lnTo>
                  <a:lnTo>
                    <a:pt x="840" y="1"/>
                  </a:lnTo>
                  <a:lnTo>
                    <a:pt x="827" y="1"/>
                  </a:lnTo>
                  <a:lnTo>
                    <a:pt x="812" y="3"/>
                  </a:lnTo>
                  <a:lnTo>
                    <a:pt x="793" y="4"/>
                  </a:lnTo>
                  <a:lnTo>
                    <a:pt x="772" y="6"/>
                  </a:lnTo>
                  <a:lnTo>
                    <a:pt x="748" y="9"/>
                  </a:lnTo>
                  <a:lnTo>
                    <a:pt x="722" y="12"/>
                  </a:lnTo>
                  <a:lnTo>
                    <a:pt x="693" y="16"/>
                  </a:lnTo>
                  <a:lnTo>
                    <a:pt x="661" y="20"/>
                  </a:lnTo>
                  <a:lnTo>
                    <a:pt x="626" y="26"/>
                  </a:lnTo>
                  <a:lnTo>
                    <a:pt x="590" y="32"/>
                  </a:lnTo>
                  <a:lnTo>
                    <a:pt x="550" y="41"/>
                  </a:lnTo>
                  <a:lnTo>
                    <a:pt x="508" y="49"/>
                  </a:lnTo>
                  <a:lnTo>
                    <a:pt x="467" y="57"/>
                  </a:lnTo>
                  <a:lnTo>
                    <a:pt x="432" y="65"/>
                  </a:lnTo>
                  <a:lnTo>
                    <a:pt x="401" y="72"/>
                  </a:lnTo>
                  <a:lnTo>
                    <a:pt x="375" y="78"/>
                  </a:lnTo>
                  <a:lnTo>
                    <a:pt x="353" y="83"/>
                  </a:lnTo>
                  <a:lnTo>
                    <a:pt x="333" y="88"/>
                  </a:lnTo>
                  <a:lnTo>
                    <a:pt x="317" y="93"/>
                  </a:lnTo>
                  <a:lnTo>
                    <a:pt x="302" y="96"/>
                  </a:lnTo>
                  <a:lnTo>
                    <a:pt x="289" y="100"/>
                  </a:lnTo>
                  <a:lnTo>
                    <a:pt x="278" y="103"/>
                  </a:lnTo>
                  <a:lnTo>
                    <a:pt x="268" y="107"/>
                  </a:lnTo>
                  <a:lnTo>
                    <a:pt x="257" y="110"/>
                  </a:lnTo>
                  <a:lnTo>
                    <a:pt x="246" y="114"/>
                  </a:lnTo>
                  <a:lnTo>
                    <a:pt x="234" y="117"/>
                  </a:lnTo>
                  <a:lnTo>
                    <a:pt x="220" y="121"/>
                  </a:lnTo>
                  <a:lnTo>
                    <a:pt x="205" y="126"/>
                  </a:lnTo>
                  <a:lnTo>
                    <a:pt x="189" y="130"/>
                  </a:lnTo>
                  <a:lnTo>
                    <a:pt x="172" y="136"/>
                  </a:lnTo>
                  <a:lnTo>
                    <a:pt x="154" y="142"/>
                  </a:lnTo>
                  <a:lnTo>
                    <a:pt x="136" y="148"/>
                  </a:lnTo>
                  <a:lnTo>
                    <a:pt x="119" y="155"/>
                  </a:lnTo>
                  <a:lnTo>
                    <a:pt x="102" y="162"/>
                  </a:lnTo>
                  <a:lnTo>
                    <a:pt x="86" y="170"/>
                  </a:lnTo>
                  <a:lnTo>
                    <a:pt x="70" y="175"/>
                  </a:lnTo>
                  <a:lnTo>
                    <a:pt x="56" y="183"/>
                  </a:lnTo>
                  <a:lnTo>
                    <a:pt x="42" y="188"/>
                  </a:lnTo>
                  <a:lnTo>
                    <a:pt x="30" y="194"/>
                  </a:lnTo>
                  <a:lnTo>
                    <a:pt x="19" y="199"/>
                  </a:lnTo>
                  <a:lnTo>
                    <a:pt x="11" y="203"/>
                  </a:lnTo>
                  <a:lnTo>
                    <a:pt x="5" y="206"/>
                  </a:lnTo>
                  <a:lnTo>
                    <a:pt x="1" y="207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3" name="Freeform 145"/>
            <p:cNvSpPr>
              <a:spLocks/>
            </p:cNvSpPr>
            <p:nvPr/>
          </p:nvSpPr>
          <p:spPr bwMode="auto">
            <a:xfrm>
              <a:off x="4060" y="3214"/>
              <a:ext cx="61" cy="76"/>
            </a:xfrm>
            <a:custGeom>
              <a:avLst/>
              <a:gdLst>
                <a:gd name="T0" fmla="*/ 0 w 305"/>
                <a:gd name="T1" fmla="*/ 0 h 381"/>
                <a:gd name="T2" fmla="*/ 0 w 305"/>
                <a:gd name="T3" fmla="*/ 0 h 381"/>
                <a:gd name="T4" fmla="*/ 0 w 305"/>
                <a:gd name="T5" fmla="*/ 0 h 381"/>
                <a:gd name="T6" fmla="*/ 0 w 305"/>
                <a:gd name="T7" fmla="*/ 0 h 381"/>
                <a:gd name="T8" fmla="*/ 0 w 305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381"/>
                <a:gd name="T17" fmla="*/ 305 w 305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381">
                  <a:moveTo>
                    <a:pt x="0" y="98"/>
                  </a:moveTo>
                  <a:lnTo>
                    <a:pt x="38" y="381"/>
                  </a:lnTo>
                  <a:lnTo>
                    <a:pt x="305" y="316"/>
                  </a:lnTo>
                  <a:lnTo>
                    <a:pt x="302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4" name="Freeform 146"/>
            <p:cNvSpPr>
              <a:spLocks/>
            </p:cNvSpPr>
            <p:nvPr/>
          </p:nvSpPr>
          <p:spPr bwMode="auto">
            <a:xfrm>
              <a:off x="4135" y="3201"/>
              <a:ext cx="62" cy="73"/>
            </a:xfrm>
            <a:custGeom>
              <a:avLst/>
              <a:gdLst>
                <a:gd name="T0" fmla="*/ 0 w 310"/>
                <a:gd name="T1" fmla="*/ 0 h 368"/>
                <a:gd name="T2" fmla="*/ 0 w 310"/>
                <a:gd name="T3" fmla="*/ 0 h 368"/>
                <a:gd name="T4" fmla="*/ 0 w 310"/>
                <a:gd name="T5" fmla="*/ 0 h 368"/>
                <a:gd name="T6" fmla="*/ 0 w 310"/>
                <a:gd name="T7" fmla="*/ 0 h 368"/>
                <a:gd name="T8" fmla="*/ 0 w 310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368"/>
                <a:gd name="T17" fmla="*/ 310 w 310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368">
                  <a:moveTo>
                    <a:pt x="0" y="52"/>
                  </a:moveTo>
                  <a:lnTo>
                    <a:pt x="0" y="368"/>
                  </a:lnTo>
                  <a:lnTo>
                    <a:pt x="265" y="313"/>
                  </a:lnTo>
                  <a:lnTo>
                    <a:pt x="31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5" name="Freeform 147"/>
            <p:cNvSpPr>
              <a:spLocks/>
            </p:cNvSpPr>
            <p:nvPr/>
          </p:nvSpPr>
          <p:spPr bwMode="auto">
            <a:xfrm>
              <a:off x="4075" y="3335"/>
              <a:ext cx="50" cy="57"/>
            </a:xfrm>
            <a:custGeom>
              <a:avLst/>
              <a:gdLst>
                <a:gd name="T0" fmla="*/ 0 w 252"/>
                <a:gd name="T1" fmla="*/ 0 h 283"/>
                <a:gd name="T2" fmla="*/ 0 w 252"/>
                <a:gd name="T3" fmla="*/ 0 h 283"/>
                <a:gd name="T4" fmla="*/ 0 w 252"/>
                <a:gd name="T5" fmla="*/ 0 h 283"/>
                <a:gd name="T6" fmla="*/ 0 w 252"/>
                <a:gd name="T7" fmla="*/ 0 h 283"/>
                <a:gd name="T8" fmla="*/ 0 w 252"/>
                <a:gd name="T9" fmla="*/ 0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"/>
                <a:gd name="T16" fmla="*/ 0 h 283"/>
                <a:gd name="T17" fmla="*/ 252 w 252"/>
                <a:gd name="T18" fmla="*/ 283 h 2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" h="283">
                  <a:moveTo>
                    <a:pt x="0" y="37"/>
                  </a:moveTo>
                  <a:lnTo>
                    <a:pt x="30" y="283"/>
                  </a:lnTo>
                  <a:lnTo>
                    <a:pt x="252" y="265"/>
                  </a:lnTo>
                  <a:lnTo>
                    <a:pt x="236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6" name="Freeform 148"/>
            <p:cNvSpPr>
              <a:spLocks/>
            </p:cNvSpPr>
            <p:nvPr/>
          </p:nvSpPr>
          <p:spPr bwMode="auto">
            <a:xfrm>
              <a:off x="4135" y="3325"/>
              <a:ext cx="50" cy="62"/>
            </a:xfrm>
            <a:custGeom>
              <a:avLst/>
              <a:gdLst>
                <a:gd name="T0" fmla="*/ 0 w 251"/>
                <a:gd name="T1" fmla="*/ 0 h 309"/>
                <a:gd name="T2" fmla="*/ 0 w 251"/>
                <a:gd name="T3" fmla="*/ 0 h 309"/>
                <a:gd name="T4" fmla="*/ 0 w 251"/>
                <a:gd name="T5" fmla="*/ 0 h 309"/>
                <a:gd name="T6" fmla="*/ 0 w 251"/>
                <a:gd name="T7" fmla="*/ 0 h 309"/>
                <a:gd name="T8" fmla="*/ 0 w 251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9"/>
                <a:gd name="T17" fmla="*/ 251 w 251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9">
                  <a:moveTo>
                    <a:pt x="0" y="39"/>
                  </a:moveTo>
                  <a:lnTo>
                    <a:pt x="5" y="309"/>
                  </a:lnTo>
                  <a:lnTo>
                    <a:pt x="227" y="293"/>
                  </a:lnTo>
                  <a:lnTo>
                    <a:pt x="251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7" name="Freeform 149"/>
            <p:cNvSpPr>
              <a:spLocks/>
            </p:cNvSpPr>
            <p:nvPr/>
          </p:nvSpPr>
          <p:spPr bwMode="auto">
            <a:xfrm>
              <a:off x="4203" y="3444"/>
              <a:ext cx="31" cy="62"/>
            </a:xfrm>
            <a:custGeom>
              <a:avLst/>
              <a:gdLst>
                <a:gd name="T0" fmla="*/ 0 w 158"/>
                <a:gd name="T1" fmla="*/ 0 h 309"/>
                <a:gd name="T2" fmla="*/ 0 w 158"/>
                <a:gd name="T3" fmla="*/ 0 h 309"/>
                <a:gd name="T4" fmla="*/ 0 w 158"/>
                <a:gd name="T5" fmla="*/ 0 h 309"/>
                <a:gd name="T6" fmla="*/ 0 w 158"/>
                <a:gd name="T7" fmla="*/ 0 h 309"/>
                <a:gd name="T8" fmla="*/ 0 w 158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309"/>
                <a:gd name="T17" fmla="*/ 158 w 158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309">
                  <a:moveTo>
                    <a:pt x="14" y="37"/>
                  </a:moveTo>
                  <a:lnTo>
                    <a:pt x="0" y="309"/>
                  </a:lnTo>
                  <a:lnTo>
                    <a:pt x="146" y="230"/>
                  </a:lnTo>
                  <a:lnTo>
                    <a:pt x="158" y="0"/>
                  </a:lnTo>
                  <a:lnTo>
                    <a:pt x="14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8" name="Freeform 150"/>
            <p:cNvSpPr>
              <a:spLocks/>
            </p:cNvSpPr>
            <p:nvPr/>
          </p:nvSpPr>
          <p:spPr bwMode="auto">
            <a:xfrm>
              <a:off x="4237" y="3439"/>
              <a:ext cx="27" cy="48"/>
            </a:xfrm>
            <a:custGeom>
              <a:avLst/>
              <a:gdLst>
                <a:gd name="T0" fmla="*/ 0 w 138"/>
                <a:gd name="T1" fmla="*/ 0 h 237"/>
                <a:gd name="T2" fmla="*/ 0 w 138"/>
                <a:gd name="T3" fmla="*/ 0 h 237"/>
                <a:gd name="T4" fmla="*/ 0 w 138"/>
                <a:gd name="T5" fmla="*/ 0 h 237"/>
                <a:gd name="T6" fmla="*/ 0 w 138"/>
                <a:gd name="T7" fmla="*/ 0 h 237"/>
                <a:gd name="T8" fmla="*/ 0 w 138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37"/>
                <a:gd name="T17" fmla="*/ 138 w 138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37">
                  <a:moveTo>
                    <a:pt x="16" y="26"/>
                  </a:moveTo>
                  <a:lnTo>
                    <a:pt x="0" y="237"/>
                  </a:lnTo>
                  <a:lnTo>
                    <a:pt x="124" y="170"/>
                  </a:lnTo>
                  <a:lnTo>
                    <a:pt x="138" y="0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9" name="Freeform 151"/>
            <p:cNvSpPr>
              <a:spLocks/>
            </p:cNvSpPr>
            <p:nvPr/>
          </p:nvSpPr>
          <p:spPr bwMode="auto">
            <a:xfrm>
              <a:off x="4212" y="3332"/>
              <a:ext cx="32" cy="60"/>
            </a:xfrm>
            <a:custGeom>
              <a:avLst/>
              <a:gdLst>
                <a:gd name="T0" fmla="*/ 0 w 160"/>
                <a:gd name="T1" fmla="*/ 0 h 301"/>
                <a:gd name="T2" fmla="*/ 0 w 160"/>
                <a:gd name="T3" fmla="*/ 0 h 301"/>
                <a:gd name="T4" fmla="*/ 0 w 160"/>
                <a:gd name="T5" fmla="*/ 0 h 301"/>
                <a:gd name="T6" fmla="*/ 0 w 160"/>
                <a:gd name="T7" fmla="*/ 0 h 301"/>
                <a:gd name="T8" fmla="*/ 0 w 160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301"/>
                <a:gd name="T17" fmla="*/ 160 w 160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301">
                  <a:moveTo>
                    <a:pt x="28" y="0"/>
                  </a:moveTo>
                  <a:lnTo>
                    <a:pt x="0" y="273"/>
                  </a:lnTo>
                  <a:lnTo>
                    <a:pt x="127" y="301"/>
                  </a:lnTo>
                  <a:lnTo>
                    <a:pt x="160" y="5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0" name="Freeform 152"/>
            <p:cNvSpPr>
              <a:spLocks/>
            </p:cNvSpPr>
            <p:nvPr/>
          </p:nvSpPr>
          <p:spPr bwMode="auto">
            <a:xfrm>
              <a:off x="4245" y="3347"/>
              <a:ext cx="30" cy="53"/>
            </a:xfrm>
            <a:custGeom>
              <a:avLst/>
              <a:gdLst>
                <a:gd name="T0" fmla="*/ 0 w 150"/>
                <a:gd name="T1" fmla="*/ 0 h 265"/>
                <a:gd name="T2" fmla="*/ 0 w 150"/>
                <a:gd name="T3" fmla="*/ 0 h 265"/>
                <a:gd name="T4" fmla="*/ 0 w 150"/>
                <a:gd name="T5" fmla="*/ 0 h 265"/>
                <a:gd name="T6" fmla="*/ 0 w 150"/>
                <a:gd name="T7" fmla="*/ 0 h 265"/>
                <a:gd name="T8" fmla="*/ 0 w 150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65"/>
                <a:gd name="T17" fmla="*/ 150 w 150"/>
                <a:gd name="T18" fmla="*/ 265 h 2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65">
                  <a:moveTo>
                    <a:pt x="31" y="0"/>
                  </a:moveTo>
                  <a:lnTo>
                    <a:pt x="0" y="236"/>
                  </a:lnTo>
                  <a:lnTo>
                    <a:pt x="124" y="265"/>
                  </a:lnTo>
                  <a:lnTo>
                    <a:pt x="150" y="4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1" name="Freeform 153"/>
            <p:cNvSpPr>
              <a:spLocks/>
            </p:cNvSpPr>
            <p:nvPr/>
          </p:nvSpPr>
          <p:spPr bwMode="auto">
            <a:xfrm>
              <a:off x="4223" y="3206"/>
              <a:ext cx="41" cy="83"/>
            </a:xfrm>
            <a:custGeom>
              <a:avLst/>
              <a:gdLst>
                <a:gd name="T0" fmla="*/ 0 w 203"/>
                <a:gd name="T1" fmla="*/ 0 h 415"/>
                <a:gd name="T2" fmla="*/ 0 w 203"/>
                <a:gd name="T3" fmla="*/ 0 h 415"/>
                <a:gd name="T4" fmla="*/ 0 w 203"/>
                <a:gd name="T5" fmla="*/ 0 h 415"/>
                <a:gd name="T6" fmla="*/ 0 w 203"/>
                <a:gd name="T7" fmla="*/ 0 h 415"/>
                <a:gd name="T8" fmla="*/ 0 w 203"/>
                <a:gd name="T9" fmla="*/ 0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415"/>
                <a:gd name="T17" fmla="*/ 203 w 203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415">
                  <a:moveTo>
                    <a:pt x="65" y="0"/>
                  </a:moveTo>
                  <a:lnTo>
                    <a:pt x="0" y="314"/>
                  </a:lnTo>
                  <a:lnTo>
                    <a:pt x="132" y="415"/>
                  </a:lnTo>
                  <a:lnTo>
                    <a:pt x="203" y="10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2" name="Freeform 154"/>
            <p:cNvSpPr>
              <a:spLocks/>
            </p:cNvSpPr>
            <p:nvPr/>
          </p:nvSpPr>
          <p:spPr bwMode="auto">
            <a:xfrm>
              <a:off x="4256" y="3234"/>
              <a:ext cx="40" cy="81"/>
            </a:xfrm>
            <a:custGeom>
              <a:avLst/>
              <a:gdLst>
                <a:gd name="T0" fmla="*/ 0 w 198"/>
                <a:gd name="T1" fmla="*/ 0 h 402"/>
                <a:gd name="T2" fmla="*/ 0 w 198"/>
                <a:gd name="T3" fmla="*/ 0 h 402"/>
                <a:gd name="T4" fmla="*/ 0 w 198"/>
                <a:gd name="T5" fmla="*/ 0 h 402"/>
                <a:gd name="T6" fmla="*/ 0 w 198"/>
                <a:gd name="T7" fmla="*/ 0 h 402"/>
                <a:gd name="T8" fmla="*/ 0 w 198"/>
                <a:gd name="T9" fmla="*/ 0 h 4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402"/>
                <a:gd name="T17" fmla="*/ 198 w 198"/>
                <a:gd name="T18" fmla="*/ 402 h 4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402">
                  <a:moveTo>
                    <a:pt x="75" y="0"/>
                  </a:moveTo>
                  <a:lnTo>
                    <a:pt x="0" y="306"/>
                  </a:lnTo>
                  <a:lnTo>
                    <a:pt x="121" y="402"/>
                  </a:lnTo>
                  <a:lnTo>
                    <a:pt x="198" y="9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3" name="Freeform 155"/>
            <p:cNvSpPr>
              <a:spLocks/>
            </p:cNvSpPr>
            <p:nvPr/>
          </p:nvSpPr>
          <p:spPr bwMode="auto">
            <a:xfrm>
              <a:off x="4066" y="3222"/>
              <a:ext cx="50" cy="62"/>
            </a:xfrm>
            <a:custGeom>
              <a:avLst/>
              <a:gdLst>
                <a:gd name="T0" fmla="*/ 0 w 248"/>
                <a:gd name="T1" fmla="*/ 0 h 307"/>
                <a:gd name="T2" fmla="*/ 0 w 248"/>
                <a:gd name="T3" fmla="*/ 0 h 307"/>
                <a:gd name="T4" fmla="*/ 0 w 248"/>
                <a:gd name="T5" fmla="*/ 0 h 307"/>
                <a:gd name="T6" fmla="*/ 0 w 248"/>
                <a:gd name="T7" fmla="*/ 0 h 307"/>
                <a:gd name="T8" fmla="*/ 0 w 248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307"/>
                <a:gd name="T17" fmla="*/ 248 w 248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307">
                  <a:moveTo>
                    <a:pt x="0" y="75"/>
                  </a:moveTo>
                  <a:lnTo>
                    <a:pt x="26" y="307"/>
                  </a:lnTo>
                  <a:lnTo>
                    <a:pt x="248" y="255"/>
                  </a:lnTo>
                  <a:lnTo>
                    <a:pt x="246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4" name="Freeform 156"/>
            <p:cNvSpPr>
              <a:spLocks/>
            </p:cNvSpPr>
            <p:nvPr/>
          </p:nvSpPr>
          <p:spPr bwMode="auto">
            <a:xfrm>
              <a:off x="4140" y="3208"/>
              <a:ext cx="50" cy="60"/>
            </a:xfrm>
            <a:custGeom>
              <a:avLst/>
              <a:gdLst>
                <a:gd name="T0" fmla="*/ 0 w 251"/>
                <a:gd name="T1" fmla="*/ 0 h 300"/>
                <a:gd name="T2" fmla="*/ 0 w 251"/>
                <a:gd name="T3" fmla="*/ 0 h 300"/>
                <a:gd name="T4" fmla="*/ 0 w 251"/>
                <a:gd name="T5" fmla="*/ 0 h 300"/>
                <a:gd name="T6" fmla="*/ 0 w 251"/>
                <a:gd name="T7" fmla="*/ 0 h 300"/>
                <a:gd name="T8" fmla="*/ 0 w 251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0"/>
                <a:gd name="T17" fmla="*/ 251 w 251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0">
                  <a:moveTo>
                    <a:pt x="0" y="43"/>
                  </a:moveTo>
                  <a:lnTo>
                    <a:pt x="0" y="300"/>
                  </a:lnTo>
                  <a:lnTo>
                    <a:pt x="220" y="252"/>
                  </a:lnTo>
                  <a:lnTo>
                    <a:pt x="25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5" name="Freeform 157"/>
            <p:cNvSpPr>
              <a:spLocks/>
            </p:cNvSpPr>
            <p:nvPr/>
          </p:nvSpPr>
          <p:spPr bwMode="auto">
            <a:xfrm>
              <a:off x="4080" y="3341"/>
              <a:ext cx="40" cy="46"/>
            </a:xfrm>
            <a:custGeom>
              <a:avLst/>
              <a:gdLst>
                <a:gd name="T0" fmla="*/ 0 w 198"/>
                <a:gd name="T1" fmla="*/ 0 h 229"/>
                <a:gd name="T2" fmla="*/ 0 w 198"/>
                <a:gd name="T3" fmla="*/ 0 h 229"/>
                <a:gd name="T4" fmla="*/ 0 w 198"/>
                <a:gd name="T5" fmla="*/ 0 h 229"/>
                <a:gd name="T6" fmla="*/ 0 w 198"/>
                <a:gd name="T7" fmla="*/ 0 h 229"/>
                <a:gd name="T8" fmla="*/ 0 w 198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29"/>
                <a:gd name="T17" fmla="*/ 198 w 198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29">
                  <a:moveTo>
                    <a:pt x="0" y="35"/>
                  </a:moveTo>
                  <a:lnTo>
                    <a:pt x="24" y="229"/>
                  </a:lnTo>
                  <a:lnTo>
                    <a:pt x="198" y="216"/>
                  </a:lnTo>
                  <a:lnTo>
                    <a:pt x="18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6" name="Freeform 158"/>
            <p:cNvSpPr>
              <a:spLocks/>
            </p:cNvSpPr>
            <p:nvPr/>
          </p:nvSpPr>
          <p:spPr bwMode="auto">
            <a:xfrm>
              <a:off x="4140" y="3332"/>
              <a:ext cx="39" cy="48"/>
            </a:xfrm>
            <a:custGeom>
              <a:avLst/>
              <a:gdLst>
                <a:gd name="T0" fmla="*/ 0 w 191"/>
                <a:gd name="T1" fmla="*/ 0 h 242"/>
                <a:gd name="T2" fmla="*/ 0 w 191"/>
                <a:gd name="T3" fmla="*/ 0 h 242"/>
                <a:gd name="T4" fmla="*/ 0 w 191"/>
                <a:gd name="T5" fmla="*/ 0 h 242"/>
                <a:gd name="T6" fmla="*/ 0 w 191"/>
                <a:gd name="T7" fmla="*/ 0 h 242"/>
                <a:gd name="T8" fmla="*/ 0 w 191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42"/>
                <a:gd name="T17" fmla="*/ 191 w 191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42">
                  <a:moveTo>
                    <a:pt x="0" y="31"/>
                  </a:moveTo>
                  <a:lnTo>
                    <a:pt x="3" y="242"/>
                  </a:lnTo>
                  <a:lnTo>
                    <a:pt x="177" y="231"/>
                  </a:lnTo>
                  <a:lnTo>
                    <a:pt x="191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7" name="Freeform 159"/>
            <p:cNvSpPr>
              <a:spLocks/>
            </p:cNvSpPr>
            <p:nvPr/>
          </p:nvSpPr>
          <p:spPr bwMode="auto">
            <a:xfrm>
              <a:off x="4206" y="3450"/>
              <a:ext cx="24" cy="50"/>
            </a:xfrm>
            <a:custGeom>
              <a:avLst/>
              <a:gdLst>
                <a:gd name="T0" fmla="*/ 0 w 119"/>
                <a:gd name="T1" fmla="*/ 0 h 247"/>
                <a:gd name="T2" fmla="*/ 0 w 119"/>
                <a:gd name="T3" fmla="*/ 0 h 247"/>
                <a:gd name="T4" fmla="*/ 0 w 119"/>
                <a:gd name="T5" fmla="*/ 0 h 247"/>
                <a:gd name="T6" fmla="*/ 0 w 119"/>
                <a:gd name="T7" fmla="*/ 0 h 247"/>
                <a:gd name="T8" fmla="*/ 0 w 119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47"/>
                <a:gd name="T17" fmla="*/ 119 w 119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47">
                  <a:moveTo>
                    <a:pt x="119" y="0"/>
                  </a:moveTo>
                  <a:lnTo>
                    <a:pt x="107" y="190"/>
                  </a:lnTo>
                  <a:lnTo>
                    <a:pt x="0" y="247"/>
                  </a:lnTo>
                  <a:lnTo>
                    <a:pt x="15" y="2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8" name="Freeform 160"/>
            <p:cNvSpPr>
              <a:spLocks/>
            </p:cNvSpPr>
            <p:nvPr/>
          </p:nvSpPr>
          <p:spPr bwMode="auto">
            <a:xfrm>
              <a:off x="4241" y="3444"/>
              <a:ext cx="20" cy="35"/>
            </a:xfrm>
            <a:custGeom>
              <a:avLst/>
              <a:gdLst>
                <a:gd name="T0" fmla="*/ 0 w 98"/>
                <a:gd name="T1" fmla="*/ 0 h 174"/>
                <a:gd name="T2" fmla="*/ 0 w 98"/>
                <a:gd name="T3" fmla="*/ 0 h 174"/>
                <a:gd name="T4" fmla="*/ 0 w 98"/>
                <a:gd name="T5" fmla="*/ 0 h 174"/>
                <a:gd name="T6" fmla="*/ 0 w 98"/>
                <a:gd name="T7" fmla="*/ 0 h 174"/>
                <a:gd name="T8" fmla="*/ 0 w 98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74"/>
                <a:gd name="T17" fmla="*/ 98 w 98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74">
                  <a:moveTo>
                    <a:pt x="7" y="15"/>
                  </a:moveTo>
                  <a:lnTo>
                    <a:pt x="0" y="174"/>
                  </a:lnTo>
                  <a:lnTo>
                    <a:pt x="88" y="129"/>
                  </a:lnTo>
                  <a:lnTo>
                    <a:pt x="98" y="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9" name="Freeform 161"/>
            <p:cNvSpPr>
              <a:spLocks/>
            </p:cNvSpPr>
            <p:nvPr/>
          </p:nvSpPr>
          <p:spPr bwMode="auto">
            <a:xfrm>
              <a:off x="4217" y="3340"/>
              <a:ext cx="23" cy="47"/>
            </a:xfrm>
            <a:custGeom>
              <a:avLst/>
              <a:gdLst>
                <a:gd name="T0" fmla="*/ 0 w 117"/>
                <a:gd name="T1" fmla="*/ 0 h 237"/>
                <a:gd name="T2" fmla="*/ 0 w 117"/>
                <a:gd name="T3" fmla="*/ 0 h 237"/>
                <a:gd name="T4" fmla="*/ 0 w 117"/>
                <a:gd name="T5" fmla="*/ 0 h 237"/>
                <a:gd name="T6" fmla="*/ 0 w 117"/>
                <a:gd name="T7" fmla="*/ 0 h 237"/>
                <a:gd name="T8" fmla="*/ 0 w 117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237"/>
                <a:gd name="T17" fmla="*/ 117 w 117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237">
                  <a:moveTo>
                    <a:pt x="20" y="0"/>
                  </a:moveTo>
                  <a:lnTo>
                    <a:pt x="0" y="215"/>
                  </a:lnTo>
                  <a:lnTo>
                    <a:pt x="94" y="237"/>
                  </a:lnTo>
                  <a:lnTo>
                    <a:pt x="117" y="3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0" name="Freeform 162"/>
            <p:cNvSpPr>
              <a:spLocks/>
            </p:cNvSpPr>
            <p:nvPr/>
          </p:nvSpPr>
          <p:spPr bwMode="auto">
            <a:xfrm>
              <a:off x="4249" y="3353"/>
              <a:ext cx="23" cy="42"/>
            </a:xfrm>
            <a:custGeom>
              <a:avLst/>
              <a:gdLst>
                <a:gd name="T0" fmla="*/ 0 w 113"/>
                <a:gd name="T1" fmla="*/ 0 h 211"/>
                <a:gd name="T2" fmla="*/ 0 w 113"/>
                <a:gd name="T3" fmla="*/ 0 h 211"/>
                <a:gd name="T4" fmla="*/ 0 w 113"/>
                <a:gd name="T5" fmla="*/ 0 h 211"/>
                <a:gd name="T6" fmla="*/ 0 w 113"/>
                <a:gd name="T7" fmla="*/ 0 h 211"/>
                <a:gd name="T8" fmla="*/ 0 w 113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211"/>
                <a:gd name="T17" fmla="*/ 113 w 113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211">
                  <a:moveTo>
                    <a:pt x="21" y="0"/>
                  </a:moveTo>
                  <a:lnTo>
                    <a:pt x="0" y="188"/>
                  </a:lnTo>
                  <a:lnTo>
                    <a:pt x="87" y="211"/>
                  </a:lnTo>
                  <a:lnTo>
                    <a:pt x="113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1" name="Freeform 163"/>
            <p:cNvSpPr>
              <a:spLocks/>
            </p:cNvSpPr>
            <p:nvPr/>
          </p:nvSpPr>
          <p:spPr bwMode="auto">
            <a:xfrm>
              <a:off x="4227" y="3214"/>
              <a:ext cx="31" cy="69"/>
            </a:xfrm>
            <a:custGeom>
              <a:avLst/>
              <a:gdLst>
                <a:gd name="T0" fmla="*/ 0 w 157"/>
                <a:gd name="T1" fmla="*/ 0 h 348"/>
                <a:gd name="T2" fmla="*/ 0 w 157"/>
                <a:gd name="T3" fmla="*/ 0 h 348"/>
                <a:gd name="T4" fmla="*/ 0 w 157"/>
                <a:gd name="T5" fmla="*/ 0 h 348"/>
                <a:gd name="T6" fmla="*/ 0 w 157"/>
                <a:gd name="T7" fmla="*/ 0 h 348"/>
                <a:gd name="T8" fmla="*/ 0 w 157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348"/>
                <a:gd name="T17" fmla="*/ 157 w 157"/>
                <a:gd name="T18" fmla="*/ 348 h 3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348">
                  <a:moveTo>
                    <a:pt x="53" y="0"/>
                  </a:moveTo>
                  <a:lnTo>
                    <a:pt x="0" y="264"/>
                  </a:lnTo>
                  <a:lnTo>
                    <a:pt x="100" y="348"/>
                  </a:lnTo>
                  <a:lnTo>
                    <a:pt x="157" y="8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2" name="Freeform 164"/>
            <p:cNvSpPr>
              <a:spLocks/>
            </p:cNvSpPr>
            <p:nvPr/>
          </p:nvSpPr>
          <p:spPr bwMode="auto">
            <a:xfrm>
              <a:off x="4261" y="3242"/>
              <a:ext cx="30" cy="65"/>
            </a:xfrm>
            <a:custGeom>
              <a:avLst/>
              <a:gdLst>
                <a:gd name="T0" fmla="*/ 0 w 150"/>
                <a:gd name="T1" fmla="*/ 0 h 325"/>
                <a:gd name="T2" fmla="*/ 0 w 150"/>
                <a:gd name="T3" fmla="*/ 0 h 325"/>
                <a:gd name="T4" fmla="*/ 0 w 150"/>
                <a:gd name="T5" fmla="*/ 0 h 325"/>
                <a:gd name="T6" fmla="*/ 0 w 150"/>
                <a:gd name="T7" fmla="*/ 0 h 325"/>
                <a:gd name="T8" fmla="*/ 0 w 150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325"/>
                <a:gd name="T17" fmla="*/ 150 w 150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325">
                  <a:moveTo>
                    <a:pt x="61" y="0"/>
                  </a:moveTo>
                  <a:lnTo>
                    <a:pt x="0" y="260"/>
                  </a:lnTo>
                  <a:lnTo>
                    <a:pt x="83" y="325"/>
                  </a:lnTo>
                  <a:lnTo>
                    <a:pt x="150" y="6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3" name="Freeform 165"/>
            <p:cNvSpPr>
              <a:spLocks/>
            </p:cNvSpPr>
            <p:nvPr/>
          </p:nvSpPr>
          <p:spPr bwMode="auto">
            <a:xfrm>
              <a:off x="4102" y="3444"/>
              <a:ext cx="24" cy="93"/>
            </a:xfrm>
            <a:custGeom>
              <a:avLst/>
              <a:gdLst>
                <a:gd name="T0" fmla="*/ 0 w 121"/>
                <a:gd name="T1" fmla="*/ 0 h 461"/>
                <a:gd name="T2" fmla="*/ 0 w 121"/>
                <a:gd name="T3" fmla="*/ 0 h 461"/>
                <a:gd name="T4" fmla="*/ 0 w 121"/>
                <a:gd name="T5" fmla="*/ 0 h 461"/>
                <a:gd name="T6" fmla="*/ 0 w 121"/>
                <a:gd name="T7" fmla="*/ 0 h 461"/>
                <a:gd name="T8" fmla="*/ 0 w 121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461"/>
                <a:gd name="T17" fmla="*/ 121 w 121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461">
                  <a:moveTo>
                    <a:pt x="0" y="0"/>
                  </a:moveTo>
                  <a:lnTo>
                    <a:pt x="53" y="438"/>
                  </a:lnTo>
                  <a:lnTo>
                    <a:pt x="118" y="461"/>
                  </a:lnTo>
                  <a:lnTo>
                    <a:pt x="1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4" name="Freeform 166"/>
            <p:cNvSpPr>
              <a:spLocks/>
            </p:cNvSpPr>
            <p:nvPr/>
          </p:nvSpPr>
          <p:spPr bwMode="auto">
            <a:xfrm>
              <a:off x="4130" y="3445"/>
              <a:ext cx="32" cy="100"/>
            </a:xfrm>
            <a:custGeom>
              <a:avLst/>
              <a:gdLst>
                <a:gd name="T0" fmla="*/ 0 w 160"/>
                <a:gd name="T1" fmla="*/ 0 h 501"/>
                <a:gd name="T2" fmla="*/ 0 w 160"/>
                <a:gd name="T3" fmla="*/ 0 h 501"/>
                <a:gd name="T4" fmla="*/ 0 w 160"/>
                <a:gd name="T5" fmla="*/ 0 h 501"/>
                <a:gd name="T6" fmla="*/ 0 w 160"/>
                <a:gd name="T7" fmla="*/ 0 h 501"/>
                <a:gd name="T8" fmla="*/ 0 w 160"/>
                <a:gd name="T9" fmla="*/ 0 h 501"/>
                <a:gd name="T10" fmla="*/ 0 w 160"/>
                <a:gd name="T11" fmla="*/ 0 h 501"/>
                <a:gd name="T12" fmla="*/ 0 w 160"/>
                <a:gd name="T13" fmla="*/ 0 h 501"/>
                <a:gd name="T14" fmla="*/ 0 w 160"/>
                <a:gd name="T15" fmla="*/ 0 h 501"/>
                <a:gd name="T16" fmla="*/ 0 w 160"/>
                <a:gd name="T17" fmla="*/ 0 h 501"/>
                <a:gd name="T18" fmla="*/ 0 w 160"/>
                <a:gd name="T19" fmla="*/ 0 h 501"/>
                <a:gd name="T20" fmla="*/ 0 w 160"/>
                <a:gd name="T21" fmla="*/ 0 h 501"/>
                <a:gd name="T22" fmla="*/ 0 w 160"/>
                <a:gd name="T23" fmla="*/ 0 h 501"/>
                <a:gd name="T24" fmla="*/ 0 w 160"/>
                <a:gd name="T25" fmla="*/ 0 h 501"/>
                <a:gd name="T26" fmla="*/ 0 w 160"/>
                <a:gd name="T27" fmla="*/ 0 h 501"/>
                <a:gd name="T28" fmla="*/ 0 w 160"/>
                <a:gd name="T29" fmla="*/ 0 h 501"/>
                <a:gd name="T30" fmla="*/ 0 w 160"/>
                <a:gd name="T31" fmla="*/ 0 h 5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0"/>
                <a:gd name="T49" fmla="*/ 0 h 501"/>
                <a:gd name="T50" fmla="*/ 160 w 160"/>
                <a:gd name="T51" fmla="*/ 501 h 50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0" h="501">
                  <a:moveTo>
                    <a:pt x="160" y="16"/>
                  </a:moveTo>
                  <a:lnTo>
                    <a:pt x="5" y="0"/>
                  </a:lnTo>
                  <a:lnTo>
                    <a:pt x="0" y="466"/>
                  </a:lnTo>
                  <a:lnTo>
                    <a:pt x="100" y="501"/>
                  </a:lnTo>
                  <a:lnTo>
                    <a:pt x="105" y="447"/>
                  </a:lnTo>
                  <a:lnTo>
                    <a:pt x="112" y="366"/>
                  </a:lnTo>
                  <a:lnTo>
                    <a:pt x="119" y="284"/>
                  </a:lnTo>
                  <a:lnTo>
                    <a:pt x="125" y="229"/>
                  </a:lnTo>
                  <a:lnTo>
                    <a:pt x="128" y="206"/>
                  </a:lnTo>
                  <a:lnTo>
                    <a:pt x="132" y="183"/>
                  </a:lnTo>
                  <a:lnTo>
                    <a:pt x="137" y="155"/>
                  </a:lnTo>
                  <a:lnTo>
                    <a:pt x="141" y="128"/>
                  </a:lnTo>
                  <a:lnTo>
                    <a:pt x="146" y="100"/>
                  </a:lnTo>
                  <a:lnTo>
                    <a:pt x="151" y="71"/>
                  </a:lnTo>
                  <a:lnTo>
                    <a:pt x="156" y="43"/>
                  </a:lnTo>
                  <a:lnTo>
                    <a:pt x="160" y="16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5" name="Freeform 167"/>
            <p:cNvSpPr>
              <a:spLocks/>
            </p:cNvSpPr>
            <p:nvPr/>
          </p:nvSpPr>
          <p:spPr bwMode="auto">
            <a:xfrm>
              <a:off x="4091" y="3427"/>
              <a:ext cx="87" cy="121"/>
            </a:xfrm>
            <a:custGeom>
              <a:avLst/>
              <a:gdLst>
                <a:gd name="T0" fmla="*/ 0 w 437"/>
                <a:gd name="T1" fmla="*/ 0 h 607"/>
                <a:gd name="T2" fmla="*/ 0 w 437"/>
                <a:gd name="T3" fmla="*/ 0 h 607"/>
                <a:gd name="T4" fmla="*/ 0 w 437"/>
                <a:gd name="T5" fmla="*/ 0 h 607"/>
                <a:gd name="T6" fmla="*/ 0 w 437"/>
                <a:gd name="T7" fmla="*/ 0 h 607"/>
                <a:gd name="T8" fmla="*/ 0 w 437"/>
                <a:gd name="T9" fmla="*/ 0 h 607"/>
                <a:gd name="T10" fmla="*/ 0 w 437"/>
                <a:gd name="T11" fmla="*/ 0 h 607"/>
                <a:gd name="T12" fmla="*/ 0 w 437"/>
                <a:gd name="T13" fmla="*/ 0 h 607"/>
                <a:gd name="T14" fmla="*/ 0 w 437"/>
                <a:gd name="T15" fmla="*/ 0 h 607"/>
                <a:gd name="T16" fmla="*/ 0 w 437"/>
                <a:gd name="T17" fmla="*/ 0 h 607"/>
                <a:gd name="T18" fmla="*/ 0 w 437"/>
                <a:gd name="T19" fmla="*/ 0 h 607"/>
                <a:gd name="T20" fmla="*/ 0 w 437"/>
                <a:gd name="T21" fmla="*/ 0 h 607"/>
                <a:gd name="T22" fmla="*/ 0 w 437"/>
                <a:gd name="T23" fmla="*/ 0 h 607"/>
                <a:gd name="T24" fmla="*/ 0 w 437"/>
                <a:gd name="T25" fmla="*/ 0 h 607"/>
                <a:gd name="T26" fmla="*/ 0 w 437"/>
                <a:gd name="T27" fmla="*/ 0 h 607"/>
                <a:gd name="T28" fmla="*/ 0 w 437"/>
                <a:gd name="T29" fmla="*/ 0 h 607"/>
                <a:gd name="T30" fmla="*/ 0 w 437"/>
                <a:gd name="T31" fmla="*/ 0 h 607"/>
                <a:gd name="T32" fmla="*/ 0 w 437"/>
                <a:gd name="T33" fmla="*/ 0 h 607"/>
                <a:gd name="T34" fmla="*/ 0 w 437"/>
                <a:gd name="T35" fmla="*/ 0 h 607"/>
                <a:gd name="T36" fmla="*/ 0 w 437"/>
                <a:gd name="T37" fmla="*/ 0 h 607"/>
                <a:gd name="T38" fmla="*/ 0 w 437"/>
                <a:gd name="T39" fmla="*/ 0 h 607"/>
                <a:gd name="T40" fmla="*/ 0 w 437"/>
                <a:gd name="T41" fmla="*/ 0 h 607"/>
                <a:gd name="T42" fmla="*/ 0 w 437"/>
                <a:gd name="T43" fmla="*/ 0 h 607"/>
                <a:gd name="T44" fmla="*/ 0 w 437"/>
                <a:gd name="T45" fmla="*/ 0 h 607"/>
                <a:gd name="T46" fmla="*/ 0 w 437"/>
                <a:gd name="T47" fmla="*/ 0 h 607"/>
                <a:gd name="T48" fmla="*/ 0 w 437"/>
                <a:gd name="T49" fmla="*/ 0 h 607"/>
                <a:gd name="T50" fmla="*/ 0 w 437"/>
                <a:gd name="T51" fmla="*/ 0 h 607"/>
                <a:gd name="T52" fmla="*/ 0 w 437"/>
                <a:gd name="T53" fmla="*/ 0 h 607"/>
                <a:gd name="T54" fmla="*/ 0 w 437"/>
                <a:gd name="T55" fmla="*/ 0 h 607"/>
                <a:gd name="T56" fmla="*/ 0 w 437"/>
                <a:gd name="T57" fmla="*/ 0 h 607"/>
                <a:gd name="T58" fmla="*/ 0 w 437"/>
                <a:gd name="T59" fmla="*/ 0 h 607"/>
                <a:gd name="T60" fmla="*/ 0 w 437"/>
                <a:gd name="T61" fmla="*/ 0 h 607"/>
                <a:gd name="T62" fmla="*/ 0 w 437"/>
                <a:gd name="T63" fmla="*/ 0 h 607"/>
                <a:gd name="T64" fmla="*/ 0 w 437"/>
                <a:gd name="T65" fmla="*/ 0 h 607"/>
                <a:gd name="T66" fmla="*/ 0 w 437"/>
                <a:gd name="T67" fmla="*/ 0 h 607"/>
                <a:gd name="T68" fmla="*/ 0 w 437"/>
                <a:gd name="T69" fmla="*/ 0 h 607"/>
                <a:gd name="T70" fmla="*/ 0 w 437"/>
                <a:gd name="T71" fmla="*/ 0 h 607"/>
                <a:gd name="T72" fmla="*/ 0 w 437"/>
                <a:gd name="T73" fmla="*/ 0 h 6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37"/>
                <a:gd name="T112" fmla="*/ 0 h 607"/>
                <a:gd name="T113" fmla="*/ 437 w 437"/>
                <a:gd name="T114" fmla="*/ 607 h 6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37" h="607">
                  <a:moveTo>
                    <a:pt x="374" y="267"/>
                  </a:moveTo>
                  <a:lnTo>
                    <a:pt x="380" y="233"/>
                  </a:lnTo>
                  <a:lnTo>
                    <a:pt x="390" y="196"/>
                  </a:lnTo>
                  <a:lnTo>
                    <a:pt x="399" y="157"/>
                  </a:lnTo>
                  <a:lnTo>
                    <a:pt x="410" y="119"/>
                  </a:lnTo>
                  <a:lnTo>
                    <a:pt x="421" y="85"/>
                  </a:lnTo>
                  <a:lnTo>
                    <a:pt x="430" y="58"/>
                  </a:lnTo>
                  <a:lnTo>
                    <a:pt x="435" y="40"/>
                  </a:lnTo>
                  <a:lnTo>
                    <a:pt x="437" y="33"/>
                  </a:lnTo>
                  <a:lnTo>
                    <a:pt x="433" y="31"/>
                  </a:lnTo>
                  <a:lnTo>
                    <a:pt x="426" y="28"/>
                  </a:lnTo>
                  <a:lnTo>
                    <a:pt x="419" y="26"/>
                  </a:lnTo>
                  <a:lnTo>
                    <a:pt x="408" y="23"/>
                  </a:lnTo>
                  <a:lnTo>
                    <a:pt x="396" y="21"/>
                  </a:lnTo>
                  <a:lnTo>
                    <a:pt x="383" y="18"/>
                  </a:lnTo>
                  <a:lnTo>
                    <a:pt x="368" y="15"/>
                  </a:lnTo>
                  <a:lnTo>
                    <a:pt x="352" y="12"/>
                  </a:lnTo>
                  <a:lnTo>
                    <a:pt x="335" y="9"/>
                  </a:lnTo>
                  <a:lnTo>
                    <a:pt x="318" y="7"/>
                  </a:lnTo>
                  <a:lnTo>
                    <a:pt x="298" y="5"/>
                  </a:lnTo>
                  <a:lnTo>
                    <a:pt x="279" y="2"/>
                  </a:lnTo>
                  <a:lnTo>
                    <a:pt x="259" y="1"/>
                  </a:lnTo>
                  <a:lnTo>
                    <a:pt x="239" y="0"/>
                  </a:lnTo>
                  <a:lnTo>
                    <a:pt x="219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1"/>
                  </a:lnTo>
                  <a:lnTo>
                    <a:pt x="140" y="3"/>
                  </a:lnTo>
                  <a:lnTo>
                    <a:pt x="122" y="5"/>
                  </a:lnTo>
                  <a:lnTo>
                    <a:pt x="104" y="7"/>
                  </a:lnTo>
                  <a:lnTo>
                    <a:pt x="87" y="8"/>
                  </a:lnTo>
                  <a:lnTo>
                    <a:pt x="72" y="10"/>
                  </a:lnTo>
                  <a:lnTo>
                    <a:pt x="58" y="13"/>
                  </a:lnTo>
                  <a:lnTo>
                    <a:pt x="45" y="15"/>
                  </a:lnTo>
                  <a:lnTo>
                    <a:pt x="34" y="16"/>
                  </a:lnTo>
                  <a:lnTo>
                    <a:pt x="24" y="19"/>
                  </a:lnTo>
                  <a:lnTo>
                    <a:pt x="16" y="20"/>
                  </a:lnTo>
                  <a:lnTo>
                    <a:pt x="9" y="21"/>
                  </a:lnTo>
                  <a:lnTo>
                    <a:pt x="4" y="22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79" y="516"/>
                  </a:lnTo>
                  <a:lnTo>
                    <a:pt x="110" y="527"/>
                  </a:lnTo>
                  <a:lnTo>
                    <a:pt x="57" y="89"/>
                  </a:lnTo>
                  <a:lnTo>
                    <a:pt x="178" y="96"/>
                  </a:lnTo>
                  <a:lnTo>
                    <a:pt x="175" y="550"/>
                  </a:lnTo>
                  <a:lnTo>
                    <a:pt x="196" y="559"/>
                  </a:lnTo>
                  <a:lnTo>
                    <a:pt x="201" y="93"/>
                  </a:lnTo>
                  <a:lnTo>
                    <a:pt x="356" y="109"/>
                  </a:lnTo>
                  <a:lnTo>
                    <a:pt x="352" y="136"/>
                  </a:lnTo>
                  <a:lnTo>
                    <a:pt x="347" y="164"/>
                  </a:lnTo>
                  <a:lnTo>
                    <a:pt x="342" y="193"/>
                  </a:lnTo>
                  <a:lnTo>
                    <a:pt x="337" y="221"/>
                  </a:lnTo>
                  <a:lnTo>
                    <a:pt x="333" y="248"/>
                  </a:lnTo>
                  <a:lnTo>
                    <a:pt x="328" y="276"/>
                  </a:lnTo>
                  <a:lnTo>
                    <a:pt x="324" y="299"/>
                  </a:lnTo>
                  <a:lnTo>
                    <a:pt x="321" y="322"/>
                  </a:lnTo>
                  <a:lnTo>
                    <a:pt x="315" y="377"/>
                  </a:lnTo>
                  <a:lnTo>
                    <a:pt x="308" y="459"/>
                  </a:lnTo>
                  <a:lnTo>
                    <a:pt x="301" y="540"/>
                  </a:lnTo>
                  <a:lnTo>
                    <a:pt x="296" y="594"/>
                  </a:lnTo>
                  <a:lnTo>
                    <a:pt x="332" y="607"/>
                  </a:lnTo>
                  <a:lnTo>
                    <a:pt x="333" y="583"/>
                  </a:lnTo>
                  <a:lnTo>
                    <a:pt x="334" y="555"/>
                  </a:lnTo>
                  <a:lnTo>
                    <a:pt x="336" y="527"/>
                  </a:lnTo>
                  <a:lnTo>
                    <a:pt x="336" y="506"/>
                  </a:lnTo>
                  <a:lnTo>
                    <a:pt x="337" y="492"/>
                  </a:lnTo>
                  <a:lnTo>
                    <a:pt x="340" y="471"/>
                  </a:lnTo>
                  <a:lnTo>
                    <a:pt x="345" y="443"/>
                  </a:lnTo>
                  <a:lnTo>
                    <a:pt x="350" y="409"/>
                  </a:lnTo>
                  <a:lnTo>
                    <a:pt x="355" y="373"/>
                  </a:lnTo>
                  <a:lnTo>
                    <a:pt x="362" y="336"/>
                  </a:lnTo>
                  <a:lnTo>
                    <a:pt x="368" y="300"/>
                  </a:lnTo>
                  <a:lnTo>
                    <a:pt x="374" y="2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6" name="Freeform 168"/>
            <p:cNvSpPr>
              <a:spLocks/>
            </p:cNvSpPr>
            <p:nvPr/>
          </p:nvSpPr>
          <p:spPr bwMode="auto">
            <a:xfrm>
              <a:off x="4106" y="3449"/>
              <a:ext cx="13" cy="81"/>
            </a:xfrm>
            <a:custGeom>
              <a:avLst/>
              <a:gdLst>
                <a:gd name="T0" fmla="*/ 0 w 67"/>
                <a:gd name="T1" fmla="*/ 0 h 408"/>
                <a:gd name="T2" fmla="*/ 0 w 67"/>
                <a:gd name="T3" fmla="*/ 0 h 408"/>
                <a:gd name="T4" fmla="*/ 0 w 67"/>
                <a:gd name="T5" fmla="*/ 0 h 408"/>
                <a:gd name="T6" fmla="*/ 0 w 67"/>
                <a:gd name="T7" fmla="*/ 0 h 408"/>
                <a:gd name="T8" fmla="*/ 0 w 67"/>
                <a:gd name="T9" fmla="*/ 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08"/>
                <a:gd name="T17" fmla="*/ 67 w 67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08">
                  <a:moveTo>
                    <a:pt x="0" y="2"/>
                  </a:moveTo>
                  <a:lnTo>
                    <a:pt x="55" y="403"/>
                  </a:lnTo>
                  <a:lnTo>
                    <a:pt x="67" y="408"/>
                  </a:lnTo>
                  <a:lnTo>
                    <a:pt x="3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7" name="Freeform 169"/>
            <p:cNvSpPr>
              <a:spLocks/>
            </p:cNvSpPr>
            <p:nvPr/>
          </p:nvSpPr>
          <p:spPr bwMode="auto">
            <a:xfrm>
              <a:off x="4139" y="3450"/>
              <a:ext cx="18" cy="90"/>
            </a:xfrm>
            <a:custGeom>
              <a:avLst/>
              <a:gdLst>
                <a:gd name="T0" fmla="*/ 0 w 92"/>
                <a:gd name="T1" fmla="*/ 0 h 447"/>
                <a:gd name="T2" fmla="*/ 0 w 92"/>
                <a:gd name="T3" fmla="*/ 0 h 447"/>
                <a:gd name="T4" fmla="*/ 0 w 92"/>
                <a:gd name="T5" fmla="*/ 0 h 447"/>
                <a:gd name="T6" fmla="*/ 0 w 92"/>
                <a:gd name="T7" fmla="*/ 0 h 447"/>
                <a:gd name="T8" fmla="*/ 0 w 92"/>
                <a:gd name="T9" fmla="*/ 0 h 447"/>
                <a:gd name="T10" fmla="*/ 0 w 92"/>
                <a:gd name="T11" fmla="*/ 0 h 447"/>
                <a:gd name="T12" fmla="*/ 0 w 92"/>
                <a:gd name="T13" fmla="*/ 0 h 447"/>
                <a:gd name="T14" fmla="*/ 0 w 92"/>
                <a:gd name="T15" fmla="*/ 0 h 447"/>
                <a:gd name="T16" fmla="*/ 0 w 92"/>
                <a:gd name="T17" fmla="*/ 0 h 447"/>
                <a:gd name="T18" fmla="*/ 0 w 92"/>
                <a:gd name="T19" fmla="*/ 0 h 447"/>
                <a:gd name="T20" fmla="*/ 0 w 92"/>
                <a:gd name="T21" fmla="*/ 0 h 447"/>
                <a:gd name="T22" fmla="*/ 0 w 92"/>
                <a:gd name="T23" fmla="*/ 0 h 4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447"/>
                <a:gd name="T38" fmla="*/ 92 w 92"/>
                <a:gd name="T39" fmla="*/ 447 h 4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447">
                  <a:moveTo>
                    <a:pt x="26" y="0"/>
                  </a:moveTo>
                  <a:lnTo>
                    <a:pt x="0" y="431"/>
                  </a:lnTo>
                  <a:lnTo>
                    <a:pt x="36" y="447"/>
                  </a:lnTo>
                  <a:lnTo>
                    <a:pt x="39" y="415"/>
                  </a:lnTo>
                  <a:lnTo>
                    <a:pt x="45" y="340"/>
                  </a:lnTo>
                  <a:lnTo>
                    <a:pt x="54" y="255"/>
                  </a:lnTo>
                  <a:lnTo>
                    <a:pt x="62" y="190"/>
                  </a:lnTo>
                  <a:lnTo>
                    <a:pt x="69" y="135"/>
                  </a:lnTo>
                  <a:lnTo>
                    <a:pt x="79" y="74"/>
                  </a:lnTo>
                  <a:lnTo>
                    <a:pt x="87" y="24"/>
                  </a:lnTo>
                  <a:lnTo>
                    <a:pt x="92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8" name="Freeform 170"/>
            <p:cNvSpPr>
              <a:spLocks/>
            </p:cNvSpPr>
            <p:nvPr/>
          </p:nvSpPr>
          <p:spPr bwMode="auto">
            <a:xfrm>
              <a:off x="4133" y="3490"/>
              <a:ext cx="5" cy="25"/>
            </a:xfrm>
            <a:custGeom>
              <a:avLst/>
              <a:gdLst>
                <a:gd name="T0" fmla="*/ 0 w 24"/>
                <a:gd name="T1" fmla="*/ 0 h 122"/>
                <a:gd name="T2" fmla="*/ 0 w 24"/>
                <a:gd name="T3" fmla="*/ 0 h 122"/>
                <a:gd name="T4" fmla="*/ 0 w 24"/>
                <a:gd name="T5" fmla="*/ 0 h 122"/>
                <a:gd name="T6" fmla="*/ 0 w 24"/>
                <a:gd name="T7" fmla="*/ 0 h 122"/>
                <a:gd name="T8" fmla="*/ 0 w 24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22"/>
                <a:gd name="T17" fmla="*/ 24 w 24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22">
                  <a:moveTo>
                    <a:pt x="0" y="0"/>
                  </a:moveTo>
                  <a:lnTo>
                    <a:pt x="0" y="116"/>
                  </a:lnTo>
                  <a:lnTo>
                    <a:pt x="19" y="122"/>
                  </a:lnTo>
                  <a:lnTo>
                    <a:pt x="2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9" name="Freeform 171"/>
            <p:cNvSpPr>
              <a:spLocks/>
            </p:cNvSpPr>
            <p:nvPr/>
          </p:nvSpPr>
          <p:spPr bwMode="auto">
            <a:xfrm>
              <a:off x="4119" y="3488"/>
              <a:ext cx="4" cy="23"/>
            </a:xfrm>
            <a:custGeom>
              <a:avLst/>
              <a:gdLst>
                <a:gd name="T0" fmla="*/ 0 w 20"/>
                <a:gd name="T1" fmla="*/ 0 h 115"/>
                <a:gd name="T2" fmla="*/ 0 w 20"/>
                <a:gd name="T3" fmla="*/ 0 h 115"/>
                <a:gd name="T4" fmla="*/ 0 w 20"/>
                <a:gd name="T5" fmla="*/ 0 h 115"/>
                <a:gd name="T6" fmla="*/ 0 w 20"/>
                <a:gd name="T7" fmla="*/ 0 h 115"/>
                <a:gd name="T8" fmla="*/ 0 w 20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5"/>
                <a:gd name="T17" fmla="*/ 20 w 20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5">
                  <a:moveTo>
                    <a:pt x="20" y="2"/>
                  </a:moveTo>
                  <a:lnTo>
                    <a:pt x="20" y="115"/>
                  </a:lnTo>
                  <a:lnTo>
                    <a:pt x="4" y="109"/>
                  </a:lnTo>
                  <a:lnTo>
                    <a:pt x="0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0" name="Freeform 172"/>
            <p:cNvSpPr>
              <a:spLocks/>
            </p:cNvSpPr>
            <p:nvPr/>
          </p:nvSpPr>
          <p:spPr bwMode="auto">
            <a:xfrm>
              <a:off x="4072" y="3237"/>
              <a:ext cx="18" cy="35"/>
            </a:xfrm>
            <a:custGeom>
              <a:avLst/>
              <a:gdLst>
                <a:gd name="T0" fmla="*/ 0 w 89"/>
                <a:gd name="T1" fmla="*/ 0 h 175"/>
                <a:gd name="T2" fmla="*/ 0 w 89"/>
                <a:gd name="T3" fmla="*/ 0 h 175"/>
                <a:gd name="T4" fmla="*/ 0 w 89"/>
                <a:gd name="T5" fmla="*/ 0 h 175"/>
                <a:gd name="T6" fmla="*/ 0 w 89"/>
                <a:gd name="T7" fmla="*/ 0 h 175"/>
                <a:gd name="T8" fmla="*/ 0 w 89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175"/>
                <a:gd name="T17" fmla="*/ 89 w 89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175">
                  <a:moveTo>
                    <a:pt x="0" y="26"/>
                  </a:moveTo>
                  <a:lnTo>
                    <a:pt x="16" y="175"/>
                  </a:lnTo>
                  <a:lnTo>
                    <a:pt x="89" y="155"/>
                  </a:lnTo>
                  <a:lnTo>
                    <a:pt x="77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1" name="Freeform 173"/>
            <p:cNvSpPr>
              <a:spLocks/>
            </p:cNvSpPr>
            <p:nvPr/>
          </p:nvSpPr>
          <p:spPr bwMode="auto">
            <a:xfrm>
              <a:off x="4093" y="3229"/>
              <a:ext cx="19" cy="38"/>
            </a:xfrm>
            <a:custGeom>
              <a:avLst/>
              <a:gdLst>
                <a:gd name="T0" fmla="*/ 0 w 92"/>
                <a:gd name="T1" fmla="*/ 0 h 187"/>
                <a:gd name="T2" fmla="*/ 0 w 92"/>
                <a:gd name="T3" fmla="*/ 0 h 187"/>
                <a:gd name="T4" fmla="*/ 0 w 92"/>
                <a:gd name="T5" fmla="*/ 0 h 187"/>
                <a:gd name="T6" fmla="*/ 0 w 92"/>
                <a:gd name="T7" fmla="*/ 0 h 187"/>
                <a:gd name="T8" fmla="*/ 0 w 92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87"/>
                <a:gd name="T17" fmla="*/ 92 w 92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87">
                  <a:moveTo>
                    <a:pt x="92" y="0"/>
                  </a:moveTo>
                  <a:lnTo>
                    <a:pt x="0" y="32"/>
                  </a:lnTo>
                  <a:lnTo>
                    <a:pt x="13" y="187"/>
                  </a:lnTo>
                  <a:lnTo>
                    <a:pt x="92" y="16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2" name="Freeform 174"/>
            <p:cNvSpPr>
              <a:spLocks/>
            </p:cNvSpPr>
            <p:nvPr/>
          </p:nvSpPr>
          <p:spPr bwMode="auto">
            <a:xfrm>
              <a:off x="4144" y="3218"/>
              <a:ext cx="18" cy="40"/>
            </a:xfrm>
            <a:custGeom>
              <a:avLst/>
              <a:gdLst>
                <a:gd name="T0" fmla="*/ 0 w 88"/>
                <a:gd name="T1" fmla="*/ 0 h 198"/>
                <a:gd name="T2" fmla="*/ 0 w 88"/>
                <a:gd name="T3" fmla="*/ 0 h 198"/>
                <a:gd name="T4" fmla="*/ 0 w 88"/>
                <a:gd name="T5" fmla="*/ 0 h 198"/>
                <a:gd name="T6" fmla="*/ 0 w 88"/>
                <a:gd name="T7" fmla="*/ 0 h 198"/>
                <a:gd name="T8" fmla="*/ 0 w 88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98"/>
                <a:gd name="T17" fmla="*/ 88 w 88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98">
                  <a:moveTo>
                    <a:pt x="3" y="11"/>
                  </a:moveTo>
                  <a:lnTo>
                    <a:pt x="0" y="198"/>
                  </a:lnTo>
                  <a:lnTo>
                    <a:pt x="81" y="176"/>
                  </a:lnTo>
                  <a:lnTo>
                    <a:pt x="88" y="0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3" name="Freeform 175"/>
            <p:cNvSpPr>
              <a:spLocks/>
            </p:cNvSpPr>
            <p:nvPr/>
          </p:nvSpPr>
          <p:spPr bwMode="auto">
            <a:xfrm>
              <a:off x="4166" y="3215"/>
              <a:ext cx="19" cy="37"/>
            </a:xfrm>
            <a:custGeom>
              <a:avLst/>
              <a:gdLst>
                <a:gd name="T0" fmla="*/ 0 w 98"/>
                <a:gd name="T1" fmla="*/ 0 h 187"/>
                <a:gd name="T2" fmla="*/ 0 w 98"/>
                <a:gd name="T3" fmla="*/ 0 h 187"/>
                <a:gd name="T4" fmla="*/ 0 w 98"/>
                <a:gd name="T5" fmla="*/ 0 h 187"/>
                <a:gd name="T6" fmla="*/ 0 w 98"/>
                <a:gd name="T7" fmla="*/ 0 h 187"/>
                <a:gd name="T8" fmla="*/ 0 w 98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87"/>
                <a:gd name="T17" fmla="*/ 98 w 98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87">
                  <a:moveTo>
                    <a:pt x="10" y="13"/>
                  </a:moveTo>
                  <a:lnTo>
                    <a:pt x="0" y="187"/>
                  </a:lnTo>
                  <a:lnTo>
                    <a:pt x="79" y="167"/>
                  </a:lnTo>
                  <a:lnTo>
                    <a:pt x="98" y="0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4" name="Freeform 176"/>
            <p:cNvSpPr>
              <a:spLocks/>
            </p:cNvSpPr>
            <p:nvPr/>
          </p:nvSpPr>
          <p:spPr bwMode="auto">
            <a:xfrm>
              <a:off x="4086" y="3350"/>
              <a:ext cx="14" cy="28"/>
            </a:xfrm>
            <a:custGeom>
              <a:avLst/>
              <a:gdLst>
                <a:gd name="T0" fmla="*/ 0 w 71"/>
                <a:gd name="T1" fmla="*/ 0 h 141"/>
                <a:gd name="T2" fmla="*/ 0 w 71"/>
                <a:gd name="T3" fmla="*/ 0 h 141"/>
                <a:gd name="T4" fmla="*/ 0 w 71"/>
                <a:gd name="T5" fmla="*/ 0 h 141"/>
                <a:gd name="T6" fmla="*/ 0 w 71"/>
                <a:gd name="T7" fmla="*/ 0 h 141"/>
                <a:gd name="T8" fmla="*/ 0 w 71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41"/>
                <a:gd name="T17" fmla="*/ 71 w 71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41">
                  <a:moveTo>
                    <a:pt x="0" y="8"/>
                  </a:moveTo>
                  <a:lnTo>
                    <a:pt x="12" y="141"/>
                  </a:lnTo>
                  <a:lnTo>
                    <a:pt x="71" y="130"/>
                  </a:lnTo>
                  <a:lnTo>
                    <a:pt x="6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5" name="Freeform 177"/>
            <p:cNvSpPr>
              <a:spLocks/>
            </p:cNvSpPr>
            <p:nvPr/>
          </p:nvSpPr>
          <p:spPr bwMode="auto">
            <a:xfrm>
              <a:off x="4102" y="3346"/>
              <a:ext cx="13" cy="29"/>
            </a:xfrm>
            <a:custGeom>
              <a:avLst/>
              <a:gdLst>
                <a:gd name="T0" fmla="*/ 0 w 65"/>
                <a:gd name="T1" fmla="*/ 0 h 145"/>
                <a:gd name="T2" fmla="*/ 0 w 65"/>
                <a:gd name="T3" fmla="*/ 0 h 145"/>
                <a:gd name="T4" fmla="*/ 0 w 65"/>
                <a:gd name="T5" fmla="*/ 0 h 145"/>
                <a:gd name="T6" fmla="*/ 0 w 65"/>
                <a:gd name="T7" fmla="*/ 0 h 145"/>
                <a:gd name="T8" fmla="*/ 0 w 65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45"/>
                <a:gd name="T17" fmla="*/ 65 w 65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45">
                  <a:moveTo>
                    <a:pt x="0" y="13"/>
                  </a:moveTo>
                  <a:lnTo>
                    <a:pt x="11" y="145"/>
                  </a:lnTo>
                  <a:lnTo>
                    <a:pt x="65" y="134"/>
                  </a:lnTo>
                  <a:lnTo>
                    <a:pt x="5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6" name="Freeform 178"/>
            <p:cNvSpPr>
              <a:spLocks/>
            </p:cNvSpPr>
            <p:nvPr/>
          </p:nvSpPr>
          <p:spPr bwMode="auto">
            <a:xfrm>
              <a:off x="4145" y="3340"/>
              <a:ext cx="11" cy="31"/>
            </a:xfrm>
            <a:custGeom>
              <a:avLst/>
              <a:gdLst>
                <a:gd name="T0" fmla="*/ 0 w 57"/>
                <a:gd name="T1" fmla="*/ 0 h 153"/>
                <a:gd name="T2" fmla="*/ 0 w 57"/>
                <a:gd name="T3" fmla="*/ 0 h 153"/>
                <a:gd name="T4" fmla="*/ 0 w 57"/>
                <a:gd name="T5" fmla="*/ 0 h 153"/>
                <a:gd name="T6" fmla="*/ 0 w 57"/>
                <a:gd name="T7" fmla="*/ 0 h 153"/>
                <a:gd name="T8" fmla="*/ 0 w 57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53"/>
                <a:gd name="T17" fmla="*/ 57 w 57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53">
                  <a:moveTo>
                    <a:pt x="0" y="13"/>
                  </a:moveTo>
                  <a:lnTo>
                    <a:pt x="0" y="153"/>
                  </a:lnTo>
                  <a:lnTo>
                    <a:pt x="55" y="148"/>
                  </a:lnTo>
                  <a:lnTo>
                    <a:pt x="5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7" name="Freeform 179"/>
            <p:cNvSpPr>
              <a:spLocks/>
            </p:cNvSpPr>
            <p:nvPr/>
          </p:nvSpPr>
          <p:spPr bwMode="auto">
            <a:xfrm>
              <a:off x="4161" y="3337"/>
              <a:ext cx="14" cy="32"/>
            </a:xfrm>
            <a:custGeom>
              <a:avLst/>
              <a:gdLst>
                <a:gd name="T0" fmla="*/ 0 w 72"/>
                <a:gd name="T1" fmla="*/ 0 h 158"/>
                <a:gd name="T2" fmla="*/ 0 w 72"/>
                <a:gd name="T3" fmla="*/ 0 h 158"/>
                <a:gd name="T4" fmla="*/ 0 w 72"/>
                <a:gd name="T5" fmla="*/ 0 h 158"/>
                <a:gd name="T6" fmla="*/ 0 w 72"/>
                <a:gd name="T7" fmla="*/ 0 h 158"/>
                <a:gd name="T8" fmla="*/ 0 w 72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58"/>
                <a:gd name="T17" fmla="*/ 72 w 7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58">
                  <a:moveTo>
                    <a:pt x="11" y="13"/>
                  </a:moveTo>
                  <a:lnTo>
                    <a:pt x="0" y="158"/>
                  </a:lnTo>
                  <a:lnTo>
                    <a:pt x="59" y="151"/>
                  </a:lnTo>
                  <a:lnTo>
                    <a:pt x="72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8" name="Freeform 180"/>
            <p:cNvSpPr>
              <a:spLocks/>
            </p:cNvSpPr>
            <p:nvPr/>
          </p:nvSpPr>
          <p:spPr bwMode="auto">
            <a:xfrm>
              <a:off x="4210" y="3457"/>
              <a:ext cx="7" cy="27"/>
            </a:xfrm>
            <a:custGeom>
              <a:avLst/>
              <a:gdLst>
                <a:gd name="T0" fmla="*/ 0 w 36"/>
                <a:gd name="T1" fmla="*/ 0 h 132"/>
                <a:gd name="T2" fmla="*/ 0 w 36"/>
                <a:gd name="T3" fmla="*/ 0 h 132"/>
                <a:gd name="T4" fmla="*/ 0 w 36"/>
                <a:gd name="T5" fmla="*/ 0 h 132"/>
                <a:gd name="T6" fmla="*/ 0 w 36"/>
                <a:gd name="T7" fmla="*/ 0 h 132"/>
                <a:gd name="T8" fmla="*/ 0 w 36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32"/>
                <a:gd name="T17" fmla="*/ 36 w 36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32">
                  <a:moveTo>
                    <a:pt x="8" y="8"/>
                  </a:moveTo>
                  <a:lnTo>
                    <a:pt x="0" y="132"/>
                  </a:lnTo>
                  <a:lnTo>
                    <a:pt x="33" y="117"/>
                  </a:lnTo>
                  <a:lnTo>
                    <a:pt x="36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9" name="Freeform 181"/>
            <p:cNvSpPr>
              <a:spLocks/>
            </p:cNvSpPr>
            <p:nvPr/>
          </p:nvSpPr>
          <p:spPr bwMode="auto">
            <a:xfrm>
              <a:off x="4220" y="3454"/>
              <a:ext cx="6" cy="25"/>
            </a:xfrm>
            <a:custGeom>
              <a:avLst/>
              <a:gdLst>
                <a:gd name="T0" fmla="*/ 0 w 34"/>
                <a:gd name="T1" fmla="*/ 0 h 124"/>
                <a:gd name="T2" fmla="*/ 0 w 34"/>
                <a:gd name="T3" fmla="*/ 0 h 124"/>
                <a:gd name="T4" fmla="*/ 0 w 34"/>
                <a:gd name="T5" fmla="*/ 0 h 124"/>
                <a:gd name="T6" fmla="*/ 0 w 34"/>
                <a:gd name="T7" fmla="*/ 0 h 124"/>
                <a:gd name="T8" fmla="*/ 0 w 34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24"/>
                <a:gd name="T17" fmla="*/ 34 w 34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24">
                  <a:moveTo>
                    <a:pt x="5" y="9"/>
                  </a:moveTo>
                  <a:lnTo>
                    <a:pt x="0" y="124"/>
                  </a:lnTo>
                  <a:lnTo>
                    <a:pt x="29" y="111"/>
                  </a:lnTo>
                  <a:lnTo>
                    <a:pt x="34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0" name="Freeform 182"/>
            <p:cNvSpPr>
              <a:spLocks/>
            </p:cNvSpPr>
            <p:nvPr/>
          </p:nvSpPr>
          <p:spPr bwMode="auto">
            <a:xfrm>
              <a:off x="4244" y="3449"/>
              <a:ext cx="6" cy="20"/>
            </a:xfrm>
            <a:custGeom>
              <a:avLst/>
              <a:gdLst>
                <a:gd name="T0" fmla="*/ 0 w 31"/>
                <a:gd name="T1" fmla="*/ 0 h 101"/>
                <a:gd name="T2" fmla="*/ 0 w 31"/>
                <a:gd name="T3" fmla="*/ 0 h 101"/>
                <a:gd name="T4" fmla="*/ 0 w 31"/>
                <a:gd name="T5" fmla="*/ 0 h 101"/>
                <a:gd name="T6" fmla="*/ 0 w 31"/>
                <a:gd name="T7" fmla="*/ 0 h 101"/>
                <a:gd name="T8" fmla="*/ 0 w 31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01"/>
                <a:gd name="T17" fmla="*/ 31 w 31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01">
                  <a:moveTo>
                    <a:pt x="7" y="8"/>
                  </a:moveTo>
                  <a:lnTo>
                    <a:pt x="0" y="101"/>
                  </a:lnTo>
                  <a:lnTo>
                    <a:pt x="27" y="89"/>
                  </a:lnTo>
                  <a:lnTo>
                    <a:pt x="31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1" name="Freeform 183"/>
            <p:cNvSpPr>
              <a:spLocks/>
            </p:cNvSpPr>
            <p:nvPr/>
          </p:nvSpPr>
          <p:spPr bwMode="auto">
            <a:xfrm>
              <a:off x="4252" y="3447"/>
              <a:ext cx="6" cy="18"/>
            </a:xfrm>
            <a:custGeom>
              <a:avLst/>
              <a:gdLst>
                <a:gd name="T0" fmla="*/ 0 w 28"/>
                <a:gd name="T1" fmla="*/ 0 h 93"/>
                <a:gd name="T2" fmla="*/ 0 w 28"/>
                <a:gd name="T3" fmla="*/ 0 h 93"/>
                <a:gd name="T4" fmla="*/ 0 w 28"/>
                <a:gd name="T5" fmla="*/ 0 h 93"/>
                <a:gd name="T6" fmla="*/ 0 w 28"/>
                <a:gd name="T7" fmla="*/ 0 h 93"/>
                <a:gd name="T8" fmla="*/ 0 w 28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3"/>
                <a:gd name="T17" fmla="*/ 28 w 28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3">
                  <a:moveTo>
                    <a:pt x="4" y="13"/>
                  </a:moveTo>
                  <a:lnTo>
                    <a:pt x="0" y="93"/>
                  </a:lnTo>
                  <a:lnTo>
                    <a:pt x="22" y="82"/>
                  </a:lnTo>
                  <a:lnTo>
                    <a:pt x="28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2" name="Freeform 184"/>
            <p:cNvSpPr>
              <a:spLocks/>
            </p:cNvSpPr>
            <p:nvPr/>
          </p:nvSpPr>
          <p:spPr bwMode="auto">
            <a:xfrm>
              <a:off x="4220" y="3344"/>
              <a:ext cx="10" cy="30"/>
            </a:xfrm>
            <a:custGeom>
              <a:avLst/>
              <a:gdLst>
                <a:gd name="T0" fmla="*/ 0 w 48"/>
                <a:gd name="T1" fmla="*/ 0 h 150"/>
                <a:gd name="T2" fmla="*/ 0 w 48"/>
                <a:gd name="T3" fmla="*/ 0 h 150"/>
                <a:gd name="T4" fmla="*/ 0 w 48"/>
                <a:gd name="T5" fmla="*/ 0 h 150"/>
                <a:gd name="T6" fmla="*/ 0 w 48"/>
                <a:gd name="T7" fmla="*/ 0 h 150"/>
                <a:gd name="T8" fmla="*/ 0 w 48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50"/>
                <a:gd name="T17" fmla="*/ 48 w 48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50">
                  <a:moveTo>
                    <a:pt x="14" y="0"/>
                  </a:moveTo>
                  <a:lnTo>
                    <a:pt x="0" y="141"/>
                  </a:lnTo>
                  <a:lnTo>
                    <a:pt x="31" y="150"/>
                  </a:lnTo>
                  <a:lnTo>
                    <a:pt x="48" y="1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3" name="Freeform 185"/>
            <p:cNvSpPr>
              <a:spLocks/>
            </p:cNvSpPr>
            <p:nvPr/>
          </p:nvSpPr>
          <p:spPr bwMode="auto">
            <a:xfrm>
              <a:off x="4229" y="3350"/>
              <a:ext cx="8" cy="27"/>
            </a:xfrm>
            <a:custGeom>
              <a:avLst/>
              <a:gdLst>
                <a:gd name="T0" fmla="*/ 0 w 41"/>
                <a:gd name="T1" fmla="*/ 0 h 136"/>
                <a:gd name="T2" fmla="*/ 0 w 41"/>
                <a:gd name="T3" fmla="*/ 0 h 136"/>
                <a:gd name="T4" fmla="*/ 0 w 41"/>
                <a:gd name="T5" fmla="*/ 0 h 136"/>
                <a:gd name="T6" fmla="*/ 0 w 41"/>
                <a:gd name="T7" fmla="*/ 0 h 136"/>
                <a:gd name="T8" fmla="*/ 0 w 41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136"/>
                <a:gd name="T17" fmla="*/ 41 w 41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136">
                  <a:moveTo>
                    <a:pt x="15" y="0"/>
                  </a:moveTo>
                  <a:lnTo>
                    <a:pt x="0" y="129"/>
                  </a:lnTo>
                  <a:lnTo>
                    <a:pt x="23" y="136"/>
                  </a:lnTo>
                  <a:lnTo>
                    <a:pt x="41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4" name="Freeform 186"/>
            <p:cNvSpPr>
              <a:spLocks/>
            </p:cNvSpPr>
            <p:nvPr/>
          </p:nvSpPr>
          <p:spPr bwMode="auto">
            <a:xfrm>
              <a:off x="4253" y="3358"/>
              <a:ext cx="9" cy="25"/>
            </a:xfrm>
            <a:custGeom>
              <a:avLst/>
              <a:gdLst>
                <a:gd name="T0" fmla="*/ 0 w 43"/>
                <a:gd name="T1" fmla="*/ 0 h 123"/>
                <a:gd name="T2" fmla="*/ 0 w 43"/>
                <a:gd name="T3" fmla="*/ 0 h 123"/>
                <a:gd name="T4" fmla="*/ 0 w 43"/>
                <a:gd name="T5" fmla="*/ 0 h 123"/>
                <a:gd name="T6" fmla="*/ 0 w 43"/>
                <a:gd name="T7" fmla="*/ 0 h 123"/>
                <a:gd name="T8" fmla="*/ 0 w 43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23"/>
                <a:gd name="T17" fmla="*/ 43 w 43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23">
                  <a:moveTo>
                    <a:pt x="15" y="0"/>
                  </a:moveTo>
                  <a:lnTo>
                    <a:pt x="0" y="117"/>
                  </a:lnTo>
                  <a:lnTo>
                    <a:pt x="26" y="123"/>
                  </a:lnTo>
                  <a:lnTo>
                    <a:pt x="43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5" name="Freeform 187"/>
            <p:cNvSpPr>
              <a:spLocks/>
            </p:cNvSpPr>
            <p:nvPr/>
          </p:nvSpPr>
          <p:spPr bwMode="auto">
            <a:xfrm>
              <a:off x="4261" y="3361"/>
              <a:ext cx="8" cy="23"/>
            </a:xfrm>
            <a:custGeom>
              <a:avLst/>
              <a:gdLst>
                <a:gd name="T0" fmla="*/ 0 w 40"/>
                <a:gd name="T1" fmla="*/ 0 h 116"/>
                <a:gd name="T2" fmla="*/ 0 w 40"/>
                <a:gd name="T3" fmla="*/ 0 h 116"/>
                <a:gd name="T4" fmla="*/ 0 w 40"/>
                <a:gd name="T5" fmla="*/ 0 h 116"/>
                <a:gd name="T6" fmla="*/ 0 w 40"/>
                <a:gd name="T7" fmla="*/ 0 h 116"/>
                <a:gd name="T8" fmla="*/ 0 w 40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16"/>
                <a:gd name="T17" fmla="*/ 40 w 40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16">
                  <a:moveTo>
                    <a:pt x="19" y="0"/>
                  </a:moveTo>
                  <a:lnTo>
                    <a:pt x="0" y="110"/>
                  </a:lnTo>
                  <a:lnTo>
                    <a:pt x="23" y="116"/>
                  </a:lnTo>
                  <a:lnTo>
                    <a:pt x="4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6" name="Freeform 188"/>
            <p:cNvSpPr>
              <a:spLocks/>
            </p:cNvSpPr>
            <p:nvPr/>
          </p:nvSpPr>
          <p:spPr bwMode="auto">
            <a:xfrm>
              <a:off x="4232" y="3222"/>
              <a:ext cx="15" cy="39"/>
            </a:xfrm>
            <a:custGeom>
              <a:avLst/>
              <a:gdLst>
                <a:gd name="T0" fmla="*/ 0 w 72"/>
                <a:gd name="T1" fmla="*/ 0 h 195"/>
                <a:gd name="T2" fmla="*/ 0 w 72"/>
                <a:gd name="T3" fmla="*/ 0 h 195"/>
                <a:gd name="T4" fmla="*/ 0 w 72"/>
                <a:gd name="T5" fmla="*/ 0 h 195"/>
                <a:gd name="T6" fmla="*/ 0 w 72"/>
                <a:gd name="T7" fmla="*/ 0 h 195"/>
                <a:gd name="T8" fmla="*/ 0 w 72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5"/>
                <a:gd name="T17" fmla="*/ 72 w 72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5">
                  <a:moveTo>
                    <a:pt x="37" y="0"/>
                  </a:moveTo>
                  <a:lnTo>
                    <a:pt x="0" y="171"/>
                  </a:lnTo>
                  <a:lnTo>
                    <a:pt x="30" y="195"/>
                  </a:lnTo>
                  <a:lnTo>
                    <a:pt x="72" y="2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7" name="Freeform 189"/>
            <p:cNvSpPr>
              <a:spLocks/>
            </p:cNvSpPr>
            <p:nvPr/>
          </p:nvSpPr>
          <p:spPr bwMode="auto">
            <a:xfrm>
              <a:off x="4240" y="3230"/>
              <a:ext cx="14" cy="38"/>
            </a:xfrm>
            <a:custGeom>
              <a:avLst/>
              <a:gdLst>
                <a:gd name="T0" fmla="*/ 0 w 70"/>
                <a:gd name="T1" fmla="*/ 0 h 193"/>
                <a:gd name="T2" fmla="*/ 0 w 70"/>
                <a:gd name="T3" fmla="*/ 0 h 193"/>
                <a:gd name="T4" fmla="*/ 0 w 70"/>
                <a:gd name="T5" fmla="*/ 0 h 193"/>
                <a:gd name="T6" fmla="*/ 0 w 70"/>
                <a:gd name="T7" fmla="*/ 0 h 193"/>
                <a:gd name="T8" fmla="*/ 0 w 70"/>
                <a:gd name="T9" fmla="*/ 0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3"/>
                <a:gd name="T17" fmla="*/ 70 w 70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3">
                  <a:moveTo>
                    <a:pt x="70" y="16"/>
                  </a:moveTo>
                  <a:lnTo>
                    <a:pt x="42" y="0"/>
                  </a:lnTo>
                  <a:lnTo>
                    <a:pt x="0" y="166"/>
                  </a:lnTo>
                  <a:lnTo>
                    <a:pt x="29" y="193"/>
                  </a:lnTo>
                  <a:lnTo>
                    <a:pt x="7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8" name="Freeform 190"/>
            <p:cNvSpPr>
              <a:spLocks/>
            </p:cNvSpPr>
            <p:nvPr/>
          </p:nvSpPr>
          <p:spPr bwMode="auto">
            <a:xfrm>
              <a:off x="4267" y="3249"/>
              <a:ext cx="12" cy="39"/>
            </a:xfrm>
            <a:custGeom>
              <a:avLst/>
              <a:gdLst>
                <a:gd name="T0" fmla="*/ 0 w 62"/>
                <a:gd name="T1" fmla="*/ 0 h 197"/>
                <a:gd name="T2" fmla="*/ 0 w 62"/>
                <a:gd name="T3" fmla="*/ 0 h 197"/>
                <a:gd name="T4" fmla="*/ 0 w 62"/>
                <a:gd name="T5" fmla="*/ 0 h 197"/>
                <a:gd name="T6" fmla="*/ 0 w 62"/>
                <a:gd name="T7" fmla="*/ 0 h 197"/>
                <a:gd name="T8" fmla="*/ 0 w 62"/>
                <a:gd name="T9" fmla="*/ 0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97"/>
                <a:gd name="T17" fmla="*/ 62 w 62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97">
                  <a:moveTo>
                    <a:pt x="38" y="0"/>
                  </a:moveTo>
                  <a:lnTo>
                    <a:pt x="0" y="180"/>
                  </a:lnTo>
                  <a:lnTo>
                    <a:pt x="21" y="197"/>
                  </a:lnTo>
                  <a:lnTo>
                    <a:pt x="62" y="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9" name="Freeform 191"/>
            <p:cNvSpPr>
              <a:spLocks/>
            </p:cNvSpPr>
            <p:nvPr/>
          </p:nvSpPr>
          <p:spPr bwMode="auto">
            <a:xfrm>
              <a:off x="4273" y="3255"/>
              <a:ext cx="14" cy="39"/>
            </a:xfrm>
            <a:custGeom>
              <a:avLst/>
              <a:gdLst>
                <a:gd name="T0" fmla="*/ 0 w 70"/>
                <a:gd name="T1" fmla="*/ 0 h 195"/>
                <a:gd name="T2" fmla="*/ 0 w 70"/>
                <a:gd name="T3" fmla="*/ 0 h 195"/>
                <a:gd name="T4" fmla="*/ 0 w 70"/>
                <a:gd name="T5" fmla="*/ 0 h 195"/>
                <a:gd name="T6" fmla="*/ 0 w 70"/>
                <a:gd name="T7" fmla="*/ 0 h 195"/>
                <a:gd name="T8" fmla="*/ 0 w 70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5"/>
                <a:gd name="T17" fmla="*/ 70 w 7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5">
                  <a:moveTo>
                    <a:pt x="46" y="0"/>
                  </a:moveTo>
                  <a:lnTo>
                    <a:pt x="0" y="176"/>
                  </a:lnTo>
                  <a:lnTo>
                    <a:pt x="24" y="195"/>
                  </a:lnTo>
                  <a:lnTo>
                    <a:pt x="70" y="1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0" name="Freeform 192"/>
            <p:cNvSpPr>
              <a:spLocks/>
            </p:cNvSpPr>
            <p:nvPr/>
          </p:nvSpPr>
          <p:spPr bwMode="auto">
            <a:xfrm>
              <a:off x="4075" y="3268"/>
              <a:ext cx="15" cy="9"/>
            </a:xfrm>
            <a:custGeom>
              <a:avLst/>
              <a:gdLst>
                <a:gd name="T0" fmla="*/ 0 w 75"/>
                <a:gd name="T1" fmla="*/ 0 h 45"/>
                <a:gd name="T2" fmla="*/ 0 w 75"/>
                <a:gd name="T3" fmla="*/ 0 h 45"/>
                <a:gd name="T4" fmla="*/ 0 w 75"/>
                <a:gd name="T5" fmla="*/ 0 h 45"/>
                <a:gd name="T6" fmla="*/ 0 w 75"/>
                <a:gd name="T7" fmla="*/ 0 h 45"/>
                <a:gd name="T8" fmla="*/ 0 w 7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45"/>
                <a:gd name="T17" fmla="*/ 75 w 7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45">
                  <a:moveTo>
                    <a:pt x="4" y="45"/>
                  </a:moveTo>
                  <a:lnTo>
                    <a:pt x="75" y="30"/>
                  </a:lnTo>
                  <a:lnTo>
                    <a:pt x="73" y="0"/>
                  </a:lnTo>
                  <a:lnTo>
                    <a:pt x="0" y="20"/>
                  </a:lnTo>
                  <a:lnTo>
                    <a:pt x="4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1" name="Freeform 193"/>
            <p:cNvSpPr>
              <a:spLocks/>
            </p:cNvSpPr>
            <p:nvPr/>
          </p:nvSpPr>
          <p:spPr bwMode="auto">
            <a:xfrm>
              <a:off x="4096" y="3262"/>
              <a:ext cx="16" cy="9"/>
            </a:xfrm>
            <a:custGeom>
              <a:avLst/>
              <a:gdLst>
                <a:gd name="T0" fmla="*/ 0 w 79"/>
                <a:gd name="T1" fmla="*/ 0 h 46"/>
                <a:gd name="T2" fmla="*/ 0 w 79"/>
                <a:gd name="T3" fmla="*/ 0 h 46"/>
                <a:gd name="T4" fmla="*/ 0 w 79"/>
                <a:gd name="T5" fmla="*/ 0 h 46"/>
                <a:gd name="T6" fmla="*/ 0 w 79"/>
                <a:gd name="T7" fmla="*/ 0 h 46"/>
                <a:gd name="T8" fmla="*/ 0 w 79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6"/>
                <a:gd name="T17" fmla="*/ 79 w 79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6">
                  <a:moveTo>
                    <a:pt x="0" y="23"/>
                  </a:moveTo>
                  <a:lnTo>
                    <a:pt x="1" y="46"/>
                  </a:lnTo>
                  <a:lnTo>
                    <a:pt x="79" y="29"/>
                  </a:lnTo>
                  <a:lnTo>
                    <a:pt x="79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2" name="Freeform 194"/>
            <p:cNvSpPr>
              <a:spLocks/>
            </p:cNvSpPr>
            <p:nvPr/>
          </p:nvSpPr>
          <p:spPr bwMode="auto">
            <a:xfrm>
              <a:off x="4144" y="3253"/>
              <a:ext cx="17" cy="9"/>
            </a:xfrm>
            <a:custGeom>
              <a:avLst/>
              <a:gdLst>
                <a:gd name="T0" fmla="*/ 0 w 82"/>
                <a:gd name="T1" fmla="*/ 0 h 45"/>
                <a:gd name="T2" fmla="*/ 0 w 82"/>
                <a:gd name="T3" fmla="*/ 0 h 45"/>
                <a:gd name="T4" fmla="*/ 0 w 82"/>
                <a:gd name="T5" fmla="*/ 0 h 45"/>
                <a:gd name="T6" fmla="*/ 0 w 82"/>
                <a:gd name="T7" fmla="*/ 0 h 45"/>
                <a:gd name="T8" fmla="*/ 0 w 8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45"/>
                <a:gd name="T17" fmla="*/ 82 w 8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45">
                  <a:moveTo>
                    <a:pt x="0" y="45"/>
                  </a:moveTo>
                  <a:lnTo>
                    <a:pt x="81" y="27"/>
                  </a:lnTo>
                  <a:lnTo>
                    <a:pt x="82" y="0"/>
                  </a:lnTo>
                  <a:lnTo>
                    <a:pt x="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3" name="Freeform 195"/>
            <p:cNvSpPr>
              <a:spLocks/>
            </p:cNvSpPr>
            <p:nvPr/>
          </p:nvSpPr>
          <p:spPr bwMode="auto">
            <a:xfrm>
              <a:off x="4166" y="3248"/>
              <a:ext cx="16" cy="9"/>
            </a:xfrm>
            <a:custGeom>
              <a:avLst/>
              <a:gdLst>
                <a:gd name="T0" fmla="*/ 0 w 80"/>
                <a:gd name="T1" fmla="*/ 0 h 46"/>
                <a:gd name="T2" fmla="*/ 0 w 80"/>
                <a:gd name="T3" fmla="*/ 0 h 46"/>
                <a:gd name="T4" fmla="*/ 0 w 80"/>
                <a:gd name="T5" fmla="*/ 0 h 46"/>
                <a:gd name="T6" fmla="*/ 0 w 80"/>
                <a:gd name="T7" fmla="*/ 0 h 46"/>
                <a:gd name="T8" fmla="*/ 0 w 80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46"/>
                <a:gd name="T17" fmla="*/ 80 w 8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46">
                  <a:moveTo>
                    <a:pt x="0" y="46"/>
                  </a:moveTo>
                  <a:lnTo>
                    <a:pt x="77" y="27"/>
                  </a:lnTo>
                  <a:lnTo>
                    <a:pt x="80" y="0"/>
                  </a:lnTo>
                  <a:lnTo>
                    <a:pt x="1" y="2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4" name="Freeform 196"/>
            <p:cNvSpPr>
              <a:spLocks/>
            </p:cNvSpPr>
            <p:nvPr/>
          </p:nvSpPr>
          <p:spPr bwMode="auto">
            <a:xfrm>
              <a:off x="4088" y="3376"/>
              <a:ext cx="12" cy="6"/>
            </a:xfrm>
            <a:custGeom>
              <a:avLst/>
              <a:gdLst>
                <a:gd name="T0" fmla="*/ 0 w 61"/>
                <a:gd name="T1" fmla="*/ 0 h 31"/>
                <a:gd name="T2" fmla="*/ 0 w 61"/>
                <a:gd name="T3" fmla="*/ 0 h 31"/>
                <a:gd name="T4" fmla="*/ 0 w 61"/>
                <a:gd name="T5" fmla="*/ 0 h 31"/>
                <a:gd name="T6" fmla="*/ 0 w 61"/>
                <a:gd name="T7" fmla="*/ 0 h 31"/>
                <a:gd name="T8" fmla="*/ 0 w 61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1"/>
                <a:gd name="T17" fmla="*/ 61 w 61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1">
                  <a:moveTo>
                    <a:pt x="2" y="31"/>
                  </a:moveTo>
                  <a:lnTo>
                    <a:pt x="61" y="29"/>
                  </a:lnTo>
                  <a:lnTo>
                    <a:pt x="59" y="0"/>
                  </a:lnTo>
                  <a:lnTo>
                    <a:pt x="0" y="11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5" name="Freeform 197"/>
            <p:cNvSpPr>
              <a:spLocks/>
            </p:cNvSpPr>
            <p:nvPr/>
          </p:nvSpPr>
          <p:spPr bwMode="auto">
            <a:xfrm>
              <a:off x="4104" y="3373"/>
              <a:ext cx="11" cy="8"/>
            </a:xfrm>
            <a:custGeom>
              <a:avLst/>
              <a:gdLst>
                <a:gd name="T0" fmla="*/ 0 w 55"/>
                <a:gd name="T1" fmla="*/ 0 h 40"/>
                <a:gd name="T2" fmla="*/ 0 w 55"/>
                <a:gd name="T3" fmla="*/ 0 h 40"/>
                <a:gd name="T4" fmla="*/ 0 w 55"/>
                <a:gd name="T5" fmla="*/ 0 h 40"/>
                <a:gd name="T6" fmla="*/ 0 w 55"/>
                <a:gd name="T7" fmla="*/ 0 h 40"/>
                <a:gd name="T8" fmla="*/ 0 w 5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0"/>
                <a:gd name="T17" fmla="*/ 55 w 5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0">
                  <a:moveTo>
                    <a:pt x="3" y="40"/>
                  </a:moveTo>
                  <a:lnTo>
                    <a:pt x="55" y="32"/>
                  </a:lnTo>
                  <a:lnTo>
                    <a:pt x="54" y="0"/>
                  </a:lnTo>
                  <a:lnTo>
                    <a:pt x="0" y="11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6" name="Freeform 198"/>
            <p:cNvSpPr>
              <a:spLocks/>
            </p:cNvSpPr>
            <p:nvPr/>
          </p:nvSpPr>
          <p:spPr bwMode="auto">
            <a:xfrm>
              <a:off x="4145" y="3370"/>
              <a:ext cx="11" cy="5"/>
            </a:xfrm>
            <a:custGeom>
              <a:avLst/>
              <a:gdLst>
                <a:gd name="T0" fmla="*/ 0 w 55"/>
                <a:gd name="T1" fmla="*/ 0 h 28"/>
                <a:gd name="T2" fmla="*/ 0 w 55"/>
                <a:gd name="T3" fmla="*/ 0 h 28"/>
                <a:gd name="T4" fmla="*/ 0 w 55"/>
                <a:gd name="T5" fmla="*/ 0 h 28"/>
                <a:gd name="T6" fmla="*/ 0 w 55"/>
                <a:gd name="T7" fmla="*/ 0 h 28"/>
                <a:gd name="T8" fmla="*/ 0 w 5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28"/>
                <a:gd name="T17" fmla="*/ 55 w 55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28">
                  <a:moveTo>
                    <a:pt x="0" y="28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7" name="Freeform 199"/>
            <p:cNvSpPr>
              <a:spLocks/>
            </p:cNvSpPr>
            <p:nvPr/>
          </p:nvSpPr>
          <p:spPr bwMode="auto">
            <a:xfrm>
              <a:off x="4160" y="3368"/>
              <a:ext cx="12" cy="6"/>
            </a:xfrm>
            <a:custGeom>
              <a:avLst/>
              <a:gdLst>
                <a:gd name="T0" fmla="*/ 0 w 60"/>
                <a:gd name="T1" fmla="*/ 0 h 30"/>
                <a:gd name="T2" fmla="*/ 0 w 60"/>
                <a:gd name="T3" fmla="*/ 0 h 30"/>
                <a:gd name="T4" fmla="*/ 0 w 60"/>
                <a:gd name="T5" fmla="*/ 0 h 30"/>
                <a:gd name="T6" fmla="*/ 0 w 60"/>
                <a:gd name="T7" fmla="*/ 0 h 30"/>
                <a:gd name="T8" fmla="*/ 0 w 6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"/>
                <a:gd name="T17" fmla="*/ 60 w 6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">
                  <a:moveTo>
                    <a:pt x="0" y="30"/>
                  </a:moveTo>
                  <a:lnTo>
                    <a:pt x="58" y="27"/>
                  </a:lnTo>
                  <a:lnTo>
                    <a:pt x="60" y="0"/>
                  </a:lnTo>
                  <a:lnTo>
                    <a:pt x="1" y="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8" name="Freeform 200"/>
            <p:cNvSpPr>
              <a:spLocks/>
            </p:cNvSpPr>
            <p:nvPr/>
          </p:nvSpPr>
          <p:spPr bwMode="auto">
            <a:xfrm>
              <a:off x="4209" y="3481"/>
              <a:ext cx="8" cy="12"/>
            </a:xfrm>
            <a:custGeom>
              <a:avLst/>
              <a:gdLst>
                <a:gd name="T0" fmla="*/ 0 w 37"/>
                <a:gd name="T1" fmla="*/ 0 h 62"/>
                <a:gd name="T2" fmla="*/ 0 w 37"/>
                <a:gd name="T3" fmla="*/ 0 h 62"/>
                <a:gd name="T4" fmla="*/ 0 w 37"/>
                <a:gd name="T5" fmla="*/ 0 h 62"/>
                <a:gd name="T6" fmla="*/ 0 w 37"/>
                <a:gd name="T7" fmla="*/ 0 h 62"/>
                <a:gd name="T8" fmla="*/ 0 w 37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2"/>
                <a:gd name="T17" fmla="*/ 37 w 3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2">
                  <a:moveTo>
                    <a:pt x="0" y="62"/>
                  </a:moveTo>
                  <a:lnTo>
                    <a:pt x="36" y="39"/>
                  </a:lnTo>
                  <a:lnTo>
                    <a:pt x="37" y="0"/>
                  </a:lnTo>
                  <a:lnTo>
                    <a:pt x="4" y="1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9" name="Freeform 201"/>
            <p:cNvSpPr>
              <a:spLocks/>
            </p:cNvSpPr>
            <p:nvPr/>
          </p:nvSpPr>
          <p:spPr bwMode="auto">
            <a:xfrm>
              <a:off x="4219" y="3477"/>
              <a:ext cx="6" cy="10"/>
            </a:xfrm>
            <a:custGeom>
              <a:avLst/>
              <a:gdLst>
                <a:gd name="T0" fmla="*/ 0 w 30"/>
                <a:gd name="T1" fmla="*/ 0 h 50"/>
                <a:gd name="T2" fmla="*/ 0 w 30"/>
                <a:gd name="T3" fmla="*/ 0 h 50"/>
                <a:gd name="T4" fmla="*/ 0 w 30"/>
                <a:gd name="T5" fmla="*/ 0 h 50"/>
                <a:gd name="T6" fmla="*/ 0 w 30"/>
                <a:gd name="T7" fmla="*/ 0 h 50"/>
                <a:gd name="T8" fmla="*/ 0 w 3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50"/>
                <a:gd name="T17" fmla="*/ 30 w 3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50">
                  <a:moveTo>
                    <a:pt x="0" y="50"/>
                  </a:moveTo>
                  <a:lnTo>
                    <a:pt x="28" y="41"/>
                  </a:lnTo>
                  <a:lnTo>
                    <a:pt x="30" y="0"/>
                  </a:lnTo>
                  <a:lnTo>
                    <a:pt x="1" y="1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0" name="Freeform 202"/>
            <p:cNvSpPr>
              <a:spLocks/>
            </p:cNvSpPr>
            <p:nvPr/>
          </p:nvSpPr>
          <p:spPr bwMode="auto">
            <a:xfrm>
              <a:off x="4244" y="3467"/>
              <a:ext cx="6" cy="7"/>
            </a:xfrm>
            <a:custGeom>
              <a:avLst/>
              <a:gdLst>
                <a:gd name="T0" fmla="*/ 0 w 29"/>
                <a:gd name="T1" fmla="*/ 0 h 39"/>
                <a:gd name="T2" fmla="*/ 0 w 29"/>
                <a:gd name="T3" fmla="*/ 0 h 39"/>
                <a:gd name="T4" fmla="*/ 0 w 29"/>
                <a:gd name="T5" fmla="*/ 0 h 39"/>
                <a:gd name="T6" fmla="*/ 0 w 29"/>
                <a:gd name="T7" fmla="*/ 0 h 39"/>
                <a:gd name="T8" fmla="*/ 0 w 29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9"/>
                <a:gd name="T17" fmla="*/ 29 w 2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9">
                  <a:moveTo>
                    <a:pt x="0" y="39"/>
                  </a:moveTo>
                  <a:lnTo>
                    <a:pt x="28" y="20"/>
                  </a:lnTo>
                  <a:lnTo>
                    <a:pt x="29" y="0"/>
                  </a:lnTo>
                  <a:lnTo>
                    <a:pt x="2" y="1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1" name="Freeform 203"/>
            <p:cNvSpPr>
              <a:spLocks/>
            </p:cNvSpPr>
            <p:nvPr/>
          </p:nvSpPr>
          <p:spPr bwMode="auto">
            <a:xfrm>
              <a:off x="4252" y="3463"/>
              <a:ext cx="5" cy="6"/>
            </a:xfrm>
            <a:custGeom>
              <a:avLst/>
              <a:gdLst>
                <a:gd name="T0" fmla="*/ 0 w 23"/>
                <a:gd name="T1" fmla="*/ 0 h 31"/>
                <a:gd name="T2" fmla="*/ 0 w 23"/>
                <a:gd name="T3" fmla="*/ 0 h 31"/>
                <a:gd name="T4" fmla="*/ 0 w 23"/>
                <a:gd name="T5" fmla="*/ 0 h 31"/>
                <a:gd name="T6" fmla="*/ 0 w 23"/>
                <a:gd name="T7" fmla="*/ 0 h 31"/>
                <a:gd name="T8" fmla="*/ 0 w 23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1"/>
                <a:gd name="T17" fmla="*/ 23 w 2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1">
                  <a:moveTo>
                    <a:pt x="0" y="31"/>
                  </a:moveTo>
                  <a:lnTo>
                    <a:pt x="21" y="25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2" name="Freeform 204"/>
            <p:cNvSpPr>
              <a:spLocks/>
            </p:cNvSpPr>
            <p:nvPr/>
          </p:nvSpPr>
          <p:spPr bwMode="auto">
            <a:xfrm>
              <a:off x="4219" y="3373"/>
              <a:ext cx="7" cy="9"/>
            </a:xfrm>
            <a:custGeom>
              <a:avLst/>
              <a:gdLst>
                <a:gd name="T0" fmla="*/ 0 w 35"/>
                <a:gd name="T1" fmla="*/ 0 h 48"/>
                <a:gd name="T2" fmla="*/ 0 w 35"/>
                <a:gd name="T3" fmla="*/ 0 h 48"/>
                <a:gd name="T4" fmla="*/ 0 w 35"/>
                <a:gd name="T5" fmla="*/ 0 h 48"/>
                <a:gd name="T6" fmla="*/ 0 w 35"/>
                <a:gd name="T7" fmla="*/ 0 h 48"/>
                <a:gd name="T8" fmla="*/ 0 w 35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0" y="41"/>
                  </a:moveTo>
                  <a:lnTo>
                    <a:pt x="30" y="48"/>
                  </a:lnTo>
                  <a:lnTo>
                    <a:pt x="35" y="9"/>
                  </a:lnTo>
                  <a:lnTo>
                    <a:pt x="4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3" name="Freeform 205"/>
            <p:cNvSpPr>
              <a:spLocks/>
            </p:cNvSpPr>
            <p:nvPr/>
          </p:nvSpPr>
          <p:spPr bwMode="auto">
            <a:xfrm>
              <a:off x="4228" y="3375"/>
              <a:ext cx="6" cy="9"/>
            </a:xfrm>
            <a:custGeom>
              <a:avLst/>
              <a:gdLst>
                <a:gd name="T0" fmla="*/ 0 w 27"/>
                <a:gd name="T1" fmla="*/ 0 h 43"/>
                <a:gd name="T2" fmla="*/ 0 w 27"/>
                <a:gd name="T3" fmla="*/ 0 h 43"/>
                <a:gd name="T4" fmla="*/ 0 w 27"/>
                <a:gd name="T5" fmla="*/ 0 h 43"/>
                <a:gd name="T6" fmla="*/ 0 w 27"/>
                <a:gd name="T7" fmla="*/ 0 h 43"/>
                <a:gd name="T8" fmla="*/ 0 w 2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3"/>
                <a:gd name="T17" fmla="*/ 27 w 2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3">
                  <a:moveTo>
                    <a:pt x="0" y="32"/>
                  </a:moveTo>
                  <a:lnTo>
                    <a:pt x="22" y="43"/>
                  </a:lnTo>
                  <a:lnTo>
                    <a:pt x="27" y="7"/>
                  </a:lnTo>
                  <a:lnTo>
                    <a:pt x="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4" name="Freeform 206"/>
            <p:cNvSpPr>
              <a:spLocks/>
            </p:cNvSpPr>
            <p:nvPr/>
          </p:nvSpPr>
          <p:spPr bwMode="auto">
            <a:xfrm>
              <a:off x="4252" y="3381"/>
              <a:ext cx="6" cy="7"/>
            </a:xfrm>
            <a:custGeom>
              <a:avLst/>
              <a:gdLst>
                <a:gd name="T0" fmla="*/ 0 w 30"/>
                <a:gd name="T1" fmla="*/ 0 h 34"/>
                <a:gd name="T2" fmla="*/ 0 w 30"/>
                <a:gd name="T3" fmla="*/ 0 h 34"/>
                <a:gd name="T4" fmla="*/ 0 w 30"/>
                <a:gd name="T5" fmla="*/ 0 h 34"/>
                <a:gd name="T6" fmla="*/ 0 w 30"/>
                <a:gd name="T7" fmla="*/ 0 h 34"/>
                <a:gd name="T8" fmla="*/ 0 w 3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4"/>
                <a:gd name="T17" fmla="*/ 30 w 3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4">
                  <a:moveTo>
                    <a:pt x="0" y="30"/>
                  </a:moveTo>
                  <a:lnTo>
                    <a:pt x="25" y="34"/>
                  </a:lnTo>
                  <a:lnTo>
                    <a:pt x="30" y="6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5" name="Freeform 207"/>
            <p:cNvSpPr>
              <a:spLocks/>
            </p:cNvSpPr>
            <p:nvPr/>
          </p:nvSpPr>
          <p:spPr bwMode="auto">
            <a:xfrm>
              <a:off x="4260" y="3383"/>
              <a:ext cx="6" cy="8"/>
            </a:xfrm>
            <a:custGeom>
              <a:avLst/>
              <a:gdLst>
                <a:gd name="T0" fmla="*/ 0 w 28"/>
                <a:gd name="T1" fmla="*/ 0 h 38"/>
                <a:gd name="T2" fmla="*/ 0 w 28"/>
                <a:gd name="T3" fmla="*/ 0 h 38"/>
                <a:gd name="T4" fmla="*/ 0 w 28"/>
                <a:gd name="T5" fmla="*/ 0 h 38"/>
                <a:gd name="T6" fmla="*/ 0 w 28"/>
                <a:gd name="T7" fmla="*/ 0 h 38"/>
                <a:gd name="T8" fmla="*/ 0 w 28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8"/>
                <a:gd name="T17" fmla="*/ 28 w 2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8">
                  <a:moveTo>
                    <a:pt x="0" y="30"/>
                  </a:moveTo>
                  <a:lnTo>
                    <a:pt x="24" y="38"/>
                  </a:lnTo>
                  <a:lnTo>
                    <a:pt x="28" y="6"/>
                  </a:lnTo>
                  <a:lnTo>
                    <a:pt x="5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6" name="Freeform 208"/>
            <p:cNvSpPr>
              <a:spLocks/>
            </p:cNvSpPr>
            <p:nvPr/>
          </p:nvSpPr>
          <p:spPr bwMode="auto">
            <a:xfrm>
              <a:off x="4231" y="3256"/>
              <a:ext cx="7" cy="12"/>
            </a:xfrm>
            <a:custGeom>
              <a:avLst/>
              <a:gdLst>
                <a:gd name="T0" fmla="*/ 0 w 38"/>
                <a:gd name="T1" fmla="*/ 0 h 60"/>
                <a:gd name="T2" fmla="*/ 0 w 38"/>
                <a:gd name="T3" fmla="*/ 0 h 60"/>
                <a:gd name="T4" fmla="*/ 0 w 38"/>
                <a:gd name="T5" fmla="*/ 0 h 60"/>
                <a:gd name="T6" fmla="*/ 0 w 38"/>
                <a:gd name="T7" fmla="*/ 0 h 60"/>
                <a:gd name="T8" fmla="*/ 0 w 38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60"/>
                <a:gd name="T17" fmla="*/ 38 w 38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60">
                  <a:moveTo>
                    <a:pt x="0" y="39"/>
                  </a:moveTo>
                  <a:lnTo>
                    <a:pt x="29" y="60"/>
                  </a:lnTo>
                  <a:lnTo>
                    <a:pt x="38" y="24"/>
                  </a:lnTo>
                  <a:lnTo>
                    <a:pt x="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7" name="Freeform 209"/>
            <p:cNvSpPr>
              <a:spLocks/>
            </p:cNvSpPr>
            <p:nvPr/>
          </p:nvSpPr>
          <p:spPr bwMode="auto">
            <a:xfrm>
              <a:off x="4239" y="3263"/>
              <a:ext cx="7" cy="13"/>
            </a:xfrm>
            <a:custGeom>
              <a:avLst/>
              <a:gdLst>
                <a:gd name="T0" fmla="*/ 0 w 37"/>
                <a:gd name="T1" fmla="*/ 0 h 65"/>
                <a:gd name="T2" fmla="*/ 0 w 37"/>
                <a:gd name="T3" fmla="*/ 0 h 65"/>
                <a:gd name="T4" fmla="*/ 0 w 37"/>
                <a:gd name="T5" fmla="*/ 0 h 65"/>
                <a:gd name="T6" fmla="*/ 0 w 37"/>
                <a:gd name="T7" fmla="*/ 0 h 65"/>
                <a:gd name="T8" fmla="*/ 0 w 37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5"/>
                <a:gd name="T17" fmla="*/ 37 w 37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5">
                  <a:moveTo>
                    <a:pt x="29" y="65"/>
                  </a:moveTo>
                  <a:lnTo>
                    <a:pt x="37" y="27"/>
                  </a:lnTo>
                  <a:lnTo>
                    <a:pt x="8" y="0"/>
                  </a:lnTo>
                  <a:lnTo>
                    <a:pt x="0" y="33"/>
                  </a:lnTo>
                  <a:lnTo>
                    <a:pt x="29" y="6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8" name="Freeform 210"/>
            <p:cNvSpPr>
              <a:spLocks/>
            </p:cNvSpPr>
            <p:nvPr/>
          </p:nvSpPr>
          <p:spPr bwMode="auto">
            <a:xfrm>
              <a:off x="4265" y="3285"/>
              <a:ext cx="6" cy="10"/>
            </a:xfrm>
            <a:custGeom>
              <a:avLst/>
              <a:gdLst>
                <a:gd name="T0" fmla="*/ 0 w 29"/>
                <a:gd name="T1" fmla="*/ 0 h 51"/>
                <a:gd name="T2" fmla="*/ 0 w 29"/>
                <a:gd name="T3" fmla="*/ 0 h 51"/>
                <a:gd name="T4" fmla="*/ 0 w 29"/>
                <a:gd name="T5" fmla="*/ 0 h 51"/>
                <a:gd name="T6" fmla="*/ 0 w 29"/>
                <a:gd name="T7" fmla="*/ 0 h 51"/>
                <a:gd name="T8" fmla="*/ 0 w 29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0" y="35"/>
                  </a:moveTo>
                  <a:lnTo>
                    <a:pt x="21" y="51"/>
                  </a:lnTo>
                  <a:lnTo>
                    <a:pt x="29" y="17"/>
                  </a:lnTo>
                  <a:lnTo>
                    <a:pt x="8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9" name="Freeform 211"/>
            <p:cNvSpPr>
              <a:spLocks/>
            </p:cNvSpPr>
            <p:nvPr/>
          </p:nvSpPr>
          <p:spPr bwMode="auto">
            <a:xfrm>
              <a:off x="4271" y="3290"/>
              <a:ext cx="7" cy="11"/>
            </a:xfrm>
            <a:custGeom>
              <a:avLst/>
              <a:gdLst>
                <a:gd name="T0" fmla="*/ 0 w 33"/>
                <a:gd name="T1" fmla="*/ 0 h 55"/>
                <a:gd name="T2" fmla="*/ 0 w 33"/>
                <a:gd name="T3" fmla="*/ 0 h 55"/>
                <a:gd name="T4" fmla="*/ 0 w 33"/>
                <a:gd name="T5" fmla="*/ 0 h 55"/>
                <a:gd name="T6" fmla="*/ 0 w 33"/>
                <a:gd name="T7" fmla="*/ 0 h 55"/>
                <a:gd name="T8" fmla="*/ 0 w 33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5"/>
                <a:gd name="T17" fmla="*/ 33 w 33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5">
                  <a:moveTo>
                    <a:pt x="0" y="32"/>
                  </a:moveTo>
                  <a:lnTo>
                    <a:pt x="24" y="55"/>
                  </a:lnTo>
                  <a:lnTo>
                    <a:pt x="33" y="19"/>
                  </a:lnTo>
                  <a:lnTo>
                    <a:pt x="9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cxnSp>
        <p:nvCxnSpPr>
          <p:cNvPr id="370" name="Connecteur droit 369"/>
          <p:cNvCxnSpPr/>
          <p:nvPr/>
        </p:nvCxnSpPr>
        <p:spPr>
          <a:xfrm rot="10800000" flipV="1">
            <a:off x="5429250" y="3143250"/>
            <a:ext cx="1714500" cy="285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1" name="Connecteur droit 370"/>
          <p:cNvCxnSpPr/>
          <p:nvPr/>
        </p:nvCxnSpPr>
        <p:spPr>
          <a:xfrm rot="5400000" flipH="1" flipV="1">
            <a:off x="3821907" y="5036344"/>
            <a:ext cx="787400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2" name="Connecteur droit 371"/>
          <p:cNvCxnSpPr/>
          <p:nvPr/>
        </p:nvCxnSpPr>
        <p:spPr>
          <a:xfrm rot="10800000">
            <a:off x="5214938" y="4286250"/>
            <a:ext cx="2071687" cy="857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 flipH="1" flipV="1">
            <a:off x="1285876" y="2655888"/>
            <a:ext cx="2071688" cy="527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 flipH="1">
            <a:off x="1500188" y="4214813"/>
            <a:ext cx="1857376" cy="5397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9" name="ZoneTexte 378"/>
          <p:cNvSpPr txBox="1"/>
          <p:nvPr/>
        </p:nvSpPr>
        <p:spPr>
          <a:xfrm>
            <a:off x="7072313" y="5786438"/>
            <a:ext cx="12441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 b="1" dirty="0" smtClean="0">
                <a:solidFill>
                  <a:srgbClr val="4F81BD">
                    <a:lumMod val="75000"/>
                  </a:srgbClr>
                </a:solidFill>
              </a:rPr>
              <a:t>CMS El </a:t>
            </a:r>
            <a:r>
              <a:rPr lang="fr-FR" sz="1200" b="1" dirty="0" err="1" smtClean="0">
                <a:solidFill>
                  <a:srgbClr val="4F81BD">
                    <a:lumMod val="75000"/>
                  </a:srgbClr>
                </a:solidFill>
              </a:rPr>
              <a:t>Hamiz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80" name="ZoneTexte 379"/>
          <p:cNvSpPr txBox="1"/>
          <p:nvPr/>
        </p:nvSpPr>
        <p:spPr>
          <a:xfrm>
            <a:off x="7143750" y="3429000"/>
            <a:ext cx="138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 b="1" dirty="0" smtClean="0">
                <a:solidFill>
                  <a:srgbClr val="4F81BD">
                    <a:lumMod val="75000"/>
                  </a:srgbClr>
                </a:solidFill>
              </a:rPr>
              <a:t>Clinique des Glycines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81" name="ZoneTexte 380"/>
          <p:cNvSpPr txBox="1"/>
          <p:nvPr/>
        </p:nvSpPr>
        <p:spPr>
          <a:xfrm>
            <a:off x="395536" y="3000421"/>
            <a:ext cx="13262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 b="1" dirty="0" smtClean="0">
                <a:solidFill>
                  <a:srgbClr val="4F81BD">
                    <a:lumMod val="75000"/>
                  </a:srgbClr>
                </a:solidFill>
              </a:rPr>
              <a:t>Hôpital d’Oran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82" name="ZoneTexte 381"/>
          <p:cNvSpPr txBox="1"/>
          <p:nvPr/>
        </p:nvSpPr>
        <p:spPr>
          <a:xfrm>
            <a:off x="571500" y="5786438"/>
            <a:ext cx="1408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 b="1" dirty="0" smtClean="0">
                <a:solidFill>
                  <a:srgbClr val="4F81BD">
                    <a:lumMod val="75000"/>
                  </a:srgbClr>
                </a:solidFill>
              </a:rPr>
              <a:t>CMS El Achour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83" name="Picture 383" descr="C:\Documents and Settings\Administrateur\Local Settings\Temporary Internet Files\Content.IE5\K2RG9HPA\j043264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857375"/>
            <a:ext cx="78581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" name="ZoneTexte 383"/>
          <p:cNvSpPr txBox="1"/>
          <p:nvPr/>
        </p:nvSpPr>
        <p:spPr>
          <a:xfrm>
            <a:off x="5286375" y="22860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200" b="1" dirty="0">
                <a:solidFill>
                  <a:srgbClr val="4F81BD">
                    <a:lumMod val="75000"/>
                  </a:srgbClr>
                </a:solidFill>
              </a:rPr>
              <a:t>Data Center</a:t>
            </a: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385" name="Group 390"/>
          <p:cNvGrpSpPr>
            <a:grpSpLocks/>
          </p:cNvGrpSpPr>
          <p:nvPr/>
        </p:nvGrpSpPr>
        <p:grpSpPr bwMode="auto">
          <a:xfrm>
            <a:off x="3143250" y="3071813"/>
            <a:ext cx="2357438" cy="1428750"/>
            <a:chOff x="1980" y="1935"/>
            <a:chExt cx="1485" cy="900"/>
          </a:xfrm>
        </p:grpSpPr>
        <p:sp>
          <p:nvSpPr>
            <p:cNvPr id="386" name="Nuage 385"/>
            <p:cNvSpPr/>
            <p:nvPr/>
          </p:nvSpPr>
          <p:spPr>
            <a:xfrm>
              <a:off x="1980" y="1935"/>
              <a:ext cx="1485" cy="9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87" name="Text Box 389"/>
            <p:cNvSpPr txBox="1">
              <a:spLocks noChangeArrowheads="1"/>
            </p:cNvSpPr>
            <p:nvPr/>
          </p:nvSpPr>
          <p:spPr bwMode="auto">
            <a:xfrm>
              <a:off x="2245" y="2181"/>
              <a:ext cx="9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4471A6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B2C1DB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DCB3B2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CB3B2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CB3B2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CB3B2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CB3B2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fr-FR" altLang="fr-FR" sz="1800" dirty="0">
                  <a:solidFill>
                    <a:prstClr val="black"/>
                  </a:solidFill>
                  <a:latin typeface="Arial" charset="0"/>
                </a:rPr>
                <a:t>Réseau </a:t>
              </a:r>
              <a:r>
                <a:rPr lang="fr-FR" altLang="fr-FR" sz="1800" dirty="0" smtClean="0">
                  <a:solidFill>
                    <a:prstClr val="black"/>
                  </a:solidFill>
                  <a:latin typeface="Arial" charset="0"/>
                </a:rPr>
                <a:t>DGSN</a:t>
              </a:r>
              <a:endParaRPr lang="fr-FR" altLang="fr-FR" sz="1800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cxnSp>
        <p:nvCxnSpPr>
          <p:cNvPr id="388" name="Connecteur droit 387"/>
          <p:cNvCxnSpPr/>
          <p:nvPr/>
        </p:nvCxnSpPr>
        <p:spPr>
          <a:xfrm>
            <a:off x="4122738" y="2378075"/>
            <a:ext cx="12700" cy="70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9" name="ZoneTexte 388"/>
          <p:cNvSpPr txBox="1"/>
          <p:nvPr/>
        </p:nvSpPr>
        <p:spPr>
          <a:xfrm>
            <a:off x="3710610" y="6453336"/>
            <a:ext cx="1293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 b="1" dirty="0" smtClean="0">
                <a:solidFill>
                  <a:srgbClr val="4F81BD">
                    <a:lumMod val="75000"/>
                  </a:srgbClr>
                </a:solidFill>
              </a:rPr>
              <a:t>CMS d’Alger</a:t>
            </a:r>
            <a:endParaRPr lang="fr-F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7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/>
      <p:bldP spid="380" grpId="0"/>
      <p:bldP spid="381" grpId="0"/>
      <p:bldP spid="382" grpId="0"/>
      <p:bldP spid="384" grpId="0"/>
      <p:bldP spid="3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043608" y="836712"/>
            <a:ext cx="7380312" cy="7874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Caractéristique techniques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1331640" y="1844824"/>
            <a:ext cx="7092280" cy="4352925"/>
          </a:xfrm>
        </p:spPr>
        <p:txBody>
          <a:bodyPr>
            <a:normAutofit/>
          </a:bodyPr>
          <a:lstStyle/>
          <a:p>
            <a:r>
              <a:rPr lang="fr-FR" dirty="0" smtClean="0"/>
              <a:t>Architecture centralisée</a:t>
            </a:r>
          </a:p>
          <a:p>
            <a:pPr lvl="1"/>
            <a:r>
              <a:rPr lang="fr-FR" dirty="0" smtClean="0"/>
              <a:t>Full Web</a:t>
            </a:r>
          </a:p>
          <a:p>
            <a:pPr lvl="1"/>
            <a:r>
              <a:rPr lang="fr-FR" dirty="0" smtClean="0"/>
              <a:t>Accessible via un simple navigateur web</a:t>
            </a:r>
          </a:p>
          <a:p>
            <a:r>
              <a:rPr lang="fr-FR" dirty="0" smtClean="0"/>
              <a:t>Interfaces ergonomiques (simple à utilisé),</a:t>
            </a:r>
          </a:p>
          <a:p>
            <a:r>
              <a:rPr lang="fr-FR" dirty="0" smtClean="0"/>
              <a:t>Respecte des standards et normes médicales,</a:t>
            </a:r>
          </a:p>
          <a:p>
            <a:r>
              <a:rPr lang="fr-FR" dirty="0" smtClean="0"/>
              <a:t>Modulaire et facile à maintenir (intervenir au niveau du système central),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5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Titre 2"/>
          <p:cNvSpPr txBox="1">
            <a:spLocks/>
          </p:cNvSpPr>
          <p:nvPr/>
        </p:nvSpPr>
        <p:spPr>
          <a:xfrm>
            <a:off x="611560" y="188640"/>
            <a:ext cx="7380312" cy="787400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Etat d’avancement</a:t>
            </a:r>
            <a:endParaRPr lang="fr-FR" dirty="0"/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844724" y="1340768"/>
            <a:ext cx="7615708" cy="48965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 smtClean="0"/>
              <a:t>Module réalisés:</a:t>
            </a:r>
          </a:p>
          <a:p>
            <a:pPr lvl="1"/>
            <a:r>
              <a:rPr lang="fr-FR" dirty="0" smtClean="0"/>
              <a:t>Modules Techniques,</a:t>
            </a:r>
          </a:p>
          <a:p>
            <a:pPr lvl="2"/>
            <a:r>
              <a:rPr lang="fr-FR" dirty="0" smtClean="0"/>
              <a:t>Module authentification, </a:t>
            </a:r>
            <a:r>
              <a:rPr lang="fr-FR" dirty="0"/>
              <a:t>--- 100</a:t>
            </a:r>
            <a:r>
              <a:rPr lang="fr-FR" dirty="0" smtClean="0"/>
              <a:t>%</a:t>
            </a:r>
          </a:p>
          <a:p>
            <a:pPr lvl="2"/>
            <a:r>
              <a:rPr lang="fr-FR" dirty="0" smtClean="0"/>
              <a:t>Module gestion utilisateur, </a:t>
            </a:r>
            <a:r>
              <a:rPr lang="fr-FR" dirty="0"/>
              <a:t>--- 100%</a:t>
            </a:r>
          </a:p>
          <a:p>
            <a:pPr lvl="2"/>
            <a:r>
              <a:rPr lang="fr-FR" dirty="0" smtClean="0"/>
              <a:t>Module gestion des rôles, </a:t>
            </a:r>
            <a:r>
              <a:rPr lang="fr-FR" dirty="0"/>
              <a:t>--- 100%</a:t>
            </a:r>
          </a:p>
          <a:p>
            <a:pPr lvl="2"/>
            <a:r>
              <a:rPr lang="fr-FR" dirty="0" smtClean="0"/>
              <a:t>Module Administration(</a:t>
            </a:r>
            <a:r>
              <a:rPr lang="fr-FR" sz="1700" dirty="0" smtClean="0"/>
              <a:t>Service</a:t>
            </a:r>
            <a:r>
              <a:rPr lang="fr-FR" sz="1700" dirty="0"/>
              <a:t>, </a:t>
            </a:r>
            <a:r>
              <a:rPr lang="fr-FR" sz="1700" dirty="0" smtClean="0"/>
              <a:t>Salle, Lit, Spécialité, …</a:t>
            </a:r>
            <a:r>
              <a:rPr lang="fr-FR" dirty="0" smtClean="0"/>
              <a:t>).--- 100%</a:t>
            </a:r>
          </a:p>
          <a:p>
            <a:pPr lvl="1"/>
            <a:r>
              <a:rPr lang="fr-FR" dirty="0" smtClean="0"/>
              <a:t>Modules métiers</a:t>
            </a:r>
          </a:p>
          <a:p>
            <a:pPr lvl="2"/>
            <a:r>
              <a:rPr lang="fr-FR" dirty="0" smtClean="0"/>
              <a:t>Module Enregistrement, --- 100%</a:t>
            </a:r>
          </a:p>
          <a:p>
            <a:pPr lvl="2"/>
            <a:r>
              <a:rPr lang="fr-FR" dirty="0" smtClean="0"/>
              <a:t>Module gestion RDV, --- 100%</a:t>
            </a:r>
          </a:p>
          <a:p>
            <a:pPr lvl="2"/>
            <a:r>
              <a:rPr lang="fr-FR" dirty="0" smtClean="0"/>
              <a:t>Module Consultation, --- 100%</a:t>
            </a:r>
          </a:p>
          <a:p>
            <a:pPr lvl="2"/>
            <a:r>
              <a:rPr lang="fr-FR" dirty="0" smtClean="0"/>
              <a:t>Module </a:t>
            </a:r>
            <a:r>
              <a:rPr lang="fr-FR" dirty="0" smtClean="0"/>
              <a:t>prescription</a:t>
            </a:r>
            <a:r>
              <a:rPr lang="fr-FR" dirty="0" smtClean="0"/>
              <a:t>, --- 100%</a:t>
            </a:r>
          </a:p>
          <a:p>
            <a:pPr lvl="2"/>
            <a:r>
              <a:rPr lang="fr-FR" smtClean="0"/>
              <a:t>Module </a:t>
            </a:r>
            <a:r>
              <a:rPr lang="fr-FR" smtClean="0"/>
              <a:t>gestion </a:t>
            </a:r>
            <a:r>
              <a:rPr lang="fr-FR" dirty="0"/>
              <a:t>A</a:t>
            </a:r>
            <a:r>
              <a:rPr lang="fr-FR" dirty="0" smtClean="0"/>
              <a:t>dmissions, --- 100%</a:t>
            </a:r>
          </a:p>
          <a:p>
            <a:pPr lvl="2"/>
            <a:r>
              <a:rPr lang="fr-FR" dirty="0" smtClean="0"/>
              <a:t>Modules support (pharmacie, labo, imagerie), --- 90%</a:t>
            </a:r>
          </a:p>
          <a:p>
            <a:pPr lvl="2"/>
            <a:r>
              <a:rPr lang="fr-FR" dirty="0" smtClean="0"/>
              <a:t>Module Hospitalisation --- 30%,</a:t>
            </a:r>
          </a:p>
          <a:p>
            <a:pPr lvl="2"/>
            <a:r>
              <a:rPr lang="fr-FR" dirty="0" smtClean="0"/>
              <a:t>Module gestion des Sorties --- 0%.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73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481328"/>
            <a:ext cx="8208912" cy="453996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Ajout de l’identifiant permanent du patient… </a:t>
            </a:r>
            <a:r>
              <a:rPr lang="fr-FR" sz="1800" b="1" dirty="0">
                <a:solidFill>
                  <a:srgbClr val="00B050"/>
                </a:solidFill>
              </a:rPr>
              <a:t>C’est fait</a:t>
            </a:r>
          </a:p>
          <a:p>
            <a:r>
              <a:rPr lang="fr-FR" sz="1800" dirty="0" smtClean="0"/>
              <a:t>Identification du patient par code à barre …</a:t>
            </a:r>
            <a:r>
              <a:rPr lang="fr-FR" sz="1800" b="1" dirty="0">
                <a:solidFill>
                  <a:srgbClr val="00B050"/>
                </a:solidFill>
              </a:rPr>
              <a:t>C’est fait</a:t>
            </a:r>
          </a:p>
          <a:p>
            <a:r>
              <a:rPr lang="fr-FR" sz="1800" dirty="0" smtClean="0"/>
              <a:t>Ajout de l’Homme de confiance ………………</a:t>
            </a:r>
            <a:r>
              <a:rPr lang="fr-FR" sz="1800" b="1" dirty="0">
                <a:solidFill>
                  <a:srgbClr val="00B050"/>
                </a:solidFill>
              </a:rPr>
              <a:t>C’est fait</a:t>
            </a:r>
          </a:p>
          <a:p>
            <a:r>
              <a:rPr lang="fr-FR" sz="1800" dirty="0" smtClean="0"/>
              <a:t>Gestion des RDV Patient par la mise en place d’un Agenda du médecin………………………………….. </a:t>
            </a:r>
            <a:r>
              <a:rPr lang="fr-FR" sz="1800" b="1" dirty="0" smtClean="0">
                <a:solidFill>
                  <a:srgbClr val="00B050"/>
                </a:solidFill>
              </a:rPr>
              <a:t>C’est fait</a:t>
            </a:r>
          </a:p>
          <a:p>
            <a:r>
              <a:rPr lang="fr-FR" sz="1800" dirty="0" smtClean="0"/>
              <a:t>Enregistrement du patient à l’arrivé: génération d’un ticket d’attente…</a:t>
            </a:r>
            <a:r>
              <a:rPr lang="fr-FR" sz="1800" dirty="0" smtClean="0">
                <a:solidFill>
                  <a:srgbClr val="00B050"/>
                </a:solidFill>
              </a:rPr>
              <a:t>C’est fait</a:t>
            </a:r>
          </a:p>
          <a:p>
            <a:r>
              <a:rPr lang="fr-FR" sz="1800" dirty="0" smtClean="0"/>
              <a:t>Planification des hospitalisation: processus complètement automatisé  (gestion des colloques médicaux, validation des demandes,, affectation des lits, validation des entrée, etc.) …</a:t>
            </a:r>
            <a:r>
              <a:rPr lang="fr-FR" sz="1800" dirty="0" smtClean="0">
                <a:solidFill>
                  <a:srgbClr val="00B050"/>
                </a:solidFill>
              </a:rPr>
              <a:t>C’est </a:t>
            </a:r>
            <a:r>
              <a:rPr lang="fr-FR" sz="1800" dirty="0">
                <a:solidFill>
                  <a:srgbClr val="00B050"/>
                </a:solidFill>
              </a:rPr>
              <a:t>fait</a:t>
            </a:r>
          </a:p>
          <a:p>
            <a:r>
              <a:rPr lang="fr-FR" sz="1800" dirty="0" smtClean="0"/>
              <a:t>Ordonnance: simplification suivant ce qui a été recommandé </a:t>
            </a:r>
            <a:r>
              <a:rPr lang="fr-FR" sz="1800" dirty="0"/>
              <a:t>…</a:t>
            </a:r>
            <a:r>
              <a:rPr lang="fr-FR" sz="1800" dirty="0">
                <a:solidFill>
                  <a:srgbClr val="00B050"/>
                </a:solidFill>
              </a:rPr>
              <a:t>C’est fait</a:t>
            </a:r>
          </a:p>
          <a:p>
            <a:r>
              <a:rPr lang="fr-FR" sz="1800" dirty="0" smtClean="0"/>
              <a:t>Automatisation des échanges avec les services de support:</a:t>
            </a:r>
          </a:p>
          <a:p>
            <a:pPr lvl="1"/>
            <a:r>
              <a:rPr lang="fr-FR" sz="1400" dirty="0"/>
              <a:t>S</a:t>
            </a:r>
            <a:r>
              <a:rPr lang="fr-FR" sz="1400" dirty="0" smtClean="0"/>
              <a:t>ervice médicaux --- Pharmacie  </a:t>
            </a:r>
            <a:r>
              <a:rPr lang="fr-FR" sz="1400" dirty="0"/>
              <a:t>…</a:t>
            </a:r>
            <a:r>
              <a:rPr lang="fr-FR" sz="1400" dirty="0">
                <a:solidFill>
                  <a:srgbClr val="00B050"/>
                </a:solidFill>
              </a:rPr>
              <a:t>C’est fait</a:t>
            </a:r>
          </a:p>
          <a:p>
            <a:pPr lvl="1"/>
            <a:r>
              <a:rPr lang="fr-FR" sz="1400" dirty="0"/>
              <a:t>Service médicaux --- </a:t>
            </a:r>
            <a:r>
              <a:rPr lang="fr-FR" sz="1400" dirty="0" smtClean="0"/>
              <a:t>Laboratoire d’Analyse médicale…</a:t>
            </a:r>
            <a:r>
              <a:rPr lang="fr-FR" sz="1400" dirty="0" smtClean="0">
                <a:solidFill>
                  <a:srgbClr val="00B050"/>
                </a:solidFill>
              </a:rPr>
              <a:t>C’est </a:t>
            </a:r>
            <a:r>
              <a:rPr lang="fr-FR" sz="1400" dirty="0">
                <a:solidFill>
                  <a:srgbClr val="00B050"/>
                </a:solidFill>
              </a:rPr>
              <a:t>fait</a:t>
            </a:r>
          </a:p>
          <a:p>
            <a:pPr lvl="1"/>
            <a:r>
              <a:rPr lang="fr-FR" sz="1400" dirty="0"/>
              <a:t>Service médicaux --- </a:t>
            </a:r>
            <a:r>
              <a:rPr lang="fr-FR" sz="1400" dirty="0" smtClean="0"/>
              <a:t>Service d’Imagerie…</a:t>
            </a:r>
            <a:r>
              <a:rPr lang="fr-FR" sz="1400" dirty="0" smtClean="0">
                <a:solidFill>
                  <a:srgbClr val="00B050"/>
                </a:solidFill>
              </a:rPr>
              <a:t>C’est </a:t>
            </a:r>
            <a:r>
              <a:rPr lang="fr-FR" sz="1400" dirty="0">
                <a:solidFill>
                  <a:srgbClr val="00B050"/>
                </a:solidFill>
              </a:rPr>
              <a:t>fait</a:t>
            </a:r>
          </a:p>
          <a:p>
            <a:pPr lvl="1"/>
            <a:endParaRPr lang="fr-FR" sz="12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55576" y="548680"/>
            <a:ext cx="6696744" cy="6366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Modifications apportées: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877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1. Finalisation du module d’Hospitalisation</a:t>
            </a:r>
          </a:p>
          <a:p>
            <a:pPr lvl="1"/>
            <a:r>
              <a:rPr lang="fr-FR" dirty="0" smtClean="0"/>
              <a:t>Gestion des visites médicales,</a:t>
            </a:r>
          </a:p>
          <a:p>
            <a:pPr lvl="1"/>
            <a:r>
              <a:rPr lang="fr-FR" dirty="0" smtClean="0"/>
              <a:t>Gestion de la sortie patient,</a:t>
            </a:r>
          </a:p>
          <a:p>
            <a:pPr lvl="1"/>
            <a:r>
              <a:rPr lang="fr-FR" dirty="0" smtClean="0"/>
              <a:t>Gestion des état de sortie correspondante à la sortie du patient (Ex. CR d’Hospitalisation), </a:t>
            </a:r>
          </a:p>
          <a:p>
            <a:pPr lvl="1"/>
            <a:endParaRPr lang="fr-FR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fr-FR" sz="2700" dirty="0" smtClean="0"/>
              <a:t>2. Finalisation </a:t>
            </a:r>
            <a:r>
              <a:rPr lang="fr-FR" sz="2700" dirty="0"/>
              <a:t>de </a:t>
            </a:r>
            <a:r>
              <a:rPr lang="fr-FR" sz="2700" dirty="0" smtClean="0"/>
              <a:t>l’API de communication avec le système GRH de EHSN… demande formulée on attend la réponse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fr-FR" sz="27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fr-FR" sz="2800" dirty="0" smtClean="0"/>
              <a:t>3.Interface </a:t>
            </a:r>
            <a:r>
              <a:rPr lang="fr-FR" sz="2800" dirty="0"/>
              <a:t>principal : personnalisation de l’interface principal</a:t>
            </a:r>
            <a:r>
              <a:rPr lang="fr-FR" sz="2800" dirty="0" smtClean="0"/>
              <a:t>, ….demande formulé on attend la réponse</a:t>
            </a:r>
            <a:endParaRPr lang="fr-FR" sz="2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fr-FR" dirty="0" smtClean="0"/>
              <a:t>Reste à faire</a:t>
            </a:r>
            <a:endParaRPr lang="fr-FR" dirty="0"/>
          </a:p>
        </p:txBody>
      </p:sp>
      <p:sp>
        <p:nvSpPr>
          <p:cNvPr id="4" name="Titre 2"/>
          <p:cNvSpPr txBox="1">
            <a:spLocks/>
          </p:cNvSpPr>
          <p:nvPr/>
        </p:nvSpPr>
        <p:spPr>
          <a:xfrm>
            <a:off x="457200" y="5794723"/>
            <a:ext cx="8229600" cy="850106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/>
              <a:t>NB: la liste des équipements nécessaire au déploiement du système  à été transmise au coordinateur (M, Yazid).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51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755093" y="188640"/>
            <a:ext cx="7416824" cy="9302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et points Fort: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8135938" cy="5256212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 smtClean="0"/>
              <a:t>Accessibilité: </a:t>
            </a:r>
            <a:r>
              <a:rPr lang="fr-FR" dirty="0" smtClean="0"/>
              <a:t>accessible depuis n’importe quel point du réseau de santé de la DGSN,</a:t>
            </a:r>
          </a:p>
          <a:p>
            <a:r>
              <a:rPr lang="fr-FR" b="1" dirty="0" smtClean="0"/>
              <a:t>Dossier du malade 100% électronique: </a:t>
            </a:r>
            <a:r>
              <a:rPr lang="fr-FR" dirty="0" smtClean="0"/>
              <a:t>tout actes appliqué sur le patient est enregistré dans la base de donnée,</a:t>
            </a:r>
          </a:p>
          <a:p>
            <a:r>
              <a:rPr lang="fr-FR" b="1" dirty="0" smtClean="0"/>
              <a:t>Système totalement automatisé: </a:t>
            </a:r>
            <a:r>
              <a:rPr lang="fr-FR" dirty="0" smtClean="0"/>
              <a:t>tout le circuit du malade est gérer par le système unique (relation service médical – laboratoire d’analyse, service médical – imagerie, service médical - pharmacie),</a:t>
            </a:r>
          </a:p>
          <a:p>
            <a:r>
              <a:rPr lang="fr-FR" b="1" dirty="0" smtClean="0"/>
              <a:t>Identité patient: </a:t>
            </a:r>
            <a:r>
              <a:rPr lang="fr-FR" dirty="0" smtClean="0"/>
              <a:t>chaque patient lors de sa première rencontre avec les services de santé de la DGSN, se voit attribué un code patient unique sous forme de code à barre,</a:t>
            </a:r>
          </a:p>
          <a:p>
            <a:r>
              <a:rPr lang="fr-FR" b="1" dirty="0" smtClean="0"/>
              <a:t>Gestion des rendez-vous automatique : </a:t>
            </a:r>
            <a:r>
              <a:rPr lang="fr-FR" dirty="0" smtClean="0"/>
              <a:t>les rendez vous sont automatiquement gérés par le système suivant la disponibilité des lit, suivant l’agenda du médecin, …</a:t>
            </a:r>
          </a:p>
          <a:p>
            <a:r>
              <a:rPr lang="fr-FR" b="1" dirty="0" smtClean="0"/>
              <a:t>Automatisation des CMS: </a:t>
            </a:r>
            <a:r>
              <a:rPr lang="fr-FR" dirty="0" smtClean="0"/>
              <a:t>Les services médicaux offerts par les CMS sont intégrés dans le système, les consultation des patients au sein des CMS sont automatiquement inscrites dans le dossier médical du malade,</a:t>
            </a:r>
          </a:p>
          <a:p>
            <a:r>
              <a:rPr lang="fr-FR" b="1" dirty="0" smtClean="0"/>
              <a:t>Multi </a:t>
            </a:r>
            <a:r>
              <a:rPr lang="fr-FR" b="1" dirty="0" err="1" smtClean="0"/>
              <a:t>device</a:t>
            </a:r>
            <a:r>
              <a:rPr lang="fr-FR" b="1" dirty="0" smtClean="0"/>
              <a:t> et mobilité: </a:t>
            </a:r>
            <a:r>
              <a:rPr lang="fr-FR" dirty="0" smtClean="0"/>
              <a:t>un professionnel de santé peut accéder via une tablette ou un smartphone au dossier du malade avec un simple scan du code à barre au lit du patient,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Titre 2"/>
          <p:cNvSpPr txBox="1">
            <a:spLocks/>
          </p:cNvSpPr>
          <p:nvPr/>
        </p:nvSpPr>
        <p:spPr>
          <a:xfrm>
            <a:off x="395536" y="546416"/>
            <a:ext cx="8507288" cy="8663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Capture d’écrans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395536" y="1484784"/>
            <a:ext cx="3779912" cy="2820498"/>
            <a:chOff x="683568" y="4005064"/>
            <a:chExt cx="3779912" cy="2820498"/>
          </a:xfrm>
        </p:grpSpPr>
        <p:pic>
          <p:nvPicPr>
            <p:cNvPr id="5" name="Picture 5" descr="C:\Users\Formation\AppData\Local\Microsoft\Windows\Temporary Internet Files\Content.Outlook\AGW88IDS\Capturesiehs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005064"/>
              <a:ext cx="3779912" cy="2358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>
              <a:off x="687766" y="6363897"/>
              <a:ext cx="3775713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Dossier patient électronique</a:t>
              </a:r>
            </a:p>
            <a:p>
              <a:pPr algn="ctr"/>
              <a:r>
                <a:rPr lang="fr-FR" sz="1200" b="1" dirty="0" smtClean="0"/>
                <a:t>Etablissement hospitalier de la sureté national</a:t>
              </a:r>
              <a:endParaRPr lang="fr-FR" sz="1200" b="1" dirty="0"/>
            </a:p>
          </p:txBody>
        </p:sp>
      </p:grpSp>
      <p:pic>
        <p:nvPicPr>
          <p:cNvPr id="1026" name="Picture 2" descr="RÃ©sultat de recherche d'images pour &quot;laboratoire d'analys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84784"/>
            <a:ext cx="3131823" cy="204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service systÃ¨me imagerie mÃ©dical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890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850" y="4646186"/>
            <a:ext cx="2615194" cy="17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6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603</Words>
  <Application>Microsoft Office PowerPoint</Application>
  <PresentationFormat>Affichage à l'écran (4:3)</PresentationFormat>
  <Paragraphs>75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Constantia</vt:lpstr>
      <vt:lpstr>Wingdings 2</vt:lpstr>
      <vt:lpstr>Wingdings 3</vt:lpstr>
      <vt:lpstr>Débit</vt:lpstr>
      <vt:lpstr>Présentation PowerPoint</vt:lpstr>
      <vt:lpstr>Architecture de la solution software</vt:lpstr>
      <vt:lpstr>Topologie réseau</vt:lpstr>
      <vt:lpstr>Caractéristique techniques</vt:lpstr>
      <vt:lpstr>Présentation PowerPoint</vt:lpstr>
      <vt:lpstr>Modifications apportées:</vt:lpstr>
      <vt:lpstr>Reste à faire</vt:lpstr>
      <vt:lpstr>Fonctionnalités et points Fort:</vt:lpstr>
      <vt:lpstr>Présentation PowerPoint</vt:lpstr>
      <vt:lpstr>Merci.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user001</dc:creator>
  <cp:lastModifiedBy>BELAKEBI</cp:lastModifiedBy>
  <cp:revision>305</cp:revision>
  <dcterms:created xsi:type="dcterms:W3CDTF">2017-04-12T13:05:39Z</dcterms:created>
  <dcterms:modified xsi:type="dcterms:W3CDTF">2019-04-29T12:30:51Z</dcterms:modified>
</cp:coreProperties>
</file>