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9" r:id="rId3"/>
    <p:sldId id="261" r:id="rId4"/>
    <p:sldId id="289" r:id="rId5"/>
    <p:sldId id="274" r:id="rId6"/>
    <p:sldId id="264" r:id="rId7"/>
    <p:sldId id="284" r:id="rId8"/>
    <p:sldId id="263" r:id="rId9"/>
    <p:sldId id="299" r:id="rId10"/>
    <p:sldId id="266" r:id="rId11"/>
    <p:sldId id="267" r:id="rId12"/>
    <p:sldId id="277" r:id="rId13"/>
    <p:sldId id="270" r:id="rId14"/>
    <p:sldId id="272" r:id="rId15"/>
    <p:sldId id="296" r:id="rId16"/>
    <p:sldId id="278" r:id="rId17"/>
    <p:sldId id="291" r:id="rId18"/>
    <p:sldId id="297" r:id="rId19"/>
    <p:sldId id="298" r:id="rId20"/>
    <p:sldId id="279" r:id="rId21"/>
    <p:sldId id="282" r:id="rId22"/>
    <p:sldId id="280" r:id="rId23"/>
    <p:sldId id="281" r:id="rId24"/>
    <p:sldId id="283" r:id="rId25"/>
    <p:sldId id="290" r:id="rId26"/>
    <p:sldId id="288" r:id="rId27"/>
    <p:sldId id="286" r:id="rId28"/>
    <p:sldId id="287" r:id="rId29"/>
    <p:sldId id="285" r:id="rId30"/>
    <p:sldId id="300" r:id="rId31"/>
    <p:sldId id="295" r:id="rId32"/>
    <p:sldId id="292" r:id="rId33"/>
    <p:sldId id="294" r:id="rId34"/>
    <p:sldId id="271" r:id="rId35"/>
    <p:sldId id="301" r:id="rId36"/>
    <p:sldId id="293"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50" d="100"/>
          <a:sy n="50" d="100"/>
        </p:scale>
        <p:origin x="1416" y="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le commit suivant(second valeur est le hash de contenue du file1</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35</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revert</a:t>
            </a:r>
            <a:r>
              <a:rPr lang="fr-FR" b="1" baseline="0" dirty="0" smtClean="0"/>
              <a:t> </a:t>
            </a:r>
            <a:r>
              <a:rPr lang="fr-FR" b="0" baseline="0" dirty="0" smtClean="0"/>
              <a:t>ne supprime pas de commit dans l’historique de projet. On détecte une erreur introduit par un commit au lieu de corrigé manuellement on peut faire git reverse pour corrigé authomatiquement.il prend le commit en question et inverse les changement puis créer un nouveau commit de reverse et  </a:t>
            </a:r>
          </a:p>
          <a:p>
            <a:pPr rtl="0"/>
            <a:endParaRPr lang="fr-FR" b="0" baseline="0" dirty="0" smtClean="0"/>
          </a:p>
          <a:p>
            <a:pPr rtl="0"/>
            <a:r>
              <a:rPr lang="fr-FR" b="0" dirty="0" smtClean="0"/>
              <a:t>Git </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track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12/12/2022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12/12/2022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12/12/2022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a:t>
            </a:r>
            <a:r>
              <a:rPr lang="fr-FR" dirty="0" smtClean="0"/>
              <a:t>la différence entre les deux versions (work </a:t>
            </a:r>
            <a:r>
              <a:rPr lang="fr-FR" dirty="0" smtClean="0"/>
              <a:t>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a:t>
            </a:r>
            <a:r>
              <a:rPr lang="fr-FR" sz="3200" dirty="0"/>
              <a:t>la différence entre les deux versions </a:t>
            </a:r>
            <a:r>
              <a:rPr lang="fr-FR" sz="3000" dirty="0" smtClean="0"/>
              <a:t>(</a:t>
            </a:r>
            <a:r>
              <a:rPr lang="fr-FR" sz="3000" dirty="0" smtClean="0"/>
              <a:t>index-HEAD):</a:t>
            </a:r>
            <a:endParaRPr lang="fr-FR" sz="3000" dirty="0"/>
          </a:p>
          <a:p>
            <a:pPr marL="1158875" lvl="1" indent="-347663"/>
            <a:r>
              <a:rPr lang="fr-FR" sz="3000" b="1" i="1" dirty="0"/>
              <a:t>git </a:t>
            </a:r>
            <a:r>
              <a:rPr lang="fr-FR" sz="3000" b="1" i="1" dirty="0" err="1"/>
              <a:t>diff</a:t>
            </a:r>
            <a:r>
              <a:rPr lang="fr-FR" sz="3000" b="1" i="1" dirty="0"/>
              <a:t> </a:t>
            </a:r>
            <a:r>
              <a:rPr lang="fr-FR" sz="3000" b="1" i="1" dirty="0" smtClean="0"/>
              <a:t>--</a:t>
            </a:r>
            <a:r>
              <a:rPr lang="fr-FR" sz="3000" b="1" i="1" dirty="0" err="1" smtClean="0"/>
              <a:t>staged</a:t>
            </a:r>
            <a:endParaRPr lang="fr-FR" sz="3000" b="1" i="1" dirty="0"/>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587923"/>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locale(HEAD)&lt;--Démo.</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a:t>
            </a:r>
            <a:r>
              <a:rPr lang="fr-FR" sz="2800" b="1" i="1" dirty="0" err="1" smtClean="0"/>
              <a:t>init</a:t>
            </a:r>
            <a:endParaRPr lang="fr-FR" sz="2800" b="1" i="1" dirty="0" smtClean="0"/>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a:t>
            </a:r>
            <a:r>
              <a:rPr lang="fr-FR" sz="2800" b="1" i="1" dirty="0" err="1" smtClean="0"/>
              <a:t>init</a:t>
            </a:r>
            <a:r>
              <a:rPr lang="fr-FR" sz="2800" b="1" i="1" dirty="0" smtClean="0"/>
              <a: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4582921" cy="2246769"/>
          </a:xfrm>
          <a:prstGeom prst="rect">
            <a:avLst/>
          </a:prstGeom>
          <a:noFill/>
        </p:spPr>
        <p:txBody>
          <a:bodyPr wrap="non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endParaRPr lang="fr-FR" sz="2800" b="1" i="1" dirty="0" smtClean="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524656" y="5233332"/>
            <a:ext cx="5126637" cy="476250"/>
          </a:xfrm>
          <a:prstGeom prst="rect">
            <a:avLst/>
          </a:prstGeom>
        </p:spPr>
      </p:pic>
      <p:sp>
        <p:nvSpPr>
          <p:cNvPr id="9" name="ZoneTexte 8"/>
          <p:cNvSpPr txBox="1"/>
          <p:nvPr/>
        </p:nvSpPr>
        <p:spPr>
          <a:xfrm>
            <a:off x="7256264" y="4084703"/>
            <a:ext cx="1602170" cy="523220"/>
          </a:xfrm>
          <a:prstGeom prst="rect">
            <a:avLst/>
          </a:prstGeom>
          <a:noFill/>
        </p:spPr>
        <p:txBody>
          <a:bodyPr wrap="none" rtlCol="0">
            <a:spAutoFit/>
          </a:bodyPr>
          <a:lstStyle/>
          <a:p>
            <a:pPr marL="571500" indent="-571500">
              <a:buFont typeface="+mj-lt"/>
              <a:buAutoNum type="romanUcPeriod" startAt="3"/>
            </a:pPr>
            <a:r>
              <a:rPr lang="fr-FR" sz="2800" b="1" dirty="0">
                <a:solidFill>
                  <a:srgbClr val="FF0000"/>
                </a:solidFill>
              </a:rPr>
              <a:t>HEAD</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2630" y="0"/>
            <a:ext cx="3880700" cy="605642"/>
          </a:xfrm>
        </p:spPr>
        <p:txBody>
          <a:bodyPr>
            <a:normAutofit fontScale="90000"/>
          </a:bodyPr>
          <a:lstStyle/>
          <a:p>
            <a:pPr algn="ctr"/>
            <a:r>
              <a:rPr lang="fr-FR" b="1" dirty="0" smtClean="0"/>
              <a:t>Démo </a:t>
            </a:r>
            <a:r>
              <a:rPr lang="fr-FR" b="1" dirty="0" err="1" smtClean="0"/>
              <a:t>rebase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a:t>Rebase master dans </a:t>
            </a:r>
            <a:r>
              <a:rPr lang="fr-FR" dirty="0" smtClean="0"/>
              <a:t>feature</a:t>
            </a:r>
          </a:p>
          <a:p>
            <a:pPr marL="514350" indent="-514350">
              <a:buFont typeface="+mj-lt"/>
              <a:buAutoNum type="arabicPeriod"/>
            </a:pPr>
            <a:r>
              <a:rPr lang="fr-FR" dirty="0"/>
              <a:t>Rebase </a:t>
            </a:r>
            <a:r>
              <a:rPr lang="fr-FR" dirty="0" smtClean="0"/>
              <a:t>feature Dans master</a:t>
            </a:r>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stagged area (sous forme d’un arbre)</a:t>
            </a:r>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85000" lnSpcReduction="2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079500" lvl="1" indent="-263525"/>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Affiches </a:t>
            </a:r>
            <a:r>
              <a:rPr lang="fr-FR" sz="3300" dirty="0"/>
              <a:t>l’état du répertoire de travail</a:t>
            </a:r>
            <a:r>
              <a:rPr lang="fr-FR" sz="3000" dirty="0"/>
              <a:t>:</a:t>
            </a:r>
          </a:p>
          <a:p>
            <a:pPr marL="1160462" lvl="1" indent="-342900"/>
            <a:r>
              <a:rPr lang="fr-FR" sz="3300" b="1" i="1" dirty="0"/>
              <a:t>git status</a:t>
            </a:r>
          </a:p>
          <a:p>
            <a:pPr marL="712788" lvl="1" indent="-534988">
              <a:spcBef>
                <a:spcPts val="1000"/>
              </a:spcBef>
              <a:buFont typeface="+mj-lt"/>
              <a:buAutoNum type="arabicPeriod" startAt="6"/>
            </a:pPr>
            <a:r>
              <a:rPr lang="fr-FR" sz="3300" dirty="0"/>
              <a:t>Lister  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926379"/>
            <a:ext cx="12155182" cy="5564600"/>
          </a:xfrm>
          <a:prstGeom prst="rect">
            <a:avLst/>
          </a:prstGeom>
          <a:noFill/>
        </p:spPr>
        <p:txBody>
          <a:bodyPr wrap="square" rtlCol="0">
            <a:spAutoFit/>
          </a:bodyPr>
          <a:lstStyle/>
          <a:p>
            <a:pPr marL="877887" lvl="1" indent="-514350">
              <a:buFont typeface="+mj-lt"/>
              <a:buAutoNum type="arabicPeriod" startAt="7"/>
            </a:pPr>
            <a:r>
              <a:rPr lang="fr-FR" sz="2800" dirty="0"/>
              <a:t>Supprimer les </a:t>
            </a:r>
            <a:r>
              <a:rPr lang="fr-FR" sz="2800" dirty="0" smtClean="0"/>
              <a:t>fichiers </a:t>
            </a:r>
            <a:r>
              <a:rPr lang="fr-FR" sz="2800" dirty="0"/>
              <a:t>et répertoire non versionnés (untracked state)</a:t>
            </a:r>
          </a:p>
          <a:p>
            <a:pPr marL="1274762" lvl="1" indent="-457200">
              <a:buFont typeface="Arial" panose="020B0604020202020204" pitchFamily="34" charset="0"/>
              <a:buChar char="•"/>
            </a:pPr>
            <a:r>
              <a:rPr lang="fr-FR" sz="2800" b="1" i="1" dirty="0"/>
              <a:t>Git clean –f</a:t>
            </a:r>
          </a:p>
          <a:p>
            <a:pPr marL="877887" lvl="1" indent="-514350">
              <a:buFont typeface="+mj-lt"/>
              <a:buAutoNum type="arabicPeriod" startAt="8"/>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–cached « fichier</a:t>
            </a:r>
            <a:r>
              <a:rPr lang="fr-FR" sz="2800" b="1" i="1" dirty="0" smtClean="0"/>
              <a:t>»(</a:t>
            </a:r>
            <a:r>
              <a:rPr lang="fr-FR" sz="2800" dirty="0"/>
              <a:t>on veut pas le </a:t>
            </a:r>
            <a:r>
              <a:rPr lang="fr-FR" sz="2800" dirty="0" smtClean="0"/>
              <a:t>partagé avec </a:t>
            </a:r>
            <a:r>
              <a:rPr lang="fr-FR" sz="2800" dirty="0"/>
              <a:t>git);</a:t>
            </a:r>
            <a:r>
              <a:rPr lang="fr-FR" sz="2800" b="1" i="1" dirty="0" smtClean="0"/>
              <a:t> </a:t>
            </a:r>
          </a:p>
          <a:p>
            <a:pPr marL="1274762" lvl="1" indent="-457200">
              <a:buFont typeface="Arial" panose="020B0604020202020204" pitchFamily="34" charset="0"/>
              <a:buChar char="•"/>
            </a:pPr>
            <a:r>
              <a:rPr lang="fr-FR" sz="2800" b="1" i="1" dirty="0" smtClean="0"/>
              <a:t>git </a:t>
            </a:r>
            <a:r>
              <a:rPr lang="fr-FR" sz="2800" b="1" i="1" dirty="0" err="1" smtClean="0"/>
              <a:t>rm</a:t>
            </a:r>
            <a:r>
              <a:rPr lang="fr-FR" sz="2800" b="1" i="1" dirty="0" smtClean="0"/>
              <a:t> «</a:t>
            </a:r>
            <a:r>
              <a:rPr lang="fr-FR" sz="2800" b="1" i="1" dirty="0"/>
              <a:t> fichier» </a:t>
            </a:r>
            <a:r>
              <a:rPr lang="fr-FR" sz="2800" i="1" dirty="0" smtClean="0"/>
              <a:t>(</a:t>
            </a:r>
            <a:r>
              <a:rPr lang="fr-FR" sz="2800" b="1" i="1" dirty="0" smtClean="0"/>
              <a:t>s</a:t>
            </a:r>
            <a:r>
              <a:rPr lang="fr-FR" sz="2800" dirty="0"/>
              <a:t>upprime de </a:t>
            </a:r>
            <a:r>
              <a:rPr lang="fr-FR" sz="2800" dirty="0" smtClean="0"/>
              <a:t>WD et de l’index</a:t>
            </a:r>
            <a:r>
              <a:rPr lang="fr-FR" sz="2800" dirty="0" smtClean="0"/>
              <a:t>)</a:t>
            </a:r>
          </a:p>
          <a:p>
            <a:pPr marL="877887" lvl="1" indent="-514350">
              <a:buFont typeface="+mj-lt"/>
              <a:buAutoNum type="arabicPeriod" startAt="9"/>
            </a:pPr>
            <a:r>
              <a:rPr lang="fr-FR" sz="2800" dirty="0"/>
              <a:t>Annuler les modification dans le Répertoire de travail:</a:t>
            </a:r>
          </a:p>
          <a:p>
            <a:pPr marL="1160462" lvl="1" indent="-342900">
              <a:lnSpc>
                <a:spcPct val="70000"/>
              </a:lnSpc>
            </a:pPr>
            <a:r>
              <a:rPr lang="fr-FR" sz="2800" b="1" i="1" dirty="0"/>
              <a:t>git </a:t>
            </a:r>
            <a:r>
              <a:rPr lang="fr-FR" sz="2800" b="1" i="1" dirty="0" err="1"/>
              <a:t>checkout</a:t>
            </a:r>
            <a:r>
              <a:rPr lang="fr-FR" sz="2800" b="1" i="1" dirty="0"/>
              <a:t>  --  « fichier », git restore « fichier »</a:t>
            </a:r>
          </a:p>
          <a:p>
            <a:pPr marL="877887" lvl="1" indent="-514350">
              <a:buFont typeface="+mj-lt"/>
              <a:buAutoNum type="arabicPeriod" startAt="10"/>
            </a:pPr>
            <a:r>
              <a:rPr lang="fr-FR" sz="2800" dirty="0"/>
              <a:t>Annuler les </a:t>
            </a:r>
            <a:r>
              <a:rPr lang="fr-FR" sz="2800" dirty="0" smtClean="0"/>
              <a:t>modifications indexé (restauré le contenu de dernier commit):</a:t>
            </a:r>
            <a:endParaRPr lang="fr-FR" sz="2800" dirty="0"/>
          </a:p>
          <a:p>
            <a:pPr marL="1158875" lvl="1" indent="-347663"/>
            <a:r>
              <a:rPr lang="fr-FR" sz="2800" b="1" i="1" dirty="0"/>
              <a:t>git reset –(soft/</a:t>
            </a:r>
            <a:r>
              <a:rPr lang="fr-FR" sz="2800" b="1" i="1" dirty="0" err="1"/>
              <a:t>mixed,hard</a:t>
            </a:r>
            <a:r>
              <a:rPr lang="fr-FR" sz="2800" b="1" i="1" dirty="0" smtClean="0"/>
              <a:t>);git reset HEAD  « </a:t>
            </a:r>
            <a:r>
              <a:rPr lang="fr-FR" sz="2800" b="1" i="1" dirty="0" err="1" smtClean="0"/>
              <a:t>filename</a:t>
            </a:r>
            <a:r>
              <a:rPr lang="fr-FR" sz="2800" b="1" i="1" dirty="0" smtClean="0"/>
              <a:t> »</a:t>
            </a:r>
            <a:endParaRPr lang="fr-FR" sz="2800" dirty="0" smtClean="0"/>
          </a:p>
          <a:p>
            <a:pPr marL="969963" lvl="1" indent="-609600">
              <a:buFont typeface="+mj-lt"/>
              <a:buAutoNum type="arabicPeriod" startAt="11"/>
            </a:pPr>
            <a:r>
              <a:rPr lang="fr-FR" sz="2800" dirty="0" smtClean="0"/>
              <a:t>Inverse les changement s d’un commit  et ajout un nouveau  commit</a:t>
            </a:r>
          </a:p>
          <a:p>
            <a:pPr marL="1274762" lvl="1" indent="-457200">
              <a:buFont typeface="Arial" panose="020B0604020202020204" pitchFamily="34" charset="0"/>
              <a:buChar char="•"/>
            </a:pPr>
            <a:r>
              <a:rPr lang="fr-FR" sz="2800" b="1" i="1" dirty="0"/>
              <a:t>git </a:t>
            </a:r>
            <a:r>
              <a:rPr lang="fr-FR" sz="2800" b="1" i="1" dirty="0" err="1"/>
              <a:t>revert</a:t>
            </a:r>
            <a:r>
              <a:rPr lang="fr-FR" sz="2800" b="1" i="1" dirty="0"/>
              <a:t> </a:t>
            </a:r>
            <a:r>
              <a:rPr lang="fr-FR" sz="2800" b="1" i="1" dirty="0" smtClean="0"/>
              <a:t>« commit hash »;</a:t>
            </a:r>
            <a:r>
              <a:rPr lang="fr-FR" sz="2800" dirty="0"/>
              <a:t> </a:t>
            </a:r>
            <a:r>
              <a:rPr lang="fr-FR" sz="2800" b="1" i="1" dirty="0"/>
              <a:t>git </a:t>
            </a:r>
            <a:r>
              <a:rPr lang="fr-FR" sz="2800" b="1" i="1" dirty="0" err="1"/>
              <a:t>revert</a:t>
            </a:r>
            <a:r>
              <a:rPr lang="fr-FR" sz="2800" b="1" i="1" dirty="0"/>
              <a:t> </a:t>
            </a:r>
            <a:r>
              <a:rPr lang="fr-FR" sz="2800" b="1" i="1" dirty="0" smtClean="0"/>
              <a:t>HEAD</a:t>
            </a:r>
          </a:p>
          <a:p>
            <a:pPr marL="969963" lvl="1" indent="-609600">
              <a:buFont typeface="+mj-lt"/>
              <a:buAutoNum type="arabicPeriod" startAt="12"/>
            </a:pPr>
            <a:r>
              <a:rPr lang="fr-FR" sz="2800" dirty="0"/>
              <a:t>Ajouter </a:t>
            </a:r>
            <a:r>
              <a:rPr lang="fr-FR" sz="2800" dirty="0" smtClean="0"/>
              <a:t>une liste de fichiers et de répertoire à ignoré par git</a:t>
            </a:r>
          </a:p>
          <a:p>
            <a:pPr marL="1274762" lvl="1" indent="-457200">
              <a:buFont typeface="Arial" panose="020B0604020202020204" pitchFamily="34" charset="0"/>
              <a:buChar char="•"/>
            </a:pPr>
            <a:r>
              <a:rPr lang="fr-FR" sz="2800" b="1" i="1" dirty="0" err="1"/>
              <a:t>Touch</a:t>
            </a:r>
            <a:r>
              <a:rPr lang="fr-FR" sz="2800" b="1" i="1" dirty="0"/>
              <a:t> .gitignore</a:t>
            </a:r>
            <a:endParaRPr lang="fr-FR" sz="2800" b="1" i="1" dirty="0"/>
          </a:p>
        </p:txBody>
      </p:sp>
    </p:spTree>
    <p:extLst>
      <p:ext uri="{BB962C8B-B14F-4D97-AF65-F5344CB8AC3E}">
        <p14:creationId xmlns:p14="http://schemas.microsoft.com/office/powerpoint/2010/main" val="17399546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6631</TotalTime>
  <Words>3927</Words>
  <Application>Microsoft Office PowerPoint</Application>
  <PresentationFormat>Grand écran</PresentationFormat>
  <Paragraphs>543</Paragraphs>
  <Slides>36</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Les commandes de base (Suite)</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Démo Système de gestion des états  interne</vt:lpstr>
      <vt:lpstr>Démo rebase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1591</cp:revision>
  <dcterms:created xsi:type="dcterms:W3CDTF">2022-11-12T10:47:31Z</dcterms:created>
  <dcterms:modified xsi:type="dcterms:W3CDTF">2022-12-12T22:19:56Z</dcterms:modified>
</cp:coreProperties>
</file>