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11" r:id="rId32"/>
    <p:sldId id="312" r:id="rId33"/>
    <p:sldId id="304" r:id="rId34"/>
    <p:sldId id="305" r:id="rId35"/>
    <p:sldId id="306" r:id="rId36"/>
    <p:sldId id="309" r:id="rId37"/>
    <p:sldId id="293" r:id="rId38"/>
    <p:sldId id="295" r:id="rId39"/>
    <p:sldId id="301" r:id="rId40"/>
    <p:sldId id="294" r:id="rId41"/>
    <p:sldId id="307"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241" autoAdjust="0"/>
  </p:normalViewPr>
  <p:slideViewPr>
    <p:cSldViewPr snapToGrid="0">
      <p:cViewPr varScale="1">
        <p:scale>
          <a:sx n="71" d="100"/>
          <a:sy n="71" d="100"/>
        </p:scale>
        <p:origin x="618" y="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20/12/2022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34</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39</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20/12/2022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20/12/2022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20/12/2022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20/12/2022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3.xml"/></Relationships>
</file>

<file path=ppt/slides/_rels/slide1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a:t>]</a:t>
            </a:r>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err="1" smtClean="0"/>
              <a:t>Commiter</a:t>
            </a:r>
            <a:endParaRPr lang="fr-FR" sz="2000" dirty="0" smtClean="0"/>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a:t>
            </a:r>
            <a:r>
              <a:rPr lang="fr-FR" dirty="0" smtClean="0"/>
              <a:t>fichier</a:t>
            </a:r>
            <a:endParaRPr lang="fr-FR" dirty="0" smtClean="0"/>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a:t>
            </a:r>
            <a:r>
              <a:rPr lang="fr-FR" dirty="0" smtClean="0"/>
              <a:t>initial </a:t>
            </a:r>
            <a:r>
              <a:rPr lang="fr-FR" dirty="0" smtClean="0"/>
              <a:t>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a:t>
            </a:r>
            <a:r>
              <a:rPr lang="fr-FR" dirty="0"/>
              <a:t>_</a:t>
            </a:r>
            <a:r>
              <a:rPr lang="fr-FR" dirty="0"/>
              <a:t> </a:t>
            </a:r>
            <a:r>
              <a:rPr lang="fr-FR" dirty="0" err="1"/>
              <a:t>revert_project</a:t>
            </a:r>
            <a:r>
              <a:rPr lang="fr-FR" dirty="0"/>
              <a:t> </a:t>
            </a:r>
            <a:r>
              <a:rPr lang="fr-FR" dirty="0"/>
              <a:t>/</a:t>
            </a:r>
          </a:p>
          <a:p>
            <a:pPr marL="342900" indent="-342900">
              <a:buFont typeface="+mj-lt"/>
              <a:buAutoNum type="arabicPeriod"/>
            </a:pPr>
            <a:r>
              <a:rPr lang="fr-FR" dirty="0"/>
              <a:t> </a:t>
            </a:r>
            <a:r>
              <a:rPr lang="fr-FR" dirty="0"/>
              <a:t>git </a:t>
            </a:r>
            <a:r>
              <a:rPr lang="fr-FR" dirty="0" err="1"/>
              <a:t>init</a:t>
            </a:r>
            <a:r>
              <a:rPr lang="fr-FR" dirty="0"/>
              <a:t> </a:t>
            </a:r>
            <a:r>
              <a:rPr lang="fr-FR" dirty="0"/>
              <a:t>.</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endParaRPr lang="fr-FR" dirty="0"/>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a:t>
            </a:r>
            <a:r>
              <a:rPr lang="fr-FR" sz="2200" b="1" u="sng" dirty="0" smtClean="0"/>
              <a:t>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6131860" y="175432"/>
            <a:ext cx="5163670" cy="2862322"/>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a:t>
            </a:r>
            <a:r>
              <a:rPr lang="en-US" dirty="0"/>
              <a:t>v3.0"</a:t>
            </a: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a:t>
            </a:r>
            <a:r>
              <a:rPr lang="fr-FR" dirty="0" smtClean="0"/>
              <a:t>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a:t>
            </a:r>
            <a:r>
              <a:rPr lang="fr-FR" dirty="0" smtClean="0"/>
              <a:t>log –p « </a:t>
            </a:r>
            <a:r>
              <a:rPr lang="fr-FR" dirty="0" err="1" smtClean="0"/>
              <a:t>commit_id</a:t>
            </a:r>
            <a:r>
              <a:rPr lang="fr-FR" dirty="0" smtClean="0"/>
              <a:t> </a:t>
            </a:r>
            <a:r>
              <a:rPr lang="fr-FR" dirty="0" smtClean="0"/>
              <a:t>»</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05992" y="0"/>
            <a:ext cx="5524500" cy="1781175"/>
          </a:xfrm>
          <a:prstGeom prst="rect">
            <a:avLst/>
          </a:prstGeom>
        </p:spPr>
      </p:pic>
      <p:pic>
        <p:nvPicPr>
          <p:cNvPr id="6" name="Image 5"/>
          <p:cNvPicPr>
            <a:picLocks noChangeAspect="1"/>
          </p:cNvPicPr>
          <p:nvPr/>
        </p:nvPicPr>
        <p:blipFill>
          <a:blip r:embed="rId3"/>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a:t>
            </a:r>
            <a:r>
              <a:rPr lang="fr-FR" b="1" i="1" dirty="0" err="1" smtClean="0"/>
              <a:t>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a:t>
            </a:r>
            <a:r>
              <a:rPr lang="fr-FR" b="1" i="1" dirty="0" err="1"/>
              <a:t>origin</a:t>
            </a:r>
            <a:r>
              <a:rPr lang="fr-FR" dirty="0" smtClean="0"/>
              <a:t>)</a:t>
            </a:r>
          </a:p>
          <a:p>
            <a:pPr marL="700087" indent="-514350">
              <a:lnSpc>
                <a:spcPct val="110000"/>
              </a:lnSpc>
              <a:buFont typeface="+mj-lt"/>
              <a:buAutoNum type="arabicPeriod" startAt="3"/>
            </a:pPr>
            <a:r>
              <a:rPr lang="fr-FR" dirty="0" smtClean="0"/>
              <a:t>Pusher le projet(git push </a:t>
            </a:r>
            <a:r>
              <a:rPr lang="fr-FR" dirty="0" err="1" smtClean="0"/>
              <a:t>origin</a:t>
            </a:r>
            <a:r>
              <a:rPr lang="fr-FR" dirty="0" smtClean="0"/>
              <a:t>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a:t>
            </a:r>
            <a:r>
              <a:rPr lang="fr-FR" sz="3000" b="1" i="1" dirty="0" err="1"/>
              <a:t>origin</a:t>
            </a:r>
            <a:r>
              <a:rPr lang="fr-FR" sz="3000" b="1" i="1" dirty="0"/>
              <a:t>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8973</TotalTime>
  <Words>5050</Words>
  <Application>Microsoft Office PowerPoint</Application>
  <PresentationFormat>Grand écran</PresentationFormat>
  <Paragraphs>726</Paragraphs>
  <Slides>41</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Présentation PowerPoint</vt:lpstr>
      <vt:lpstr>Démo Système de gestion des états  interne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Boussad</cp:lastModifiedBy>
  <cp:revision>1990</cp:revision>
  <dcterms:created xsi:type="dcterms:W3CDTF">2022-11-12T10:47:31Z</dcterms:created>
  <dcterms:modified xsi:type="dcterms:W3CDTF">2022-12-20T04:33:03Z</dcterms:modified>
</cp:coreProperties>
</file>