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79" r:id="rId19"/>
    <p:sldId id="298" r:id="rId20"/>
    <p:sldId id="282" r:id="rId21"/>
    <p:sldId id="280" r:id="rId22"/>
    <p:sldId id="281" r:id="rId23"/>
    <p:sldId id="283" r:id="rId24"/>
    <p:sldId id="290" r:id="rId25"/>
    <p:sldId id="286" r:id="rId26"/>
    <p:sldId id="287" r:id="rId27"/>
    <p:sldId id="285" r:id="rId28"/>
    <p:sldId id="300" r:id="rId29"/>
    <p:sldId id="271" r:id="rId30"/>
    <p:sldId id="311" r:id="rId31"/>
    <p:sldId id="312" r:id="rId32"/>
    <p:sldId id="304" r:id="rId33"/>
    <p:sldId id="305" r:id="rId34"/>
    <p:sldId id="306" r:id="rId35"/>
    <p:sldId id="309" r:id="rId36"/>
    <p:sldId id="293" r:id="rId37"/>
    <p:sldId id="301" r:id="rId38"/>
    <p:sldId id="294" r:id="rId39"/>
    <p:sldId id="313" r:id="rId40"/>
    <p:sldId id="307" r:id="rId41"/>
    <p:sldId id="314"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2241" autoAdjust="0"/>
  </p:normalViewPr>
  <p:slideViewPr>
    <p:cSldViewPr snapToGrid="0">
      <p:cViewPr varScale="1">
        <p:scale>
          <a:sx n="90" d="100"/>
          <a:sy n="90" d="100"/>
        </p:scale>
        <p:origin x="492"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25/12/2022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origin/</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origin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33</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25/12/2022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25/12/2022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25/12/2022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2.xml"/></Relationships>
</file>

<file path=ppt/slides/_rels/slide1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3.xml"/><Relationship Id="rId4" Type="http://schemas.openxmlformats.org/officeDocument/2006/relationships/slide" Target="slide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docs.com/learn-git/git-log.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9"/>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82638" lvl="1" indent="-603250">
              <a:buFont typeface="+mj-lt"/>
              <a:buAutoNum type="arabicPeriod" startAt="20"/>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1"/>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2"/>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smtClean="0"/>
              <a:t>gitignore</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19138" lvl="1" indent="-539750">
              <a:buFont typeface="+mj-lt"/>
              <a:buAutoNum type="arabicPeriod" startAt="23"/>
            </a:pPr>
            <a:r>
              <a:rPr lang="fr-FR" sz="3000" dirty="0"/>
              <a:t>Afficher l’historique des commits(historique du projet</a:t>
            </a:r>
            <a:r>
              <a:rPr lang="fr-FR" sz="3000" dirty="0" smtClean="0"/>
              <a:t>):</a:t>
            </a:r>
            <a:r>
              <a:rPr lang="fr-FR" sz="3000" dirty="0" smtClean="0">
                <a:sym typeface="Wingdings" panose="05000000000000000000" pitchFamily="2" charset="2"/>
              </a:rPr>
              <a:t></a:t>
            </a:r>
            <a:r>
              <a:rPr lang="fr-FR" sz="3000" dirty="0" smtClean="0">
                <a:sym typeface="Wingdings" panose="05000000000000000000" pitchFamily="2" charset="2"/>
                <a:hlinkClick r:id="rId4" action="ppaction://hlinksldjump"/>
              </a:rPr>
              <a:t>Démo</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4"/>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5"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5"/>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93663">
              <a:tabLst>
                <a:tab pos="723900" algn="l"/>
              </a:tabLst>
            </a:pPr>
            <a:r>
              <a:rPr lang="fr-FR" sz="2800" b="1" i="1" dirty="0" smtClean="0">
                <a:hlinkClick r:id="rId3" action="ppaction://hlinksldjump"/>
              </a:rPr>
              <a:t>git tag  [-a] «</a:t>
            </a:r>
            <a:r>
              <a:rPr lang="fr-FR" sz="2800" b="1" i="1" dirty="0" err="1" smtClean="0">
                <a:hlinkClick r:id="rId3" action="ppaction://hlinksldjump"/>
              </a:rPr>
              <a:t>tagname</a:t>
            </a:r>
            <a:r>
              <a:rPr lang="fr-FR" sz="2800" b="1" i="1" dirty="0" smtClean="0">
                <a:hlinkClick r:id="rId3" action="ppaction://hlinksldjump"/>
              </a:rPr>
              <a:t>» [–m ’&lt;mes&gt;’ ], </a:t>
            </a:r>
            <a:r>
              <a:rPr lang="fr-FR" sz="2800" b="1" i="1" dirty="0" smtClean="0"/>
              <a:t>git push origin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6"/>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723900" lvl="1" indent="-552450">
              <a:buFont typeface="+mj-lt"/>
              <a:buAutoNum type="arabicPeriod" startAt="27"/>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5" action="ppaction://hlinksldjump"/>
              </a:rPr>
              <a:t>Démo</a:t>
            </a:r>
            <a:endParaRPr lang="fr-FR" sz="2800" b="1" i="1" dirty="0"/>
          </a:p>
          <a:p>
            <a:pPr marL="693737" lvl="1" indent="-514350">
              <a:lnSpc>
                <a:spcPct val="70000"/>
              </a:lnSpc>
              <a:buFont typeface="+mj-lt"/>
              <a:buAutoNum type="arabicPeriod" startAt="28"/>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smtClean="0"/>
              <a:t>]</a:t>
            </a:r>
            <a:r>
              <a:rPr lang="fr-FR" sz="2800" b="1" i="1" dirty="0" smtClean="0">
                <a:sym typeface="Wingdings" panose="05000000000000000000" pitchFamily="2" charset="2"/>
              </a:rPr>
              <a:t>Démo</a:t>
            </a:r>
            <a:endParaRPr lang="fr-FR" sz="2800" b="1" i="1" dirty="0"/>
          </a:p>
          <a:p>
            <a:pPr marL="809625" lvl="1" indent="-630238">
              <a:lnSpc>
                <a:spcPct val="70000"/>
              </a:lnSpc>
              <a:buFont typeface="+mj-lt"/>
              <a:buAutoNum type="arabicPeriod" startAt="29"/>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r>
              <a:rPr lang="fr-FR" sz="2800" b="1" i="1" dirty="0" smtClean="0">
                <a:sym typeface="Wingdings" panose="05000000000000000000" pitchFamily="2" charset="2"/>
              </a:rPr>
              <a:t></a:t>
            </a:r>
            <a:r>
              <a:rPr lang="fr-FR" sz="2800" b="1" i="1" dirty="0" smtClean="0">
                <a:sym typeface="Wingdings" panose="05000000000000000000" pitchFamily="2" charset="2"/>
                <a:hlinkClick r:id="rId6" action="ppaction://hlinksldjump"/>
              </a:rPr>
              <a:t>Démo</a:t>
            </a:r>
            <a:endParaRPr lang="fr-FR" sz="2800" b="1" i="1" dirty="0"/>
          </a:p>
          <a:p>
            <a:pPr marL="812800" lvl="1" indent="-638175">
              <a:buFont typeface="+mj-lt"/>
              <a:buAutoNum type="arabicPeriod" startAt="30"/>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smtClean="0"/>
              <a:t>»,git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origin </a:t>
            </a:r>
            <a:r>
              <a:rPr lang="fr-FR" altLang="fr-FR" dirty="0" smtClean="0"/>
              <a:t>(applique les commits de l’origin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a:t>
            </a:r>
            <a:r>
              <a:rPr lang="fr-FR" dirty="0" err="1" smtClean="0"/>
              <a:t>request</a:t>
            </a:r>
            <a:r>
              <a:rPr lang="fr-FR" dirty="0" smtClean="0"/>
              <a:t>.</a:t>
            </a:r>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Master</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Master</a:t>
            </a:r>
            <a:r>
              <a:rPr lang="fr-FR" dirty="0" smtClean="0"/>
              <a:t>» suit uniquement les releases(les commits vers «</a:t>
            </a:r>
            <a:r>
              <a:rPr lang="fr-FR" b="1" dirty="0"/>
              <a:t>Master</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a:t> Master</a:t>
            </a:r>
            <a:r>
              <a:rPr lang="fr-FR" dirty="0" smtClean="0"/>
              <a:t>» . Chaque changement est mergé vers «</a:t>
            </a:r>
            <a:r>
              <a:rPr lang="fr-FR" b="1" dirty="0"/>
              <a:t>Master</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a:t>
            </a:r>
            <a:r>
              <a:rPr lang="fr-FR" sz="2800" dirty="0" smtClean="0"/>
              <a:t>et </a:t>
            </a:r>
            <a:r>
              <a:rPr lang="fr-FR" sz="2800" dirty="0" smtClean="0"/>
              <a:t>faire une requête pull(pull request) </a:t>
            </a:r>
            <a:r>
              <a:rPr lang="fr-FR" sz="2800" dirty="0" smtClean="0"/>
              <a:t>mais </a:t>
            </a:r>
            <a:r>
              <a:rPr lang="fr-FR" sz="2800" dirty="0" smtClean="0"/>
              <a:t>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53788" y="0"/>
            <a:ext cx="5459506" cy="5940088"/>
          </a:xfrm>
          <a:prstGeom prst="rect">
            <a:avLst/>
          </a:prstGeom>
          <a:noFill/>
        </p:spPr>
        <p:txBody>
          <a:bodyPr wrap="square" rtlCol="0">
            <a:spAutoFit/>
          </a:bodyPr>
          <a:lstStyle/>
          <a:p>
            <a:r>
              <a:rPr lang="fr-FR" sz="1900" b="1" dirty="0" smtClean="0"/>
              <a:t>Démo </a:t>
            </a:r>
            <a:r>
              <a:rPr lang="fr-FR" sz="1900" b="1" dirty="0" err="1" smtClean="0"/>
              <a:t>stash</a:t>
            </a:r>
            <a:endParaRPr lang="fr-FR" sz="1900" b="1" dirty="0" smtClean="0"/>
          </a:p>
          <a:p>
            <a:pPr marL="342900" indent="-342900">
              <a:buFont typeface="+mj-lt"/>
              <a:buAutoNum type="arabicPeriod"/>
            </a:pPr>
            <a:r>
              <a:rPr lang="fr-FR" sz="1900" dirty="0" smtClean="0"/>
              <a:t>Créer </a:t>
            </a:r>
            <a:r>
              <a:rPr lang="fr-FR" sz="1900" dirty="0" err="1" smtClean="0"/>
              <a:t>depo</a:t>
            </a:r>
            <a:r>
              <a:rPr lang="fr-FR" sz="1900" dirty="0" smtClean="0"/>
              <a:t> </a:t>
            </a:r>
            <a:r>
              <a:rPr lang="fr-FR" sz="1900" dirty="0" err="1" smtClean="0"/>
              <a:t>stash</a:t>
            </a:r>
            <a:endParaRPr lang="fr-FR" sz="1900" dirty="0" smtClean="0"/>
          </a:p>
          <a:p>
            <a:pPr marL="342900" indent="-342900">
              <a:buFont typeface="+mj-lt"/>
              <a:buAutoNum type="arabicPeriod"/>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a:t>
            </a:r>
            <a:r>
              <a:rPr lang="fr-FR" sz="1900" dirty="0" err="1" smtClean="0"/>
              <a:t>wd</a:t>
            </a:r>
            <a:endParaRPr lang="fr-FR" sz="1900" dirty="0" smtClean="0"/>
          </a:p>
          <a:p>
            <a:pPr marL="342900" indent="-342900">
              <a:buFont typeface="+mj-lt"/>
              <a:buAutoNum type="arabicPeriod" startAt="3"/>
            </a:pPr>
            <a:r>
              <a:rPr lang="fr-FR" sz="1900" dirty="0" smtClean="0"/>
              <a:t>Git </a:t>
            </a:r>
            <a:r>
              <a:rPr lang="fr-FR" sz="1900" dirty="0" err="1" smtClean="0"/>
              <a:t>stash</a:t>
            </a:r>
            <a:r>
              <a:rPr lang="fr-FR" sz="1900" dirty="0" smtClean="0"/>
              <a:t> </a:t>
            </a:r>
            <a:r>
              <a:rPr lang="fr-FR" sz="1900" dirty="0" err="1" smtClean="0"/>
              <a:t>push</a:t>
            </a:r>
            <a:r>
              <a:rPr lang="fr-FR" sz="1900" dirty="0" err="1" smtClean="0">
                <a:hlinkClick r:id="rId2" action="ppaction://hlinksldjump"/>
              </a:rPr>
              <a:t>Les</a:t>
            </a:r>
            <a:r>
              <a:rPr lang="fr-FR" sz="1900" dirty="0" smtClean="0">
                <a:hlinkClick r:id="rId2" action="ppaction://hlinksldjump"/>
              </a:rPr>
              <a:t> commandes de base (Suite)</a:t>
            </a:r>
            <a:endParaRPr lang="fr-FR" sz="1900" dirty="0" smtClean="0"/>
          </a:p>
          <a:p>
            <a:pPr marL="342900" indent="-342900">
              <a:buFont typeface="+mj-lt"/>
              <a:buAutoNum type="arabicPeriod" startAt="3"/>
            </a:pPr>
            <a:r>
              <a:rPr lang="fr-FR" sz="1900" dirty="0" smtClean="0"/>
              <a:t>Git </a:t>
            </a:r>
            <a:r>
              <a:rPr lang="fr-FR" sz="1900" dirty="0" err="1" smtClean="0"/>
              <a:t>add</a:t>
            </a:r>
            <a:r>
              <a:rPr lang="fr-FR" sz="1900" dirty="0" smtClean="0"/>
              <a:t> .,git commit </a:t>
            </a:r>
          </a:p>
          <a:p>
            <a:pPr marL="342900" indent="-342900">
              <a:buFont typeface="+mj-lt"/>
              <a:buAutoNum type="arabicPeriod" startAt="5"/>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wd,Style.css en </a:t>
            </a:r>
            <a:r>
              <a:rPr lang="fr-FR" sz="1900" dirty="0" err="1" smtClean="0"/>
              <a:t>wd</a:t>
            </a:r>
            <a:endParaRPr lang="fr-FR" sz="1900" dirty="0" smtClean="0"/>
          </a:p>
          <a:p>
            <a:pPr marL="342900" indent="-342900">
              <a:buFont typeface="+mj-lt"/>
              <a:buAutoNum type="arabicPeriod" startAt="6"/>
            </a:pPr>
            <a:r>
              <a:rPr lang="fr-FR" sz="1900" dirty="0" smtClean="0"/>
              <a:t>Git </a:t>
            </a:r>
            <a:r>
              <a:rPr lang="fr-FR" sz="1900" dirty="0" err="1"/>
              <a:t>stash</a:t>
            </a:r>
            <a:r>
              <a:rPr lang="fr-FR" sz="1900" dirty="0"/>
              <a:t> push</a:t>
            </a:r>
          </a:p>
          <a:p>
            <a:pPr marL="342900" indent="-342900">
              <a:buFont typeface="+mj-lt"/>
              <a:buAutoNum type="arabicPeriod" startAt="7"/>
            </a:pPr>
            <a:r>
              <a:rPr lang="fr-FR" sz="1900" dirty="0" err="1" smtClean="0"/>
              <a:t>Gs</a:t>
            </a:r>
            <a:endParaRPr lang="fr-FR" sz="1900" dirty="0" smtClean="0"/>
          </a:p>
          <a:p>
            <a:pPr marL="342900" indent="-342900">
              <a:buFont typeface="+mj-lt"/>
              <a:buAutoNum type="arabicPeriod" startAt="7"/>
            </a:pPr>
            <a:r>
              <a:rPr lang="fr-FR" sz="1900" dirty="0" smtClean="0"/>
              <a:t>Git </a:t>
            </a:r>
            <a:r>
              <a:rPr lang="fr-FR" sz="1900" dirty="0" err="1" smtClean="0"/>
              <a:t>stash</a:t>
            </a:r>
            <a:r>
              <a:rPr lang="fr-FR" sz="1900" dirty="0" smtClean="0"/>
              <a:t> show</a:t>
            </a:r>
          </a:p>
          <a:p>
            <a:pPr marL="342900" indent="-342900">
              <a:buFont typeface="+mj-lt"/>
              <a:buAutoNum type="arabicPeriod" startAt="7"/>
            </a:pPr>
            <a:r>
              <a:rPr lang="fr-FR" sz="1900" dirty="0" smtClean="0"/>
              <a:t>Git </a:t>
            </a:r>
            <a:r>
              <a:rPr lang="fr-FR" sz="1900" dirty="0" err="1" smtClean="0"/>
              <a:t>stash</a:t>
            </a:r>
            <a:r>
              <a:rPr lang="fr-FR" sz="1900" dirty="0" smtClean="0"/>
              <a:t> pop</a:t>
            </a:r>
          </a:p>
          <a:p>
            <a:pPr marL="342900" indent="-342900">
              <a:buFont typeface="+mj-lt"/>
              <a:buAutoNum type="arabicPeriod" startAt="7"/>
            </a:pPr>
            <a:r>
              <a:rPr lang="fr-FR" sz="1900" dirty="0"/>
              <a:t>git </a:t>
            </a:r>
            <a:r>
              <a:rPr lang="fr-FR" sz="1900" dirty="0" err="1"/>
              <a:t>stash</a:t>
            </a:r>
            <a:r>
              <a:rPr lang="fr-FR" sz="1900" dirty="0"/>
              <a:t> </a:t>
            </a:r>
            <a:r>
              <a:rPr lang="fr-FR" sz="1900" dirty="0" smtClean="0"/>
              <a:t>show</a:t>
            </a:r>
          </a:p>
          <a:p>
            <a:pPr marL="342900" indent="-342900">
              <a:buFont typeface="+mj-lt"/>
              <a:buAutoNum type="arabicPeriod" startAt="11"/>
            </a:pPr>
            <a:r>
              <a:rPr lang="fr-FR" sz="1900" dirty="0"/>
              <a:t>Créer une configuration la configuration suivante</a:t>
            </a:r>
          </a:p>
          <a:p>
            <a:pPr marL="285750" indent="-285750">
              <a:buFont typeface="Arial" panose="020B0604020202020204" pitchFamily="34" charset="0"/>
              <a:buChar char="•"/>
            </a:pPr>
            <a:r>
              <a:rPr lang="fr-FR" sz="1900" dirty="0"/>
              <a:t>Index.html v1 indexé,v2 an wd,Style.css en </a:t>
            </a:r>
            <a:r>
              <a:rPr lang="fr-FR" sz="1900" dirty="0" err="1" smtClean="0"/>
              <a:t>wd</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push –u</a:t>
            </a:r>
          </a:p>
          <a:p>
            <a:pPr marL="342900" indent="-342900">
              <a:buFont typeface="+mj-lt"/>
              <a:buAutoNum type="arabicPeriod" startAt="12"/>
            </a:pPr>
            <a:r>
              <a:rPr lang="fr-FR" sz="1900" dirty="0" smtClean="0"/>
              <a:t>Git </a:t>
            </a:r>
            <a:r>
              <a:rPr lang="fr-FR" sz="1900" dirty="0" err="1" smtClean="0"/>
              <a:t>stash</a:t>
            </a:r>
            <a:r>
              <a:rPr lang="fr-FR" sz="1900" dirty="0" smtClean="0"/>
              <a:t> </a:t>
            </a:r>
            <a:r>
              <a:rPr lang="fr-FR" sz="1900" dirty="0" err="1" smtClean="0"/>
              <a:t>applay</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show</a:t>
            </a:r>
          </a:p>
          <a:p>
            <a:pPr marL="342900" indent="-342900">
              <a:buFont typeface="+mj-lt"/>
              <a:buAutoNum type="arabicPeriod" startAt="15"/>
            </a:pPr>
            <a:r>
              <a:rPr lang="fr-FR" sz="1900" dirty="0" smtClean="0"/>
              <a:t>Git </a:t>
            </a:r>
            <a:r>
              <a:rPr lang="fr-FR" sz="1900" dirty="0" err="1" smtClean="0"/>
              <a:t>stash</a:t>
            </a:r>
            <a:r>
              <a:rPr lang="fr-FR" sz="1900" dirty="0" smtClean="0"/>
              <a:t> drop</a:t>
            </a:r>
          </a:p>
          <a:p>
            <a:pPr marL="342900" indent="-342900">
              <a:buFont typeface="+mj-lt"/>
              <a:buAutoNum type="arabicPeriod" startAt="15"/>
            </a:pPr>
            <a:r>
              <a:rPr lang="fr-FR" sz="1900" dirty="0"/>
              <a:t>git </a:t>
            </a:r>
            <a:r>
              <a:rPr lang="fr-FR" sz="1900" dirty="0" err="1"/>
              <a:t>stash</a:t>
            </a:r>
            <a:r>
              <a:rPr lang="fr-FR" sz="1900" dirty="0"/>
              <a:t> </a:t>
            </a:r>
            <a:r>
              <a:rPr lang="fr-FR" sz="1900" dirty="0" smtClean="0"/>
              <a:t>show</a:t>
            </a:r>
            <a:endParaRPr lang="fr-FR" sz="1900" dirty="0"/>
          </a:p>
        </p:txBody>
      </p:sp>
      <p:sp>
        <p:nvSpPr>
          <p:cNvPr id="5" name="ZoneTexte 4">
            <a:hlinkClick r:id="rId2" action="ppaction://hlinksldjump"/>
          </p:cNvPr>
          <p:cNvSpPr txBox="1"/>
          <p:nvPr/>
        </p:nvSpPr>
        <p:spPr>
          <a:xfrm>
            <a:off x="5957047" y="0"/>
            <a:ext cx="4827494" cy="3477875"/>
          </a:xfrm>
          <a:prstGeom prst="rect">
            <a:avLst/>
          </a:prstGeom>
          <a:noFill/>
        </p:spPr>
        <p:txBody>
          <a:bodyPr wrap="square" rtlCol="0">
            <a:spAutoFit/>
          </a:bodyPr>
          <a:lstStyle/>
          <a:p>
            <a:r>
              <a:rPr lang="fr-FR" sz="2000" b="1" dirty="0" smtClean="0"/>
              <a:t>Ignoré un fichier déjà commité</a:t>
            </a:r>
          </a:p>
          <a:p>
            <a:pPr marL="342900" indent="-342900">
              <a:buFont typeface="+mj-lt"/>
              <a:buAutoNum type="arabicPeriod"/>
            </a:pPr>
            <a:r>
              <a:rPr lang="fr-FR" sz="2000" dirty="0" err="1" smtClean="0"/>
              <a:t>Init</a:t>
            </a:r>
            <a:endParaRPr lang="fr-FR" sz="2000" dirty="0" smtClean="0"/>
          </a:p>
          <a:p>
            <a:pPr marL="342900" indent="-342900">
              <a:buFont typeface="+mj-lt"/>
              <a:buAutoNum type="arabicPeriod"/>
            </a:pPr>
            <a:r>
              <a:rPr lang="fr-FR" sz="2000" dirty="0" err="1" smtClean="0"/>
              <a:t>echo</a:t>
            </a:r>
            <a:r>
              <a:rPr lang="fr-FR" sz="2000" dirty="0" smtClean="0"/>
              <a:t> /</a:t>
            </a:r>
            <a:r>
              <a:rPr lang="fr-FR" sz="2000" dirty="0" err="1" smtClean="0"/>
              <a:t>vendor</a:t>
            </a:r>
            <a:r>
              <a:rPr lang="fr-FR" sz="2000" dirty="0" smtClean="0"/>
              <a:t>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*.log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DBNAME=</a:t>
            </a:r>
            <a:r>
              <a:rPr lang="fr-FR" sz="2000" dirty="0" err="1" smtClean="0"/>
              <a:t>db</a:t>
            </a:r>
            <a:r>
              <a:rPr lang="fr-FR" sz="2000" dirty="0" smtClean="0"/>
              <a:t>&gt;&gt; .</a:t>
            </a:r>
            <a:r>
              <a:rPr lang="fr-FR" sz="2000" dirty="0" err="1" smtClean="0"/>
              <a:t>env</a:t>
            </a:r>
            <a:endParaRPr lang="fr-FR" sz="2000" dirty="0" smtClean="0"/>
          </a:p>
          <a:p>
            <a:pPr marL="342900" indent="-342900">
              <a:buFont typeface="+mj-lt"/>
              <a:buAutoNum type="arabicPeriod"/>
            </a:pPr>
            <a:r>
              <a:rPr lang="fr-FR" sz="2000" dirty="0" err="1" smtClean="0"/>
              <a:t>touch</a:t>
            </a:r>
            <a:r>
              <a:rPr lang="fr-FR" sz="2000" dirty="0" smtClean="0"/>
              <a:t> </a:t>
            </a:r>
            <a:r>
              <a:rPr lang="fr-FR" sz="2000" dirty="0" err="1" smtClean="0"/>
              <a:t>app,log</a:t>
            </a:r>
            <a:endParaRPr lang="fr-FR" sz="2000" dirty="0" smtClean="0"/>
          </a:p>
          <a:p>
            <a:pPr marL="342900" indent="-342900">
              <a:buFont typeface="+mj-lt"/>
              <a:buAutoNum type="arabicPeriod"/>
            </a:pPr>
            <a:r>
              <a:rPr lang="fr-FR" sz="2000" dirty="0" smtClean="0"/>
              <a:t>Git </a:t>
            </a:r>
            <a:r>
              <a:rPr lang="fr-FR" sz="2000" dirty="0" err="1" smtClean="0"/>
              <a:t>add</a:t>
            </a:r>
            <a:r>
              <a:rPr lang="fr-FR" sz="2000" dirty="0" smtClean="0"/>
              <a:t> .</a:t>
            </a:r>
          </a:p>
          <a:p>
            <a:pPr marL="342900" indent="-342900">
              <a:buFont typeface="+mj-lt"/>
              <a:buAutoNum type="arabicPeriod"/>
            </a:pPr>
            <a:r>
              <a:rPr lang="fr-FR" sz="2000" dirty="0" err="1" smtClean="0"/>
              <a:t>gs</a:t>
            </a:r>
            <a:endParaRPr lang="fr-FR" sz="2000" dirty="0" smtClean="0"/>
          </a:p>
          <a:p>
            <a:pPr marL="342900" indent="-342900">
              <a:buFont typeface="+mj-lt"/>
              <a:buAutoNum type="arabicPeriod"/>
            </a:pPr>
            <a:r>
              <a:rPr lang="fr-FR" sz="2000" dirty="0" smtClean="0"/>
              <a:t>Commiter</a:t>
            </a:r>
          </a:p>
          <a:p>
            <a:pPr marL="342900" indent="-342900">
              <a:buFont typeface="+mj-lt"/>
              <a:buAutoNum type="arabicPeriod"/>
            </a:pPr>
            <a:r>
              <a:rPr lang="fr-FR" sz="2000" dirty="0" smtClean="0"/>
              <a:t>git </a:t>
            </a:r>
            <a:r>
              <a:rPr lang="fr-FR" sz="2000" dirty="0" err="1" smtClean="0"/>
              <a:t>rm</a:t>
            </a:r>
            <a:r>
              <a:rPr lang="fr-FR" sz="2000" dirty="0" smtClean="0"/>
              <a:t> --</a:t>
            </a:r>
            <a:r>
              <a:rPr lang="fr-FR" sz="2000" dirty="0" err="1" smtClean="0"/>
              <a:t>cached</a:t>
            </a:r>
            <a:r>
              <a:rPr lang="fr-FR" sz="2000" dirty="0" smtClean="0"/>
              <a:t> .</a:t>
            </a:r>
            <a:r>
              <a:rPr lang="fr-FR" sz="2000" dirty="0" err="1" smtClean="0"/>
              <a:t>env</a:t>
            </a:r>
            <a:endParaRPr lang="fr-FR" sz="2000" dirty="0" smtClean="0"/>
          </a:p>
          <a:p>
            <a:pPr marL="342900" indent="-342900">
              <a:buFont typeface="+mj-lt"/>
              <a:buAutoNum type="arabicPeriod"/>
            </a:pPr>
            <a:r>
              <a:rPr lang="en-US" sz="2000" dirty="0" err="1" smtClean="0"/>
              <a:t>git</a:t>
            </a:r>
            <a:r>
              <a:rPr lang="en-US" sz="2000" dirty="0" smtClean="0"/>
              <a:t> commit -m "Start ignoring .</a:t>
            </a:r>
            <a:r>
              <a:rPr lang="en-US" sz="2000" dirty="0" err="1" smtClean="0"/>
              <a:t>env</a:t>
            </a:r>
            <a:r>
              <a:rPr lang="en-US" sz="2000" dirty="0" smtClean="0"/>
              <a:t>"</a:t>
            </a:r>
            <a:endParaRPr lang="fr-FR" sz="2000" dirty="0" smtClean="0"/>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Texte 2">
            <a:hlinkClick r:id="rId2" action="ppaction://hlinksldjump"/>
          </p:cNvPr>
          <p:cNvSpPr txBox="1"/>
          <p:nvPr/>
        </p:nvSpPr>
        <p:spPr>
          <a:xfrm>
            <a:off x="164727" y="177439"/>
            <a:ext cx="5187202"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
        <p:nvSpPr>
          <p:cNvPr id="2" name="ZoneTexte 1">
            <a:hlinkClick r:id="rId3" action="ppaction://hlinksldjump"/>
          </p:cNvPr>
          <p:cNvSpPr txBox="1"/>
          <p:nvPr/>
        </p:nvSpPr>
        <p:spPr>
          <a:xfrm>
            <a:off x="5351929" y="0"/>
            <a:ext cx="6840071" cy="3508653"/>
          </a:xfrm>
          <a:prstGeom prst="rect">
            <a:avLst/>
          </a:prstGeom>
          <a:noFill/>
        </p:spPr>
        <p:txBody>
          <a:bodyPr wrap="square" rtlCol="0">
            <a:spAutoFit/>
          </a:bodyPr>
          <a:lstStyle/>
          <a:p>
            <a:r>
              <a:rPr lang="fr-FR" b="1" dirty="0" smtClean="0"/>
              <a:t>Démo Log</a:t>
            </a:r>
          </a:p>
          <a:p>
            <a:pPr marL="342900" indent="-342900">
              <a:buFont typeface="+mj-lt"/>
              <a:buAutoNum type="arabicPeriod"/>
            </a:pPr>
            <a:r>
              <a:rPr lang="fr-FR" dirty="0" err="1" smtClean="0"/>
              <a:t>Predre</a:t>
            </a:r>
            <a:r>
              <a:rPr lang="fr-FR" dirty="0" smtClean="0"/>
              <a:t> projet </a:t>
            </a:r>
            <a:r>
              <a:rPr lang="fr-FR" dirty="0" err="1" smtClean="0"/>
              <a:t>stash</a:t>
            </a:r>
            <a:r>
              <a:rPr lang="fr-FR" dirty="0" smtClean="0"/>
              <a:t> ou bien clone </a:t>
            </a:r>
            <a:r>
              <a:rPr lang="fr-FR" dirty="0" err="1">
                <a:hlinkClick r:id="rId4"/>
              </a:rPr>
              <a:t>git@github.com:facebook</a:t>
            </a:r>
            <a:r>
              <a:rPr lang="fr-FR" dirty="0">
                <a:hlinkClick r:id="rId4"/>
              </a:rPr>
              <a:t>/</a:t>
            </a:r>
            <a:r>
              <a:rPr lang="fr-FR" dirty="0" err="1">
                <a:hlinkClick r:id="rId4"/>
              </a:rPr>
              <a:t>create-react-app.git</a:t>
            </a:r>
            <a:endParaRPr lang="fr-FR" dirty="0"/>
          </a:p>
          <a:p>
            <a:endParaRPr lang="fr-FR" dirty="0" smtClean="0"/>
          </a:p>
          <a:p>
            <a:pPr marL="342900" indent="-342900">
              <a:buFont typeface="+mj-lt"/>
              <a:buAutoNum type="arabicPeriod"/>
            </a:pPr>
            <a:r>
              <a:rPr lang="fr-FR" dirty="0" err="1" smtClean="0"/>
              <a:t>Workspace</a:t>
            </a:r>
            <a:r>
              <a:rPr lang="fr-FR" dirty="0" smtClean="0"/>
              <a:t> avec (file1.html,file2.html ,</a:t>
            </a:r>
            <a:r>
              <a:rPr lang="fr-FR" dirty="0" err="1" smtClean="0"/>
              <a:t>css</a:t>
            </a:r>
            <a:r>
              <a:rPr lang="fr-FR" dirty="0" smtClean="0"/>
              <a:t>/style.css)</a:t>
            </a:r>
          </a:p>
          <a:p>
            <a:pPr marL="342900" indent="-342900">
              <a:buFont typeface="+mj-lt"/>
              <a:buAutoNum type="arabicPeriod"/>
            </a:pPr>
            <a:r>
              <a:rPr lang="fr-FR" dirty="0" err="1" smtClean="0"/>
              <a:t>commite</a:t>
            </a:r>
            <a:r>
              <a:rPr lang="fr-FR" dirty="0" smtClean="0"/>
              <a:t> r « </a:t>
            </a:r>
            <a:r>
              <a:rPr lang="fr-FR" dirty="0" err="1" smtClean="0"/>
              <a:t>add</a:t>
            </a:r>
            <a:r>
              <a:rPr lang="fr-FR" dirty="0" smtClean="0"/>
              <a:t>  file1,file2,style»</a:t>
            </a:r>
          </a:p>
          <a:p>
            <a:pPr marL="342900" indent="-342900">
              <a:buFont typeface="+mj-lt"/>
              <a:buAutoNum type="arabicPeriod"/>
            </a:pPr>
            <a:r>
              <a:rPr lang="fr-FR" dirty="0" smtClean="0"/>
              <a:t>Changer file1,html indexer et </a:t>
            </a:r>
            <a:r>
              <a:rPr lang="fr-FR" dirty="0" err="1" smtClean="0"/>
              <a:t>commite</a:t>
            </a:r>
            <a:r>
              <a:rPr lang="fr-FR" dirty="0" smtClean="0"/>
              <a:t> </a:t>
            </a:r>
          </a:p>
          <a:p>
            <a:pPr marL="342900" indent="-342900">
              <a:buFont typeface="+mj-lt"/>
              <a:buAutoNum type="arabicPeriod"/>
            </a:pPr>
            <a:r>
              <a:rPr lang="fr-FR" dirty="0" smtClean="0"/>
              <a:t>Git log –n 1,git log ,git log --</a:t>
            </a:r>
            <a:r>
              <a:rPr lang="fr-FR" dirty="0" err="1" smtClean="0"/>
              <a:t>before</a:t>
            </a:r>
            <a:r>
              <a:rPr lang="fr-FR" dirty="0" smtClean="0"/>
              <a:t> 2022-12-19,git log –</a:t>
            </a:r>
            <a:r>
              <a:rPr lang="fr-FR" dirty="0" err="1" smtClean="0"/>
              <a:t>after</a:t>
            </a:r>
            <a:r>
              <a:rPr lang="fr-FR" dirty="0" smtClean="0"/>
              <a:t> 2022-12-20, git log –</a:t>
            </a:r>
            <a:r>
              <a:rPr lang="fr-FR" dirty="0" err="1" smtClean="0"/>
              <a:t>autor</a:t>
            </a:r>
            <a:r>
              <a:rPr lang="fr-FR" dirty="0" smtClean="0"/>
              <a:t>=‘’</a:t>
            </a:r>
            <a:r>
              <a:rPr lang="fr-FR" dirty="0" err="1" smtClean="0"/>
              <a:t>username</a:t>
            </a:r>
            <a:r>
              <a:rPr lang="fr-FR" dirty="0" smtClean="0"/>
              <a:t>’’, git  log – file1.html,git log </a:t>
            </a:r>
            <a:r>
              <a:rPr lang="fr-FR" dirty="0" err="1" smtClean="0"/>
              <a:t>com_id</a:t>
            </a:r>
            <a:r>
              <a:rPr lang="fr-FR" dirty="0" smtClean="0"/>
              <a:t> </a:t>
            </a:r>
            <a:r>
              <a:rPr lang="fr-FR" dirty="0" err="1" smtClean="0"/>
              <a:t>HEAD,git</a:t>
            </a:r>
            <a:r>
              <a:rPr lang="fr-FR" dirty="0" smtClean="0"/>
              <a:t> log –stat, git log --reverse</a:t>
            </a:r>
          </a:p>
          <a:p>
            <a:pPr marL="342900" indent="-342900">
              <a:buFont typeface="+mj-lt"/>
              <a:buAutoNum type="arabicPeriod"/>
            </a:pPr>
            <a:endParaRPr lang="fr-FR" dirty="0" smtClean="0"/>
          </a:p>
          <a:p>
            <a:endParaRPr lang="fr-FR"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0"/>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6299" y="0"/>
            <a:ext cx="1955701" cy="579255"/>
          </a:xfrm>
        </p:spPr>
        <p:txBody>
          <a:bodyPr>
            <a:normAutofit/>
          </a:bodyPr>
          <a:lstStyle/>
          <a:p>
            <a:r>
              <a:rPr lang="fr-FR" sz="1800" dirty="0" err="1" smtClean="0"/>
              <a:t>Revert</a:t>
            </a:r>
            <a:r>
              <a:rPr lang="fr-FR" sz="1800" dirty="0" smtClean="0"/>
              <a:t> Commande</a:t>
            </a:r>
            <a:endParaRPr lang="fr-FR" sz="1800" dirty="0"/>
          </a:p>
        </p:txBody>
      </p:sp>
      <p:sp>
        <p:nvSpPr>
          <p:cNvPr id="4" name="ZoneTexte 3">
            <a:hlinkClick r:id="rId2" action="ppaction://hlinksldjump"/>
          </p:cNvPr>
          <p:cNvSpPr txBox="1"/>
          <p:nvPr/>
        </p:nvSpPr>
        <p:spPr>
          <a:xfrm>
            <a:off x="0" y="0"/>
            <a:ext cx="4779585" cy="3289106"/>
          </a:xfrm>
          <a:prstGeom prst="rect">
            <a:avLst/>
          </a:prstGeom>
          <a:noFill/>
        </p:spPr>
        <p:txBody>
          <a:bodyPr wrap="square" rtlCol="0">
            <a:spAutoFit/>
          </a:bodyPr>
          <a:lstStyle/>
          <a:p>
            <a:r>
              <a:rPr lang="fr-FR" b="1" u="sng" dirty="0" smtClean="0"/>
              <a:t>récupère un </a:t>
            </a:r>
            <a:r>
              <a:rPr lang="fr-FR" b="1" u="sng" dirty="0"/>
              <a:t>fichier </a:t>
            </a:r>
            <a:r>
              <a:rPr lang="fr-FR" b="1" u="sng" dirty="0" smtClean="0"/>
              <a:t>supprimé(</a:t>
            </a:r>
            <a:r>
              <a:rPr lang="fr-FR" b="1" u="sng" dirty="0" err="1" smtClean="0"/>
              <a:t>Revert</a:t>
            </a:r>
            <a:r>
              <a:rPr lang="fr-FR" b="1" u="sng" dirty="0" smtClean="0"/>
              <a:t>)</a:t>
            </a:r>
          </a:p>
          <a:p>
            <a:pPr marL="514350" indent="-514350">
              <a:lnSpc>
                <a:spcPct val="90000"/>
              </a:lnSpc>
              <a:spcBef>
                <a:spcPts val="1000"/>
              </a:spcBef>
              <a:buFont typeface="+mj-lt"/>
              <a:buAutoNum type="arabicPeriod"/>
            </a:pPr>
            <a:r>
              <a:rPr lang="fr-FR" dirty="0"/>
              <a:t>1.Git </a:t>
            </a:r>
            <a:r>
              <a:rPr lang="fr-FR" dirty="0" smtClean="0"/>
              <a:t>init</a:t>
            </a:r>
          </a:p>
          <a:p>
            <a:pPr marL="514350" indent="-514350">
              <a:lnSpc>
                <a:spcPct val="90000"/>
              </a:lnSpc>
              <a:spcBef>
                <a:spcPts val="1000"/>
              </a:spcBef>
              <a:buFont typeface="+mj-lt"/>
              <a:buAutoNum type="arabicPeriod"/>
            </a:pPr>
            <a:r>
              <a:rPr lang="fr-FR" dirty="0" smtClean="0"/>
              <a:t>Faire des </a:t>
            </a:r>
            <a:r>
              <a:rPr lang="fr-FR" dirty="0" err="1" smtClean="0"/>
              <a:t>comit</a:t>
            </a:r>
            <a:r>
              <a:rPr lang="fr-FR" dirty="0" smtClean="0"/>
              <a:t> s</a:t>
            </a:r>
          </a:p>
          <a:p>
            <a:pPr marL="514350" indent="-514350">
              <a:lnSpc>
                <a:spcPct val="90000"/>
              </a:lnSpc>
              <a:spcBef>
                <a:spcPts val="1000"/>
              </a:spcBef>
              <a:buFont typeface="+mj-lt"/>
              <a:buAutoNum type="arabicPeriod"/>
            </a:pPr>
            <a:r>
              <a:rPr lang="fr-FR" dirty="0" smtClean="0"/>
              <a:t>Supprimer un fichier + commit</a:t>
            </a:r>
          </a:p>
          <a:p>
            <a:pPr marL="514350" indent="-514350">
              <a:lnSpc>
                <a:spcPct val="90000"/>
              </a:lnSpc>
              <a:spcBef>
                <a:spcPts val="1000"/>
              </a:spcBef>
              <a:buFont typeface="+mj-lt"/>
              <a:buAutoNum type="arabicPeriod"/>
            </a:pPr>
            <a:r>
              <a:rPr lang="fr-FR" dirty="0" smtClean="0"/>
              <a:t>Faire des </a:t>
            </a:r>
            <a:r>
              <a:rPr lang="fr-FR" dirty="0" err="1" smtClean="0"/>
              <a:t>commits</a:t>
            </a:r>
            <a:endParaRPr lang="fr-FR" dirty="0" smtClean="0"/>
          </a:p>
          <a:p>
            <a:pPr marL="514350" indent="-514350">
              <a:lnSpc>
                <a:spcPct val="90000"/>
              </a:lnSpc>
              <a:spcBef>
                <a:spcPts val="1000"/>
              </a:spcBef>
              <a:buFont typeface="+mj-lt"/>
              <a:buAutoNum type="arabicPeriod"/>
            </a:pPr>
            <a:r>
              <a:rPr lang="fr-FR" dirty="0" err="1" smtClean="0"/>
              <a:t>Recherch</a:t>
            </a:r>
            <a:r>
              <a:rPr lang="fr-FR" dirty="0" smtClean="0"/>
              <a:t> commit qui a supprimer le fichier</a:t>
            </a:r>
          </a:p>
          <a:p>
            <a:pPr marL="342900" indent="-342900">
              <a:lnSpc>
                <a:spcPct val="90000"/>
              </a:lnSpc>
              <a:spcBef>
                <a:spcPts val="1000"/>
              </a:spcBef>
              <a:buFont typeface="Arial" panose="020B0604020202020204" pitchFamily="34" charset="0"/>
              <a:buChar char="•"/>
            </a:pPr>
            <a:r>
              <a:rPr lang="fr-FR" dirty="0"/>
              <a:t>g</a:t>
            </a:r>
            <a:r>
              <a:rPr lang="fr-FR" dirty="0" smtClean="0"/>
              <a:t>it log  --</a:t>
            </a:r>
            <a:r>
              <a:rPr lang="fr-FR" dirty="0" err="1" smtClean="0"/>
              <a:t>diff-filter</a:t>
            </a:r>
            <a:r>
              <a:rPr lang="fr-FR" dirty="0" smtClean="0"/>
              <a:t>=D –</a:t>
            </a:r>
            <a:r>
              <a:rPr lang="fr-FR" dirty="0" err="1" smtClean="0"/>
              <a:t>summary</a:t>
            </a:r>
            <a:endParaRPr lang="fr-FR" dirty="0" smtClean="0"/>
          </a:p>
          <a:p>
            <a:pPr marL="342900" indent="-342900">
              <a:lnSpc>
                <a:spcPct val="90000"/>
              </a:lnSpc>
              <a:spcBef>
                <a:spcPts val="1000"/>
              </a:spcBef>
              <a:buFont typeface="Arial" panose="020B0604020202020204" pitchFamily="34" charset="0"/>
              <a:buChar char="•"/>
            </a:pPr>
            <a:r>
              <a:rPr lang="fr-FR" dirty="0" smtClean="0"/>
              <a:t>git </a:t>
            </a:r>
            <a:r>
              <a:rPr lang="fr-FR" dirty="0" err="1" smtClean="0"/>
              <a:t>revert</a:t>
            </a:r>
            <a:r>
              <a:rPr lang="fr-FR" dirty="0" smtClean="0"/>
              <a:t> SHA-1</a:t>
            </a:r>
          </a:p>
          <a:p>
            <a:endParaRPr lang="fr-FR" dirty="0"/>
          </a:p>
        </p:txBody>
      </p:sp>
      <p:sp>
        <p:nvSpPr>
          <p:cNvPr id="6" name="ZoneTexte 5">
            <a:hlinkClick r:id="rId2" action="ppaction://hlinksldjump"/>
          </p:cNvPr>
          <p:cNvSpPr txBox="1"/>
          <p:nvPr/>
        </p:nvSpPr>
        <p:spPr>
          <a:xfrm>
            <a:off x="5757694" y="83735"/>
            <a:ext cx="4085553" cy="3239861"/>
          </a:xfrm>
          <a:prstGeom prst="rect">
            <a:avLst/>
          </a:prstGeom>
          <a:noFill/>
        </p:spPr>
        <p:txBody>
          <a:bodyPr wrap="square" rtlCol="0">
            <a:spAutoFit/>
          </a:bodyPr>
          <a:lstStyle/>
          <a:p>
            <a:r>
              <a:rPr lang="fr-FR" b="1" u="sng" dirty="0" smtClean="0"/>
              <a:t>Démo </a:t>
            </a:r>
            <a:r>
              <a:rPr lang="fr-FR" b="1" u="sng" dirty="0" err="1" smtClean="0"/>
              <a:t>Revert</a:t>
            </a:r>
            <a:endParaRPr lang="fr-FR" b="1" u="sng" dirty="0" smtClean="0"/>
          </a:p>
          <a:p>
            <a:pPr marL="514350" indent="-514350">
              <a:lnSpc>
                <a:spcPct val="90000"/>
              </a:lnSpc>
              <a:spcBef>
                <a:spcPts val="1000"/>
              </a:spcBef>
              <a:buFont typeface="+mj-lt"/>
              <a:buAutoNum type="arabicPeriod"/>
            </a:pPr>
            <a:r>
              <a:rPr lang="fr-FR" dirty="0"/>
              <a:t>1.Git </a:t>
            </a:r>
            <a:r>
              <a:rPr lang="fr-FR" dirty="0" smtClean="0"/>
              <a:t>init</a:t>
            </a:r>
          </a:p>
          <a:p>
            <a:pPr marL="457200" indent="-457200">
              <a:buFont typeface="+mj-lt"/>
              <a:buAutoNum type="arabicPeriod"/>
            </a:pPr>
            <a:r>
              <a:rPr lang="fr-FR" dirty="0" err="1" smtClean="0"/>
              <a:t>echo</a:t>
            </a:r>
            <a:r>
              <a:rPr lang="fr-FR" dirty="0" smtClean="0"/>
              <a:t>(</a:t>
            </a:r>
            <a:r>
              <a:rPr lang="fr-FR" dirty="0" err="1" smtClean="0"/>
              <a:t>some</a:t>
            </a:r>
            <a:r>
              <a:rPr lang="fr-FR" dirty="0" smtClean="0"/>
              <a:t> </a:t>
            </a:r>
            <a:r>
              <a:rPr lang="fr-FR" dirty="0" err="1" smtClean="0"/>
              <a:t>text</a:t>
            </a:r>
            <a:r>
              <a:rPr lang="fr-FR" dirty="0" smtClean="0"/>
              <a:t>) &gt;&gt; README.md</a:t>
            </a:r>
          </a:p>
          <a:p>
            <a:pPr marL="457200" indent="-457200">
              <a:buFont typeface="+mj-lt"/>
              <a:buAutoNum type="arabicPeriod"/>
            </a:pPr>
            <a:r>
              <a:rPr lang="fr-FR" dirty="0" smtClean="0"/>
              <a:t>git </a:t>
            </a:r>
            <a:r>
              <a:rPr lang="fr-FR" dirty="0" err="1" smtClean="0"/>
              <a:t>add</a:t>
            </a:r>
            <a:r>
              <a:rPr lang="fr-FR" dirty="0" smtClean="0"/>
              <a:t> .</a:t>
            </a:r>
          </a:p>
          <a:p>
            <a:pPr marL="457200" indent="-457200">
              <a:buFont typeface="+mj-lt"/>
              <a:buAutoNum type="arabicPeriod"/>
            </a:pPr>
            <a:r>
              <a:rPr lang="fr-FR" dirty="0" smtClean="0"/>
              <a:t>Git commit –m « initial commit »</a:t>
            </a:r>
          </a:p>
          <a:p>
            <a:pPr marL="457200" indent="-457200">
              <a:buFont typeface="+mj-lt"/>
              <a:buAutoNum type="arabicPeriod"/>
            </a:pPr>
            <a:r>
              <a:rPr lang="fr-FR" dirty="0"/>
              <a:t>Echo ‘bas update’ &gt;&gt; README.md</a:t>
            </a:r>
          </a:p>
          <a:p>
            <a:pPr marL="457200" indent="-457200">
              <a:buFont typeface="+mj-lt"/>
              <a:buAutoNum type="arabicPeriod"/>
            </a:pPr>
            <a:r>
              <a:rPr lang="fr-FR" dirty="0"/>
              <a:t>git commit –m ’’ </a:t>
            </a:r>
            <a:r>
              <a:rPr lang="fr-FR" dirty="0" err="1" smtClean="0"/>
              <a:t>bad</a:t>
            </a:r>
            <a:r>
              <a:rPr lang="fr-FR" dirty="0" smtClean="0"/>
              <a:t> </a:t>
            </a:r>
            <a:r>
              <a:rPr lang="fr-FR" dirty="0"/>
              <a:t>update’’</a:t>
            </a:r>
          </a:p>
          <a:p>
            <a:pPr marL="457200" indent="-457200">
              <a:buFont typeface="+mj-lt"/>
              <a:buAutoNum type="arabicPeriod"/>
            </a:pPr>
            <a:r>
              <a:rPr lang="fr-FR" dirty="0" smtClean="0"/>
              <a:t>git </a:t>
            </a:r>
            <a:r>
              <a:rPr lang="fr-FR" dirty="0" err="1"/>
              <a:t>revert</a:t>
            </a:r>
            <a:r>
              <a:rPr lang="fr-FR" dirty="0"/>
              <a:t> </a:t>
            </a:r>
            <a:r>
              <a:rPr lang="fr-FR" dirty="0" smtClean="0"/>
              <a:t>SHA-1(faire le changement)</a:t>
            </a:r>
            <a:endParaRPr lang="fr-FR" dirty="0"/>
          </a:p>
          <a:p>
            <a:pPr marL="457200" indent="-457200">
              <a:buFont typeface="+mj-lt"/>
              <a:buAutoNum type="arabicPeriod"/>
            </a:pPr>
            <a:r>
              <a:rPr lang="fr-FR" dirty="0"/>
              <a:t>Git commit -a</a:t>
            </a:r>
          </a:p>
          <a:p>
            <a:endParaRPr lang="fr-FR" dirty="0"/>
          </a:p>
        </p:txBody>
      </p:sp>
      <p:sp>
        <p:nvSpPr>
          <p:cNvPr id="3" name="ZoneTexte 2"/>
          <p:cNvSpPr txBox="1"/>
          <p:nvPr/>
        </p:nvSpPr>
        <p:spPr>
          <a:xfrm>
            <a:off x="94130" y="3181529"/>
            <a:ext cx="5970494" cy="3693319"/>
          </a:xfrm>
          <a:prstGeom prst="rect">
            <a:avLst/>
          </a:prstGeom>
          <a:noFill/>
        </p:spPr>
        <p:txBody>
          <a:bodyPr wrap="square" rtlCol="0">
            <a:spAutoFit/>
          </a:bodyPr>
          <a:lstStyle/>
          <a:p>
            <a:r>
              <a:rPr lang="fr-FR" b="1" dirty="0" smtClean="0"/>
              <a:t>Démo rever1</a:t>
            </a:r>
          </a:p>
          <a:p>
            <a:pPr marL="342900" indent="-342900">
              <a:buFont typeface="+mj-lt"/>
              <a:buAutoNum type="arabicPeriod"/>
            </a:pPr>
            <a:r>
              <a:rPr lang="fr-FR" dirty="0" err="1" smtClean="0"/>
              <a:t>mkdir</a:t>
            </a:r>
            <a:r>
              <a:rPr lang="fr-FR" dirty="0" smtClean="0"/>
              <a:t> </a:t>
            </a:r>
            <a:r>
              <a:rPr lang="fr-FR" dirty="0" err="1" smtClean="0"/>
              <a:t>revert_project</a:t>
            </a:r>
            <a:r>
              <a:rPr lang="fr-FR" dirty="0" smtClean="0"/>
              <a:t>                        13.git log --</a:t>
            </a:r>
            <a:r>
              <a:rPr lang="fr-FR" dirty="0" err="1" smtClean="0"/>
              <a:t>oneline</a:t>
            </a:r>
            <a:endParaRPr lang="fr-FR" dirty="0" smtClean="0"/>
          </a:p>
          <a:p>
            <a:pPr marL="342900" indent="-342900">
              <a:buFont typeface="+mj-lt"/>
              <a:buAutoNum type="arabicPeriod"/>
            </a:pPr>
            <a:r>
              <a:rPr lang="fr-FR" dirty="0" smtClean="0"/>
              <a:t> </a:t>
            </a:r>
            <a:r>
              <a:rPr lang="fr-FR" dirty="0"/>
              <a:t>cd git_ </a:t>
            </a:r>
            <a:r>
              <a:rPr lang="fr-FR" dirty="0" err="1"/>
              <a:t>revert_project</a:t>
            </a:r>
            <a:r>
              <a:rPr lang="fr-FR" dirty="0"/>
              <a:t> /</a:t>
            </a:r>
          </a:p>
          <a:p>
            <a:pPr marL="342900" indent="-342900">
              <a:buFont typeface="+mj-lt"/>
              <a:buAutoNum type="arabicPeriod"/>
            </a:pPr>
            <a:r>
              <a:rPr lang="fr-FR" dirty="0"/>
              <a:t> git </a:t>
            </a:r>
            <a:r>
              <a:rPr lang="fr-FR" dirty="0" err="1"/>
              <a:t>init</a:t>
            </a:r>
            <a:r>
              <a:rPr lang="fr-FR" dirty="0"/>
              <a:t> .</a:t>
            </a:r>
          </a:p>
          <a:p>
            <a:pPr marL="342900" indent="-342900">
              <a:buFont typeface="+mj-lt"/>
              <a:buAutoNum type="arabicPeriod"/>
            </a:pPr>
            <a:r>
              <a:rPr lang="fr-FR" dirty="0" err="1"/>
              <a:t>touch</a:t>
            </a:r>
            <a:r>
              <a:rPr lang="fr-FR" dirty="0"/>
              <a:t> </a:t>
            </a:r>
            <a:r>
              <a:rPr lang="fr-FR" dirty="0" smtClean="0"/>
              <a:t>file1 </a:t>
            </a:r>
          </a:p>
          <a:p>
            <a:pPr marL="342900" indent="-342900">
              <a:buFont typeface="+mj-lt"/>
              <a:buAutoNum type="arabicPeriod"/>
            </a:pPr>
            <a:r>
              <a:rPr lang="fr-FR" dirty="0" smtClean="0"/>
              <a:t>git </a:t>
            </a:r>
            <a:r>
              <a:rPr lang="fr-FR" dirty="0" err="1"/>
              <a:t>add</a:t>
            </a:r>
            <a:r>
              <a:rPr lang="fr-FR" dirty="0"/>
              <a:t> </a:t>
            </a:r>
            <a:r>
              <a:rPr lang="fr-FR" dirty="0" smtClean="0"/>
              <a:t>file</a:t>
            </a:r>
          </a:p>
          <a:p>
            <a:pPr marL="342900" indent="-342900">
              <a:buFont typeface="+mj-lt"/>
              <a:buAutoNum type="arabicPeriod"/>
            </a:pPr>
            <a:r>
              <a:rPr lang="fr-FR" dirty="0" smtClean="0"/>
              <a:t>git </a:t>
            </a:r>
            <a:r>
              <a:rPr lang="fr-FR" dirty="0"/>
              <a:t>commit -</a:t>
            </a:r>
            <a:r>
              <a:rPr lang="fr-FR" dirty="0" err="1"/>
              <a:t>am</a:t>
            </a:r>
            <a:r>
              <a:rPr lang="fr-FR" dirty="0"/>
              <a:t> </a:t>
            </a:r>
            <a:r>
              <a:rPr lang="fr-FR" dirty="0" smtClean="0"/>
              <a:t>« initial commit« </a:t>
            </a:r>
          </a:p>
          <a:p>
            <a:pPr marL="342900" indent="-342900">
              <a:buFont typeface="+mj-lt"/>
              <a:buAutoNum type="arabicPeriod"/>
            </a:pPr>
            <a:r>
              <a:rPr lang="en-US" dirty="0"/>
              <a:t>echo </a:t>
            </a:r>
            <a:r>
              <a:rPr lang="en-US" dirty="0" smtClean="0"/>
              <a:t>“content" </a:t>
            </a:r>
            <a:r>
              <a:rPr lang="en-US" dirty="0"/>
              <a:t>&gt;&gt; </a:t>
            </a:r>
            <a:r>
              <a:rPr lang="en-US" dirty="0" smtClean="0"/>
              <a:t>file1</a:t>
            </a:r>
          </a:p>
          <a:p>
            <a:pPr marL="342900" indent="-342900">
              <a:buFont typeface="+mj-lt"/>
              <a:buAutoNum type="arabicPeriod"/>
            </a:pPr>
            <a:r>
              <a:rPr lang="en-US" dirty="0" smtClean="0"/>
              <a:t> </a:t>
            </a:r>
            <a:r>
              <a:rPr lang="en-US" dirty="0" err="1"/>
              <a:t>git</a:t>
            </a:r>
            <a:r>
              <a:rPr lang="en-US" dirty="0"/>
              <a:t> commit -am "add new content to </a:t>
            </a:r>
            <a:r>
              <a:rPr lang="en-US" dirty="0" smtClean="0"/>
              <a:t>file1“</a:t>
            </a:r>
          </a:p>
          <a:p>
            <a:pPr marL="342900" indent="-342900">
              <a:buFont typeface="+mj-lt"/>
              <a:buAutoNum type="arabicPeriod"/>
            </a:pPr>
            <a:r>
              <a:rPr lang="en-US" dirty="0"/>
              <a:t>echo </a:t>
            </a:r>
            <a:r>
              <a:rPr lang="en-US" dirty="0" smtClean="0"/>
              <a:t>“add line </a:t>
            </a:r>
            <a:r>
              <a:rPr lang="en-US" dirty="0"/>
              <a:t>content" &gt;&gt; </a:t>
            </a:r>
            <a:r>
              <a:rPr lang="en-US" dirty="0" smtClean="0"/>
              <a:t>file1</a:t>
            </a:r>
          </a:p>
          <a:p>
            <a:pPr marL="342900" indent="-342900">
              <a:buFont typeface="+mj-lt"/>
              <a:buAutoNum type="arabicPeriod"/>
            </a:pPr>
            <a:r>
              <a:rPr lang="en-US" dirty="0" smtClean="0"/>
              <a:t> </a:t>
            </a:r>
            <a:r>
              <a:rPr lang="en-US" dirty="0" err="1"/>
              <a:t>git</a:t>
            </a:r>
            <a:r>
              <a:rPr lang="en-US" dirty="0"/>
              <a:t> commit -</a:t>
            </a:r>
            <a:r>
              <a:rPr lang="en-US" dirty="0" err="1" smtClean="0"/>
              <a:t>am“add</a:t>
            </a:r>
            <a:r>
              <a:rPr lang="en-US" dirty="0" smtClean="0"/>
              <a:t> </a:t>
            </a:r>
            <a:r>
              <a:rPr lang="en-US" dirty="0"/>
              <a:t>content to </a:t>
            </a:r>
            <a:r>
              <a:rPr lang="en-US" dirty="0" smtClean="0"/>
              <a:t>file1“</a:t>
            </a:r>
          </a:p>
          <a:p>
            <a:pPr marL="342900" indent="-342900">
              <a:buFont typeface="+mj-lt"/>
              <a:buAutoNum type="arabicPeriod"/>
            </a:pPr>
            <a:r>
              <a:rPr lang="fr-FR" dirty="0"/>
              <a:t> </a:t>
            </a:r>
            <a:r>
              <a:rPr lang="fr-FR" dirty="0">
                <a:hlinkClick r:id="rId3"/>
              </a:rPr>
              <a:t>git </a:t>
            </a:r>
            <a:r>
              <a:rPr lang="fr-FR" dirty="0" smtClean="0">
                <a:hlinkClick r:id="rId3"/>
              </a:rPr>
              <a:t>log</a:t>
            </a:r>
            <a:endParaRPr lang="fr-FR" dirty="0" smtClean="0"/>
          </a:p>
          <a:p>
            <a:pPr marL="342900" indent="-342900">
              <a:buFont typeface="+mj-lt"/>
              <a:buAutoNum type="arabicPeriod"/>
            </a:pPr>
            <a:r>
              <a:rPr lang="fr-FR" dirty="0"/>
              <a:t>git </a:t>
            </a:r>
            <a:r>
              <a:rPr lang="fr-FR" dirty="0" err="1"/>
              <a:t>revert</a:t>
            </a:r>
            <a:r>
              <a:rPr lang="fr-FR" dirty="0"/>
              <a:t> HEAD</a:t>
            </a:r>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455" y="0"/>
            <a:ext cx="5608545" cy="3305520"/>
          </a:xfrm>
          <a:prstGeom prst="rect">
            <a:avLst/>
          </a:prstGeom>
          <a:noFill/>
        </p:spPr>
        <p:txBody>
          <a:bodyPr wrap="square" rtlCol="0">
            <a:spAutoFit/>
          </a:bodyPr>
          <a:lstStyle/>
          <a:p>
            <a:r>
              <a:rPr lang="fr-FR" sz="2200" b="1" u="sng" dirty="0" smtClean="0"/>
              <a:t>récupère un </a:t>
            </a:r>
            <a:r>
              <a:rPr lang="fr-FR" sz="2200" b="1" u="sng" dirty="0"/>
              <a:t>fichier </a:t>
            </a:r>
            <a:r>
              <a:rPr lang="fr-FR" sz="2200" b="1" u="sng" dirty="0" smtClean="0"/>
              <a:t>supprimé(</a:t>
            </a:r>
            <a:r>
              <a:rPr lang="fr-FR" sz="2200" b="1" u="sng" dirty="0" err="1" smtClean="0"/>
              <a:t>Checkout</a:t>
            </a:r>
            <a:r>
              <a:rPr lang="fr-FR" sz="2200" b="1" u="sng" dirty="0" smtClean="0"/>
              <a:t>)</a:t>
            </a:r>
          </a:p>
          <a:p>
            <a:pPr marL="514350" indent="-514350">
              <a:lnSpc>
                <a:spcPct val="90000"/>
              </a:lnSpc>
              <a:spcBef>
                <a:spcPts val="1000"/>
              </a:spcBef>
              <a:buFont typeface="+mj-lt"/>
              <a:buAutoNum type="arabicPeriod"/>
            </a:pPr>
            <a:r>
              <a:rPr lang="fr-FR" sz="2200" dirty="0" smtClean="0"/>
              <a:t>Faire des </a:t>
            </a:r>
            <a:r>
              <a:rPr lang="fr-FR" sz="2200" dirty="0" err="1" smtClean="0"/>
              <a:t>comit</a:t>
            </a:r>
            <a:r>
              <a:rPr lang="fr-FR" sz="2200" dirty="0" smtClean="0"/>
              <a:t> s</a:t>
            </a:r>
          </a:p>
          <a:p>
            <a:pPr marL="514350" indent="-514350">
              <a:lnSpc>
                <a:spcPct val="90000"/>
              </a:lnSpc>
              <a:spcBef>
                <a:spcPts val="1000"/>
              </a:spcBef>
              <a:buFont typeface="+mj-lt"/>
              <a:buAutoNum type="arabicPeriod"/>
            </a:pPr>
            <a:r>
              <a:rPr lang="fr-FR" sz="2200" dirty="0" smtClean="0"/>
              <a:t>Supprimer un fichier + commit</a:t>
            </a:r>
          </a:p>
          <a:p>
            <a:pPr marL="514350" indent="-514350">
              <a:lnSpc>
                <a:spcPct val="90000"/>
              </a:lnSpc>
              <a:spcBef>
                <a:spcPts val="1000"/>
              </a:spcBef>
              <a:buFont typeface="+mj-lt"/>
              <a:buAutoNum type="arabicPeriod"/>
            </a:pPr>
            <a:r>
              <a:rPr lang="fr-FR" sz="2200" dirty="0" smtClean="0"/>
              <a:t>Faire des </a:t>
            </a:r>
            <a:r>
              <a:rPr lang="fr-FR" sz="2200" dirty="0" err="1" smtClean="0"/>
              <a:t>commits</a:t>
            </a:r>
            <a:endParaRPr lang="fr-FR" sz="2200" dirty="0" smtClean="0"/>
          </a:p>
          <a:p>
            <a:pPr marL="514350" indent="-514350">
              <a:lnSpc>
                <a:spcPct val="90000"/>
              </a:lnSpc>
              <a:spcBef>
                <a:spcPts val="1000"/>
              </a:spcBef>
              <a:buFont typeface="+mj-lt"/>
              <a:buAutoNum type="arabicPeriod"/>
            </a:pPr>
            <a:r>
              <a:rPr lang="fr-FR" sz="2200" dirty="0" err="1" smtClean="0"/>
              <a:t>Recherch</a:t>
            </a:r>
            <a:r>
              <a:rPr lang="fr-FR" sz="2200" dirty="0" smtClean="0"/>
              <a:t> commit qui a supprimer le fich</a:t>
            </a:r>
          </a:p>
          <a:p>
            <a:pPr marL="342900" indent="-342900">
              <a:lnSpc>
                <a:spcPct val="90000"/>
              </a:lnSpc>
              <a:spcBef>
                <a:spcPts val="1000"/>
              </a:spcBef>
              <a:buFont typeface="Arial" panose="020B0604020202020204" pitchFamily="34" charset="0"/>
              <a:buChar char="•"/>
            </a:pPr>
            <a:r>
              <a:rPr lang="fr-FR" sz="2200" dirty="0"/>
              <a:t>g</a:t>
            </a:r>
            <a:r>
              <a:rPr lang="fr-FR" sz="2200" dirty="0" smtClean="0"/>
              <a:t>it log  --</a:t>
            </a:r>
            <a:r>
              <a:rPr lang="fr-FR" sz="2200" dirty="0" err="1" smtClean="0"/>
              <a:t>diff-filter</a:t>
            </a:r>
            <a:r>
              <a:rPr lang="fr-FR" sz="2200" dirty="0" smtClean="0"/>
              <a:t>=D –</a:t>
            </a:r>
            <a:r>
              <a:rPr lang="fr-FR" sz="2200" dirty="0" err="1" smtClean="0"/>
              <a:t>summary</a:t>
            </a:r>
            <a:r>
              <a:rPr lang="fr-FR" sz="2200" dirty="0" smtClean="0"/>
              <a:t> / git log  -n 5</a:t>
            </a:r>
          </a:p>
          <a:p>
            <a:pPr marL="342900" indent="-342900">
              <a:lnSpc>
                <a:spcPct val="90000"/>
              </a:lnSpc>
              <a:spcBef>
                <a:spcPts val="1000"/>
              </a:spcBef>
              <a:buFont typeface="Arial" panose="020B0604020202020204" pitchFamily="34" charset="0"/>
              <a:buChar char="•"/>
            </a:pPr>
            <a:r>
              <a:rPr lang="fr-FR" sz="2200" dirty="0" smtClean="0"/>
              <a:t>git  </a:t>
            </a:r>
            <a:r>
              <a:rPr lang="fr-FR" sz="2200" dirty="0" err="1" smtClean="0"/>
              <a:t>checkout</a:t>
            </a:r>
            <a:r>
              <a:rPr lang="fr-FR" sz="2200" dirty="0" smtClean="0"/>
              <a:t> SHA-1~1 </a:t>
            </a:r>
            <a:r>
              <a:rPr lang="fr-FR" sz="2200" dirty="0" err="1" smtClean="0"/>
              <a:t>filename</a:t>
            </a:r>
            <a:endParaRPr lang="fr-FR" sz="2200" dirty="0" smtClean="0"/>
          </a:p>
          <a:p>
            <a:endParaRPr lang="fr-FR" dirty="0"/>
          </a:p>
        </p:txBody>
      </p:sp>
      <p:sp>
        <p:nvSpPr>
          <p:cNvPr id="2" name="ZoneTexte 1">
            <a:hlinkClick r:id="rId2" action="ppaction://hlinksldjump"/>
          </p:cNvPr>
          <p:cNvSpPr txBox="1"/>
          <p:nvPr/>
        </p:nvSpPr>
        <p:spPr>
          <a:xfrm>
            <a:off x="5983004" y="111637"/>
            <a:ext cx="5163670" cy="4247317"/>
          </a:xfrm>
          <a:prstGeom prst="rect">
            <a:avLst/>
          </a:prstGeom>
          <a:noFill/>
        </p:spPr>
        <p:txBody>
          <a:bodyPr wrap="square" rtlCol="0">
            <a:spAutoFit/>
          </a:bodyPr>
          <a:lstStyle/>
          <a:p>
            <a:r>
              <a:rPr lang="fr-FR" b="1" u="sng" dirty="0" err="1" smtClean="0"/>
              <a:t>Demo</a:t>
            </a:r>
            <a:r>
              <a:rPr lang="fr-FR" b="1" u="sng" dirty="0" smtClean="0"/>
              <a:t> Tag</a:t>
            </a:r>
          </a:p>
          <a:p>
            <a:pPr marL="342900" indent="-342900">
              <a:buFont typeface="+mj-lt"/>
              <a:buAutoNum type="arabicPeriod"/>
            </a:pPr>
            <a:r>
              <a:rPr lang="fr-FR" dirty="0" err="1" smtClean="0"/>
              <a:t>Creér</a:t>
            </a:r>
            <a:r>
              <a:rPr lang="fr-FR" dirty="0" smtClean="0"/>
              <a:t> initial commit</a:t>
            </a:r>
          </a:p>
          <a:p>
            <a:pPr marL="342900" indent="-342900">
              <a:buFont typeface="+mj-lt"/>
              <a:buAutoNum type="arabicPeriod"/>
            </a:pPr>
            <a:r>
              <a:rPr lang="fr-FR" dirty="0" smtClean="0"/>
              <a:t>Créer un deuxième comite</a:t>
            </a:r>
          </a:p>
          <a:p>
            <a:pPr marL="342900" indent="-342900">
              <a:buFont typeface="+mj-lt"/>
              <a:buAutoNum type="arabicPeriod"/>
            </a:pPr>
            <a:r>
              <a:rPr lang="fr-FR" dirty="0" smtClean="0"/>
              <a:t>Git tag –a  v1,0 –m ’ tag1message’</a:t>
            </a:r>
          </a:p>
          <a:p>
            <a:pPr marL="342900" indent="-342900">
              <a:buFont typeface="+mj-lt"/>
              <a:buAutoNum type="arabicPeriod"/>
            </a:pPr>
            <a:r>
              <a:rPr lang="fr-FR" dirty="0" smtClean="0"/>
              <a:t>créer 3éme commit</a:t>
            </a:r>
          </a:p>
          <a:p>
            <a:pPr marL="342900" indent="-342900">
              <a:buFont typeface="+mj-lt"/>
              <a:buAutoNum type="arabicPeriod"/>
            </a:pPr>
            <a:r>
              <a:rPr lang="fr-FR" dirty="0" smtClean="0"/>
              <a:t>Git tag v2,0</a:t>
            </a:r>
          </a:p>
          <a:p>
            <a:pPr marL="342900" indent="-342900">
              <a:buFont typeface="+mj-lt"/>
              <a:buAutoNum type="arabicPeriod"/>
            </a:pPr>
            <a:r>
              <a:rPr lang="fr-FR" dirty="0" smtClean="0"/>
              <a:t>Git tag -n</a:t>
            </a:r>
          </a:p>
          <a:p>
            <a:pPr marL="342900" indent="-342900">
              <a:buFont typeface="+mj-lt"/>
              <a:buAutoNum type="arabicPeriod"/>
            </a:pPr>
            <a:r>
              <a:rPr lang="fr-FR" dirty="0" smtClean="0"/>
              <a:t>Faire un 4éme commit</a:t>
            </a:r>
          </a:p>
          <a:p>
            <a:pPr marL="342900" indent="-342900">
              <a:buFont typeface="+mj-lt"/>
              <a:buAutoNum type="arabicPeriod"/>
            </a:pPr>
            <a:r>
              <a:rPr lang="en-US" dirty="0" err="1" smtClean="0"/>
              <a:t>git</a:t>
            </a:r>
            <a:r>
              <a:rPr lang="en-US" dirty="0" smtClean="0"/>
              <a:t> tag -a v3.0 -m "New release for v3.0“</a:t>
            </a:r>
          </a:p>
          <a:p>
            <a:pPr marL="342900" indent="-342900">
              <a:buFont typeface="+mj-lt"/>
              <a:buAutoNum type="arabicPeriod"/>
            </a:pPr>
            <a:r>
              <a:rPr lang="en-US" dirty="0" err="1" smtClean="0"/>
              <a:t>Git</a:t>
            </a:r>
            <a:r>
              <a:rPr lang="en-US" dirty="0" smtClean="0"/>
              <a:t> tag show </a:t>
            </a:r>
            <a:r>
              <a:rPr lang="en-US" dirty="0" err="1" smtClean="0"/>
              <a:t>tagname</a:t>
            </a:r>
            <a:endParaRPr lang="en-US" dirty="0"/>
          </a:p>
          <a:p>
            <a:pPr marL="342900" indent="-342900">
              <a:buFont typeface="+mj-lt"/>
              <a:buAutoNum type="arabicPeriod"/>
            </a:pPr>
            <a:r>
              <a:rPr lang="fr-FR" dirty="0"/>
              <a:t>$ git tag &lt;</a:t>
            </a:r>
            <a:r>
              <a:rPr lang="fr-FR" dirty="0" err="1"/>
              <a:t>tag_name</a:t>
            </a:r>
            <a:r>
              <a:rPr lang="fr-FR" dirty="0"/>
              <a:t>&gt; </a:t>
            </a:r>
            <a:r>
              <a:rPr lang="fr-FR" dirty="0" smtClean="0"/>
              <a:t>HEAD</a:t>
            </a:r>
          </a:p>
          <a:p>
            <a:pPr marL="342900" indent="-342900">
              <a:buFont typeface="+mj-lt"/>
              <a:buAutoNum type="arabicPeriod"/>
            </a:pPr>
            <a:r>
              <a:rPr lang="fr-FR" dirty="0"/>
              <a:t>git tag &lt;</a:t>
            </a:r>
            <a:r>
              <a:rPr lang="fr-FR" dirty="0" err="1"/>
              <a:t>tag_name</a:t>
            </a:r>
            <a:r>
              <a:rPr lang="fr-FR" dirty="0"/>
              <a:t>&gt; </a:t>
            </a:r>
            <a:r>
              <a:rPr lang="fr-FR" dirty="0" smtClean="0"/>
              <a:t>HEAD~1</a:t>
            </a:r>
          </a:p>
          <a:p>
            <a:pPr marL="342900" indent="-342900">
              <a:buFont typeface="+mj-lt"/>
              <a:buAutoNum type="arabicPeriod"/>
            </a:pPr>
            <a:r>
              <a:rPr lang="fr-FR" dirty="0" smtClean="0"/>
              <a:t>Git tag –d </a:t>
            </a:r>
            <a:r>
              <a:rPr lang="fr-FR" dirty="0" err="1" smtClean="0"/>
              <a:t>tagname</a:t>
            </a: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206188" y="4152900"/>
            <a:ext cx="7715250" cy="2400657"/>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a:t>cloner </a:t>
            </a:r>
            <a:r>
              <a:rPr lang="fr-FR" dirty="0" smtClean="0"/>
              <a:t> </a:t>
            </a:r>
            <a:r>
              <a:rPr lang="fr-FR" dirty="0" err="1" smtClean="0">
                <a:hlinkClick r:id="rId5"/>
              </a:rPr>
              <a:t>git@github.com:facebook</a:t>
            </a:r>
            <a:r>
              <a:rPr lang="fr-FR" dirty="0" smtClean="0">
                <a:hlinkClick r:id="rId5"/>
              </a:rPr>
              <a:t>/</a:t>
            </a:r>
            <a:r>
              <a:rPr lang="fr-FR" dirty="0" err="1" smtClean="0">
                <a:hlinkClick r:id="rId5"/>
              </a:rPr>
              <a:t>create-react-app.git</a:t>
            </a:r>
            <a:endParaRPr lang="fr-FR" dirty="0" smtClean="0"/>
          </a:p>
          <a:p>
            <a:pPr marL="342900" indent="-342900">
              <a:buFont typeface="+mj-lt"/>
              <a:buAutoNum type="arabicPeriod"/>
            </a:pPr>
            <a:r>
              <a:rPr lang="fr-FR" dirty="0" smtClean="0"/>
              <a:t>git </a:t>
            </a:r>
            <a:r>
              <a:rPr lang="fr-FR" dirty="0" err="1" smtClean="0"/>
              <a:t>blame</a:t>
            </a:r>
            <a:r>
              <a:rPr lang="fr-FR" dirty="0" smtClean="0"/>
              <a:t> README.md</a:t>
            </a:r>
          </a:p>
          <a:p>
            <a:pPr marL="342900" indent="-342900">
              <a:buFont typeface="+mj-lt"/>
              <a:buAutoNum type="arabicPeriod"/>
            </a:pPr>
            <a:r>
              <a:rPr lang="fr-FR" dirty="0"/>
              <a:t>git </a:t>
            </a:r>
            <a:r>
              <a:rPr lang="fr-FR" dirty="0" err="1"/>
              <a:t>blame</a:t>
            </a:r>
            <a:r>
              <a:rPr lang="fr-FR" dirty="0"/>
              <a:t> -L 1,5 README.md</a:t>
            </a:r>
            <a:endParaRPr lang="fr-FR" dirty="0" smtClean="0"/>
          </a:p>
          <a:p>
            <a:pPr marL="342900" indent="-342900">
              <a:buFont typeface="+mj-lt"/>
              <a:buAutoNum type="arabicPeriod"/>
            </a:pPr>
            <a:r>
              <a:rPr lang="fr-FR" dirty="0"/>
              <a:t>git </a:t>
            </a:r>
            <a:r>
              <a:rPr lang="fr-FR" dirty="0" err="1"/>
              <a:t>blame</a:t>
            </a:r>
            <a:r>
              <a:rPr lang="fr-FR" dirty="0"/>
              <a:t> -</a:t>
            </a:r>
            <a:r>
              <a:rPr lang="fr-FR" dirty="0" smtClean="0"/>
              <a:t>e </a:t>
            </a:r>
            <a:r>
              <a:rPr lang="fr-FR" dirty="0"/>
              <a:t>-L 1,5  </a:t>
            </a:r>
            <a:r>
              <a:rPr lang="fr-FR" dirty="0" smtClean="0"/>
              <a:t>README.md</a:t>
            </a:r>
          </a:p>
          <a:p>
            <a:pPr marL="342900" indent="-342900">
              <a:buFont typeface="+mj-lt"/>
              <a:buAutoNum type="arabicPeriod"/>
            </a:pPr>
            <a:r>
              <a:rPr lang="fr-FR" dirty="0" smtClean="0"/>
              <a:t>git log –p « </a:t>
            </a:r>
            <a:r>
              <a:rPr lang="fr-FR" dirty="0" err="1" smtClean="0"/>
              <a:t>commit_id</a:t>
            </a:r>
            <a:r>
              <a:rPr lang="fr-FR" dirty="0" smtClean="0"/>
              <a:t> »</a:t>
            </a:r>
          </a:p>
          <a:p>
            <a:pPr marL="400050" indent="-400050">
              <a:buFont typeface="+mj-lt"/>
              <a:buAutoNum type="romanUcPeriod"/>
            </a:pPr>
            <a:r>
              <a:rPr lang="fr-FR" sz="2400" dirty="0" smtClean="0"/>
              <a:t>Faire une démo de </a:t>
            </a:r>
            <a:r>
              <a:rPr lang="fr-FR" sz="2400" dirty="0" err="1" smtClean="0"/>
              <a:t>blame</a:t>
            </a:r>
            <a:r>
              <a:rPr lang="fr-FR" sz="2400" dirty="0" smtClean="0"/>
              <a:t> dans </a:t>
            </a:r>
            <a:r>
              <a:rPr lang="fr-FR" sz="2400" dirty="0" err="1" smtClean="0"/>
              <a:t>github</a:t>
            </a:r>
            <a:r>
              <a:rPr lang="fr-FR" sz="2400" dirty="0" smtClean="0"/>
              <a:t> avec projet </a:t>
            </a:r>
            <a:r>
              <a:rPr lang="fr-FR" sz="2400" dirty="0" err="1" smtClean="0"/>
              <a:t>xibo</a:t>
            </a:r>
            <a:endParaRPr lang="fr-FR" sz="2400" dirty="0" smtClean="0"/>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2650" y="478465"/>
            <a:ext cx="3246594" cy="2031325"/>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1»&gt;&gt;README.md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README.md</a:t>
            </a:r>
          </a:p>
          <a:p>
            <a:endParaRPr lang="fr-FR" dirty="0" smtClean="0"/>
          </a:p>
          <a:p>
            <a:endParaRPr lang="fr-FR" dirty="0"/>
          </a:p>
        </p:txBody>
      </p:sp>
      <p:sp>
        <p:nvSpPr>
          <p:cNvPr id="6" name="ZoneTexte 5"/>
          <p:cNvSpPr txBox="1"/>
          <p:nvPr/>
        </p:nvSpPr>
        <p:spPr>
          <a:xfrm>
            <a:off x="4447953" y="333153"/>
            <a:ext cx="3205942" cy="1754326"/>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smtClean="0"/>
              <a:t>Git restore  </a:t>
            </a:r>
            <a:r>
              <a:rPr lang="fr-FR" dirty="0" smtClean="0"/>
              <a:t>README.md</a:t>
            </a:r>
          </a:p>
          <a:p>
            <a:endParaRPr lang="fr-FR" dirty="0"/>
          </a:p>
        </p:txBody>
      </p:sp>
      <p:sp>
        <p:nvSpPr>
          <p:cNvPr id="7" name="ZoneTexte 6"/>
          <p:cNvSpPr txBox="1"/>
          <p:nvPr/>
        </p:nvSpPr>
        <p:spPr>
          <a:xfrm>
            <a:off x="212650" y="2615609"/>
            <a:ext cx="6163459" cy="1846659"/>
          </a:xfrm>
          <a:prstGeom prst="rect">
            <a:avLst/>
          </a:prstGeom>
          <a:noFill/>
        </p:spPr>
        <p:txBody>
          <a:bodyPr wrap="square" rtlCol="0">
            <a:spAutoFit/>
          </a:bodyPr>
          <a:lstStyle/>
          <a:p>
            <a:r>
              <a:rPr lang="fr-FR" sz="2400" b="1" dirty="0" smtClean="0"/>
              <a:t>Démo restorer a un commit ultérieure</a:t>
            </a:r>
          </a:p>
          <a:p>
            <a:pPr marL="342900" indent="-342900">
              <a:buFont typeface="+mj-lt"/>
              <a:buAutoNum type="arabicPeriod"/>
            </a:pPr>
            <a:r>
              <a:rPr lang="fr-FR" dirty="0" err="1"/>
              <a:t>Modier</a:t>
            </a:r>
            <a:r>
              <a:rPr lang="fr-FR" dirty="0"/>
              <a:t> README</a:t>
            </a:r>
          </a:p>
          <a:p>
            <a:pPr marL="342900" indent="-342900">
              <a:buFont typeface="+mj-lt"/>
              <a:buAutoNum type="arabicPeriod"/>
            </a:pPr>
            <a:r>
              <a:rPr lang="fr-FR" dirty="0" smtClean="0"/>
              <a:t>Commiter</a:t>
            </a:r>
          </a:p>
          <a:p>
            <a:pPr marL="342900" indent="-342900">
              <a:buFont typeface="+mj-lt"/>
              <a:buAutoNum type="arabicPeriod"/>
            </a:pPr>
            <a:r>
              <a:rPr lang="fr-FR" dirty="0"/>
              <a:t>Echo « </a:t>
            </a:r>
            <a:r>
              <a:rPr lang="fr-FR" dirty="0" smtClean="0"/>
              <a:t>2»&gt;&gt;README.md</a:t>
            </a:r>
            <a:endParaRPr lang="fr-FR" dirty="0"/>
          </a:p>
          <a:p>
            <a:pPr marL="342900" indent="-342900">
              <a:buFont typeface="+mj-lt"/>
              <a:buAutoNum type="arabicPeriod"/>
            </a:pPr>
            <a:r>
              <a:rPr lang="fr-FR" dirty="0"/>
              <a:t>Commiter</a:t>
            </a:r>
          </a:p>
          <a:p>
            <a:pPr marL="342900" indent="-342900">
              <a:buFont typeface="+mj-lt"/>
              <a:buAutoNum type="arabicPeriod"/>
            </a:pPr>
            <a:r>
              <a:rPr lang="fr-FR" dirty="0"/>
              <a:t>$ git restore --source 7173808e </a:t>
            </a:r>
            <a:r>
              <a:rPr lang="fr-FR" dirty="0" smtClean="0"/>
              <a:t>index.html</a:t>
            </a:r>
          </a:p>
        </p:txBody>
      </p:sp>
      <p:sp>
        <p:nvSpPr>
          <p:cNvPr id="8" name="ZoneTexte 7"/>
          <p:cNvSpPr txBox="1"/>
          <p:nvPr/>
        </p:nvSpPr>
        <p:spPr>
          <a:xfrm>
            <a:off x="7653895" y="0"/>
            <a:ext cx="4538105" cy="1754326"/>
          </a:xfrm>
          <a:prstGeom prst="rect">
            <a:avLst/>
          </a:prstGeom>
          <a:noFill/>
        </p:spPr>
        <p:txBody>
          <a:bodyPr wrap="squar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a:t>
            </a:r>
            <a:r>
              <a:rPr lang="fr-FR" dirty="0" smtClean="0"/>
              <a:t> --</a:t>
            </a:r>
            <a:r>
              <a:rPr lang="fr-FR" dirty="0" err="1" smtClean="0"/>
              <a:t>worktree</a:t>
            </a:r>
            <a:r>
              <a:rPr lang="fr-FR" dirty="0" smtClean="0"/>
              <a:t> README.md</a:t>
            </a:r>
          </a:p>
          <a:p>
            <a:endParaRPr lang="fr-FR" dirty="0"/>
          </a:p>
        </p:txBody>
      </p:sp>
    </p:spTree>
    <p:extLst>
      <p:ext uri="{BB962C8B-B14F-4D97-AF65-F5344CB8AC3E}">
        <p14:creationId xmlns:p14="http://schemas.microsoft.com/office/powerpoint/2010/main" val="2347683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0119" y="106326"/>
            <a:ext cx="4614531" cy="2123658"/>
          </a:xfrm>
          <a:prstGeom prst="rect">
            <a:avLst/>
          </a:prstGeom>
          <a:noFill/>
        </p:spPr>
        <p:txBody>
          <a:bodyPr wrap="square" rtlCol="0">
            <a:spAutoFit/>
          </a:bodyPr>
          <a:lstStyle/>
          <a:p>
            <a:r>
              <a:rPr lang="fr-FR" sz="2400" b="1" dirty="0" smtClean="0"/>
              <a:t>Démo </a:t>
            </a:r>
            <a:r>
              <a:rPr lang="fr-FR" sz="2400" b="1" dirty="0" err="1" smtClean="0"/>
              <a:t>checkout</a:t>
            </a:r>
            <a:r>
              <a:rPr lang="fr-FR" sz="2400" b="1" dirty="0" smtClean="0"/>
              <a:t> </a:t>
            </a:r>
          </a:p>
          <a:p>
            <a:pPr marL="342900" indent="-342900">
              <a:buFont typeface="+mj-lt"/>
              <a:buAutoNum type="arabicPeriod"/>
            </a:pPr>
            <a:r>
              <a:rPr lang="fr-FR" dirty="0" smtClean="0"/>
              <a:t>Git </a:t>
            </a:r>
            <a:r>
              <a:rPr lang="fr-FR" dirty="0" err="1" smtClean="0"/>
              <a:t>branch</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–b feature1</a:t>
            </a:r>
          </a:p>
          <a:p>
            <a:pPr marL="342900" indent="-342900">
              <a:buFont typeface="+mj-lt"/>
              <a:buAutoNum type="arabicPeriod"/>
            </a:pPr>
            <a:r>
              <a:rPr lang="fr-FR" dirty="0" smtClean="0"/>
              <a:t>Git </a:t>
            </a:r>
            <a:r>
              <a:rPr lang="fr-FR" dirty="0" err="1" smtClean="0"/>
              <a:t>checkout</a:t>
            </a:r>
            <a:r>
              <a:rPr lang="fr-FR" dirty="0" smtClean="0"/>
              <a:t> –b feature1 master</a:t>
            </a:r>
            <a:endParaRPr lang="fr-FR" dirty="0"/>
          </a:p>
          <a:p>
            <a:pPr marL="342900" indent="-342900">
              <a:buFont typeface="+mj-lt"/>
              <a:buAutoNum type="arabicPeriod"/>
            </a:pPr>
            <a:endParaRPr lang="fr-FR" dirty="0" smtClean="0"/>
          </a:p>
          <a:p>
            <a:endParaRPr lang="fr-FR" dirty="0"/>
          </a:p>
        </p:txBody>
      </p:sp>
      <p:sp>
        <p:nvSpPr>
          <p:cNvPr id="6" name="ZoneTexte 5"/>
          <p:cNvSpPr txBox="1"/>
          <p:nvPr/>
        </p:nvSpPr>
        <p:spPr>
          <a:xfrm>
            <a:off x="4146699" y="0"/>
            <a:ext cx="6506974" cy="2585323"/>
          </a:xfrm>
          <a:prstGeom prst="rect">
            <a:avLst/>
          </a:prstGeom>
          <a:noFill/>
        </p:spPr>
        <p:txBody>
          <a:bodyPr wrap="none" rtlCol="0">
            <a:spAutoFit/>
          </a:bodyPr>
          <a:lstStyle/>
          <a:p>
            <a:r>
              <a:rPr lang="fr-FR" dirty="0" err="1" smtClean="0"/>
              <a:t>Checkout:apporter</a:t>
            </a:r>
            <a:r>
              <a:rPr lang="fr-FR" dirty="0" smtClean="0"/>
              <a:t> une branche  distant</a:t>
            </a:r>
          </a:p>
          <a:p>
            <a:endParaRPr lang="fr-FR" dirty="0" smtClean="0"/>
          </a:p>
          <a:p>
            <a:pPr marL="342900" indent="-342900">
              <a:buFont typeface="+mj-lt"/>
              <a:buAutoNum type="arabicPeriod"/>
            </a:pPr>
            <a:r>
              <a:rPr lang="fr-FR" dirty="0" smtClean="0"/>
              <a:t>Push un nouveau projet</a:t>
            </a:r>
          </a:p>
          <a:p>
            <a:pPr marL="342900" indent="-342900">
              <a:buFont typeface="+mj-lt"/>
              <a:buAutoNum type="arabicPeriod"/>
            </a:pPr>
            <a:r>
              <a:rPr lang="fr-FR" dirty="0" smtClean="0"/>
              <a:t>2.changer dans </a:t>
            </a:r>
            <a:r>
              <a:rPr lang="fr-FR" dirty="0" err="1" smtClean="0"/>
              <a:t>github</a:t>
            </a:r>
            <a:endParaRPr lang="fr-FR" dirty="0" smtClean="0"/>
          </a:p>
          <a:p>
            <a:pPr marL="342900" indent="-342900">
              <a:buFont typeface="+mj-lt"/>
              <a:buAutoNum type="arabicPeriod"/>
            </a:pPr>
            <a:r>
              <a:rPr lang="fr-FR" dirty="0" smtClean="0"/>
              <a:t>Crée </a:t>
            </a:r>
            <a:r>
              <a:rPr lang="fr-FR" dirty="0"/>
              <a:t>une branche </a:t>
            </a:r>
            <a:r>
              <a:rPr lang="fr-FR" dirty="0" smtClean="0"/>
              <a:t> «  </a:t>
            </a:r>
            <a:r>
              <a:rPr lang="fr-FR" dirty="0" err="1" smtClean="0"/>
              <a:t>develop</a:t>
            </a:r>
            <a:r>
              <a:rPr lang="fr-FR" dirty="0" smtClean="0"/>
              <a:t>» dans </a:t>
            </a:r>
            <a:r>
              <a:rPr lang="fr-FR" dirty="0" err="1"/>
              <a:t>github</a:t>
            </a:r>
            <a:r>
              <a:rPr lang="fr-FR" dirty="0"/>
              <a:t> + modifier un </a:t>
            </a:r>
            <a:r>
              <a:rPr lang="fr-FR" dirty="0" smtClean="0"/>
              <a:t>fichier</a:t>
            </a:r>
          </a:p>
          <a:p>
            <a:pPr marL="342900" indent="-342900">
              <a:buFont typeface="+mj-lt"/>
              <a:buAutoNum type="arabicPeriod"/>
            </a:pPr>
            <a:r>
              <a:rPr lang="fr-FR" dirty="0" smtClean="0"/>
              <a:t>Git </a:t>
            </a:r>
            <a:r>
              <a:rPr lang="fr-FR" dirty="0" err="1" smtClean="0"/>
              <a:t>fetch</a:t>
            </a:r>
            <a:r>
              <a:rPr lang="fr-FR" dirty="0" smtClean="0"/>
              <a:t> --all</a:t>
            </a:r>
          </a:p>
          <a:p>
            <a:pPr marL="342900" indent="-342900">
              <a:buFont typeface="+mj-lt"/>
              <a:buAutoNum type="arabicPeriod"/>
            </a:pPr>
            <a:r>
              <a:rPr lang="fr-FR" dirty="0" smtClean="0"/>
              <a:t>Git </a:t>
            </a:r>
            <a:r>
              <a:rPr lang="fr-FR" dirty="0" err="1" smtClean="0"/>
              <a:t>checkout</a:t>
            </a:r>
            <a:r>
              <a:rPr lang="fr-FR" dirty="0" smtClean="0"/>
              <a:t> master</a:t>
            </a:r>
          </a:p>
          <a:p>
            <a:pPr marL="342900" indent="-342900">
              <a:buFont typeface="+mj-lt"/>
              <a:buAutoNum type="arabicPeriod"/>
            </a:pPr>
            <a:r>
              <a:rPr lang="fr-FR" dirty="0"/>
              <a:t>git </a:t>
            </a:r>
            <a:r>
              <a:rPr lang="fr-FR" dirty="0" err="1"/>
              <a:t>checkout</a:t>
            </a:r>
            <a:r>
              <a:rPr lang="fr-FR" dirty="0"/>
              <a:t> -b </a:t>
            </a:r>
            <a:r>
              <a:rPr lang="fr-FR" dirty="0" err="1" smtClean="0"/>
              <a:t>develop</a:t>
            </a:r>
            <a:r>
              <a:rPr lang="fr-FR" dirty="0" smtClean="0"/>
              <a:t> </a:t>
            </a:r>
            <a:r>
              <a:rPr lang="fr-FR" dirty="0"/>
              <a:t> </a:t>
            </a:r>
            <a:r>
              <a:rPr lang="fr-FR" dirty="0" err="1" smtClean="0"/>
              <a:t>origin</a:t>
            </a:r>
            <a:r>
              <a:rPr lang="fr-FR" dirty="0" smtClean="0"/>
              <a:t>/</a:t>
            </a:r>
            <a:r>
              <a:rPr lang="fr-FR" dirty="0" err="1" smtClean="0"/>
              <a:t>develop</a:t>
            </a:r>
            <a:endParaRPr lang="fr-FR" dirty="0" smtClean="0"/>
          </a:p>
          <a:p>
            <a:endParaRPr lang="fr-FR" dirty="0"/>
          </a:p>
        </p:txBody>
      </p:sp>
      <p:sp>
        <p:nvSpPr>
          <p:cNvPr id="8" name="ZoneTexte 7"/>
          <p:cNvSpPr txBox="1"/>
          <p:nvPr/>
        </p:nvSpPr>
        <p:spPr>
          <a:xfrm>
            <a:off x="170119" y="2914449"/>
            <a:ext cx="7081286" cy="2031325"/>
          </a:xfrm>
          <a:prstGeom prst="rect">
            <a:avLst/>
          </a:prstGeom>
          <a:noFill/>
        </p:spPr>
        <p:txBody>
          <a:bodyPr wrap="square" rtlCol="0">
            <a:spAutoFit/>
          </a:bodyPr>
          <a:lstStyle/>
          <a:p>
            <a:r>
              <a:rPr lang="fr-FR" dirty="0" smtClean="0"/>
              <a:t>Démo  </a:t>
            </a:r>
            <a:r>
              <a:rPr lang="fr-FR" dirty="0" err="1" smtClean="0"/>
              <a:t>checkout</a:t>
            </a:r>
            <a:endParaRPr lang="fr-FR" dirty="0" smtClean="0"/>
          </a:p>
          <a:p>
            <a:pPr marL="342900" indent="-342900">
              <a:buFont typeface="+mj-lt"/>
              <a:buAutoNum type="arabicPeriod"/>
            </a:pPr>
            <a:r>
              <a:rPr lang="fr-FR" dirty="0" smtClean="0"/>
              <a:t>Créer une nouvelle </a:t>
            </a:r>
            <a:r>
              <a:rPr lang="fr-FR" dirty="0" err="1" smtClean="0"/>
              <a:t>brache</a:t>
            </a:r>
            <a:r>
              <a:rPr lang="fr-FR" dirty="0" smtClean="0"/>
              <a:t>  « f2 »dans </a:t>
            </a:r>
            <a:r>
              <a:rPr lang="fr-FR" dirty="0" err="1" smtClean="0"/>
              <a:t>github</a:t>
            </a:r>
            <a:r>
              <a:rPr lang="fr-FR" dirty="0" smtClean="0"/>
              <a:t> (depuis master)</a:t>
            </a:r>
          </a:p>
          <a:p>
            <a:pPr marL="342900" indent="-342900">
              <a:buFont typeface="+mj-lt"/>
              <a:buAutoNum type="arabicPeriod"/>
            </a:pPr>
            <a:r>
              <a:rPr lang="fr-FR" dirty="0" smtClean="0"/>
              <a:t>Modifier un fichier</a:t>
            </a:r>
          </a:p>
          <a:p>
            <a:pPr marL="342900" indent="-342900">
              <a:buFont typeface="+mj-lt"/>
              <a:buAutoNum type="arabicPeriod"/>
            </a:pPr>
            <a:r>
              <a:rPr lang="fr-FR" dirty="0" smtClean="0"/>
              <a:t>Git </a:t>
            </a:r>
            <a:r>
              <a:rPr lang="fr-FR" dirty="0" err="1" smtClean="0"/>
              <a:t>checkout</a:t>
            </a:r>
            <a:r>
              <a:rPr lang="fr-FR" dirty="0" smtClean="0"/>
              <a:t>  -b  fonction2</a:t>
            </a:r>
          </a:p>
          <a:p>
            <a:pPr marL="342900" indent="-342900">
              <a:buFont typeface="+mj-lt"/>
              <a:buAutoNum type="arabicPeriod"/>
            </a:pPr>
            <a:r>
              <a:rPr lang="fr-FR" dirty="0" smtClean="0"/>
              <a:t>Git reset –hard </a:t>
            </a:r>
            <a:r>
              <a:rPr lang="fr-FR" dirty="0" err="1" smtClean="0"/>
              <a:t>origin</a:t>
            </a:r>
            <a:r>
              <a:rPr lang="fr-FR" dirty="0" smtClean="0"/>
              <a:t>/f2</a:t>
            </a:r>
          </a:p>
          <a:p>
            <a:pPr marL="342900" indent="-342900">
              <a:buFont typeface="+mj-lt"/>
              <a:buAutoNum type="arabicPeriod"/>
            </a:pPr>
            <a:endParaRPr lang="fr-FR" dirty="0" smtClean="0"/>
          </a:p>
          <a:p>
            <a:endParaRPr lang="fr-FR" dirty="0"/>
          </a:p>
        </p:txBody>
      </p:sp>
    </p:spTree>
    <p:extLst>
      <p:ext uri="{BB962C8B-B14F-4D97-AF65-F5344CB8AC3E}">
        <p14:creationId xmlns:p14="http://schemas.microsoft.com/office/powerpoint/2010/main" val="129317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origin</a:t>
            </a:r>
            <a:r>
              <a:rPr lang="fr-FR" dirty="0" smtClean="0"/>
              <a:t>)</a:t>
            </a:r>
          </a:p>
          <a:p>
            <a:pPr marL="700087" indent="-514350">
              <a:lnSpc>
                <a:spcPct val="110000"/>
              </a:lnSpc>
              <a:buFont typeface="+mj-lt"/>
              <a:buAutoNum type="arabicPeriod" startAt="3"/>
            </a:pPr>
            <a:r>
              <a:rPr lang="fr-FR" dirty="0" smtClean="0"/>
              <a:t>Pusher le projet(git push origin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origin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5"/>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6"/>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7"/>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8"/>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9516</TotalTime>
  <Words>5065</Words>
  <Application>Microsoft Office PowerPoint</Application>
  <PresentationFormat>Grand écran</PresentationFormat>
  <Paragraphs>764</Paragraphs>
  <Slides>41</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Démo Système de gestion des états  interne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2021</cp:revision>
  <dcterms:created xsi:type="dcterms:W3CDTF">2022-11-12T10:47:31Z</dcterms:created>
  <dcterms:modified xsi:type="dcterms:W3CDTF">2022-12-25T12:46:07Z</dcterms:modified>
</cp:coreProperties>
</file>