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9" r:id="rId3"/>
    <p:sldId id="261" r:id="rId4"/>
    <p:sldId id="289" r:id="rId5"/>
    <p:sldId id="274" r:id="rId6"/>
    <p:sldId id="264" r:id="rId7"/>
    <p:sldId id="284" r:id="rId8"/>
    <p:sldId id="263" r:id="rId9"/>
    <p:sldId id="299" r:id="rId10"/>
    <p:sldId id="303" r:id="rId11"/>
    <p:sldId id="266" r:id="rId12"/>
    <p:sldId id="277" r:id="rId13"/>
    <p:sldId id="270" r:id="rId14"/>
    <p:sldId id="272" r:id="rId15"/>
    <p:sldId id="296" r:id="rId16"/>
    <p:sldId id="278" r:id="rId17"/>
    <p:sldId id="291" r:id="rId18"/>
    <p:sldId id="297" r:id="rId19"/>
    <p:sldId id="298" r:id="rId20"/>
    <p:sldId id="279" r:id="rId21"/>
    <p:sldId id="282" r:id="rId22"/>
    <p:sldId id="280" r:id="rId23"/>
    <p:sldId id="281" r:id="rId24"/>
    <p:sldId id="283" r:id="rId25"/>
    <p:sldId id="290" r:id="rId26"/>
    <p:sldId id="288" r:id="rId27"/>
    <p:sldId id="286" r:id="rId28"/>
    <p:sldId id="287" r:id="rId29"/>
    <p:sldId id="285" r:id="rId30"/>
    <p:sldId id="300" r:id="rId31"/>
    <p:sldId id="295" r:id="rId32"/>
    <p:sldId id="292" r:id="rId33"/>
    <p:sldId id="304" r:id="rId34"/>
    <p:sldId id="271" r:id="rId35"/>
    <p:sldId id="301" r:id="rId36"/>
    <p:sldId id="293" r:id="rId37"/>
    <p:sldId id="305" r:id="rId38"/>
    <p:sldId id="306" r:id="rId39"/>
    <p:sldId id="294" r:id="rId40"/>
    <p:sldId id="307"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p:scale>
          <a:sx n="66" d="100"/>
          <a:sy n="66" d="100"/>
        </p:scale>
        <p:origin x="1416" y="1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15/12/2022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35</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commit_hash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endParaRPr lang="fr-FR" b="0" baseline="0" dirty="0" smtClean="0"/>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2"/>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3"/>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14"/>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15"/>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16"/>
            </a:pPr>
            <a:r>
              <a:rPr lang="fr-FR" sz="3000" dirty="0"/>
              <a:t>Afficher l’historique des commits(historique du projet):</a:t>
            </a:r>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17"/>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874713" lvl="1" indent="-604838">
              <a:buFont typeface="+mj-lt"/>
              <a:buAutoNum type="arabicPeriod" startAt="18"/>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457200"/>
            <a:r>
              <a:rPr lang="fr-FR" sz="2800" b="1" i="1" dirty="0" smtClean="0"/>
              <a:t>git tag  [-a] «</a:t>
            </a:r>
            <a:r>
              <a:rPr lang="fr-FR" sz="2800" b="1" i="1" dirty="0" err="1" smtClean="0"/>
              <a:t>tagname</a:t>
            </a:r>
            <a:r>
              <a:rPr lang="fr-FR" sz="2800" b="1" i="1" dirty="0" smtClean="0"/>
              <a:t>» [–m ’&lt;mes&gt;’ ], 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19"/>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(Exp4</a:t>
            </a:r>
            <a:r>
              <a:rPr lang="fr-FR" sz="2800" b="1" i="1" dirty="0" smtClean="0"/>
              <a:t>)</a:t>
            </a:r>
            <a:endParaRPr lang="fr-FR" sz="2800" b="1" i="1" dirty="0"/>
          </a:p>
          <a:p>
            <a:pPr marL="876300" lvl="1" indent="-696913">
              <a:buFont typeface="+mj-lt"/>
              <a:buAutoNum type="arabicPeriod" startAt="20"/>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a:t>]</a:t>
            </a:r>
          </a:p>
          <a:p>
            <a:pPr marL="693737" lvl="1" indent="-514350">
              <a:lnSpc>
                <a:spcPct val="70000"/>
              </a:lnSpc>
              <a:buFont typeface="+mj-lt"/>
              <a:buAutoNum type="arabicPeriod" startAt="21"/>
            </a:pPr>
            <a:r>
              <a:rPr lang="fr-FR" sz="2800" dirty="0"/>
              <a:t>Basculé entre branche  et navigué </a:t>
            </a:r>
            <a:r>
              <a:rPr lang="fr-FR" sz="2800" dirty="0"/>
              <a:t>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a:t> [</a:t>
            </a:r>
            <a:r>
              <a:rPr lang="fr-FR" sz="2800" b="1" i="1" dirty="0" err="1"/>
              <a:t>branch</a:t>
            </a:r>
            <a:r>
              <a:rPr lang="fr-FR" sz="2800" b="1" i="1" dirty="0"/>
              <a:t>] [</a:t>
            </a:r>
            <a:r>
              <a:rPr lang="fr-FR" sz="2800" b="1" i="1" dirty="0"/>
              <a:t>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2"/>
            </a:pPr>
            <a:r>
              <a:rPr lang="fr-FR" sz="2800" b="1" i="1" dirty="0" smtClean="0"/>
              <a:t>Restaurer le contenue dans l’index ou WD ou bien les deux</a:t>
            </a:r>
          </a:p>
          <a:p>
            <a:pPr marL="1274762" lvl="1" indent="-457200">
              <a:lnSpc>
                <a:spcPct val="70000"/>
              </a:lnSpc>
            </a:pPr>
            <a:r>
              <a:rPr lang="fr-FR" sz="2800" b="1" i="1" dirty="0"/>
              <a:t>git</a:t>
            </a:r>
            <a:r>
              <a:rPr lang="fr-FR" sz="2800" b="1" i="1" dirty="0"/>
              <a: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23"/>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[commit_hash]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locale(HEAD)&lt;--Démo.</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26906" y="492443"/>
            <a:ext cx="5899140" cy="3629025"/>
          </a:xfrm>
          <a:prstGeom prst="rect">
            <a:avLst/>
          </a:prstGeom>
        </p:spPr>
      </p:pic>
      <p:sp>
        <p:nvSpPr>
          <p:cNvPr id="5" name="ZoneTexte 4"/>
          <p:cNvSpPr txBox="1"/>
          <p:nvPr/>
        </p:nvSpPr>
        <p:spPr>
          <a:xfrm>
            <a:off x="126906" y="0"/>
            <a:ext cx="2302618" cy="492443"/>
          </a:xfrm>
          <a:prstGeom prst="rect">
            <a:avLst/>
          </a:prstGeom>
          <a:noFill/>
        </p:spPr>
        <p:txBody>
          <a:bodyPr wrap="none" rtlCol="0">
            <a:spAutoFit/>
          </a:bodyPr>
          <a:lstStyle/>
          <a:p>
            <a:r>
              <a:rPr lang="fr-FR" sz="2600" dirty="0" smtClean="0"/>
              <a:t>Démo git </a:t>
            </a:r>
            <a:r>
              <a:rPr lang="fr-FR" sz="2600" dirty="0" err="1" smtClean="0"/>
              <a:t>status</a:t>
            </a:r>
            <a:endParaRPr lang="fr-FR" sz="2600" dirty="0"/>
          </a:p>
        </p:txBody>
      </p:sp>
      <p:sp>
        <p:nvSpPr>
          <p:cNvPr id="6" name="ZoneTexte 5"/>
          <p:cNvSpPr txBox="1"/>
          <p:nvPr/>
        </p:nvSpPr>
        <p:spPr>
          <a:xfrm>
            <a:off x="6475752" y="49244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6583153" y="-30777"/>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a:t>
            </a:r>
            <a:r>
              <a:rPr lang="fr-FR" sz="2800" b="1" i="1" dirty="0" err="1" smtClean="0"/>
              <a:t>init</a:t>
            </a:r>
            <a:endParaRPr lang="fr-FR" sz="2800" b="1" i="1" dirty="0" smtClean="0"/>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a:t>
            </a:r>
            <a:r>
              <a:rPr lang="fr-FR" sz="2800" b="1" i="1" dirty="0" err="1" smtClean="0"/>
              <a:t>init</a:t>
            </a:r>
            <a:r>
              <a:rPr lang="fr-FR" sz="2800" b="1" i="1" dirty="0" smtClean="0"/>
              <a: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endParaRPr lang="fr-FR" sz="2800" b="1" dirty="0">
              <a:solidFill>
                <a:srgbClr val="FF0000"/>
              </a:solidFill>
            </a:endParaRP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2385967"/>
          </a:xfrm>
        </p:spPr>
        <p:txBody>
          <a:bodyPr>
            <a:normAutofit fontScale="92500" lnSpcReduction="20000"/>
          </a:bodyPr>
          <a:lstStyle/>
          <a:p>
            <a:pPr marL="0" indent="0">
              <a:buNone/>
            </a:pPr>
            <a:r>
              <a:rPr lang="fr-FR" sz="2600" b="1" u="sng" dirty="0"/>
              <a:t>Démo</a:t>
            </a:r>
            <a:r>
              <a:rPr lang="fr-FR" sz="2600" b="1" dirty="0"/>
              <a:t> </a:t>
            </a:r>
            <a:r>
              <a:rPr lang="fr-FR" sz="2600" b="1" u="sng" dirty="0" err="1"/>
              <a:t>rebase</a:t>
            </a:r>
            <a:endParaRPr lang="fr-FR" sz="2600" u="sng" dirty="0" smtClean="0"/>
          </a:p>
          <a:p>
            <a:pPr marL="514350" indent="-514350">
              <a:buFont typeface="+mj-lt"/>
              <a:buAutoNum type="arabicPeriod"/>
            </a:pPr>
            <a:r>
              <a:rPr lang="fr-FR" sz="2000" dirty="0" smtClean="0"/>
              <a:t>cloner </a:t>
            </a:r>
            <a:r>
              <a:rPr lang="fr-FR" sz="2000" dirty="0" err="1" smtClean="0">
                <a:hlinkClick r:id="rId3"/>
              </a:rPr>
              <a:t>git@github.com:cameronmcnz</a:t>
            </a:r>
            <a:r>
              <a:rPr lang="fr-FR" sz="2000" dirty="0" smtClean="0">
                <a:hlinkClick r:id="rId3"/>
              </a:rPr>
              <a:t>/</a:t>
            </a:r>
            <a:r>
              <a:rPr lang="fr-FR" sz="2000" dirty="0" err="1" smtClean="0">
                <a:hlinkClick r:id="rId3"/>
              </a:rPr>
              <a:t>rebase-github.git</a:t>
            </a:r>
            <a:endParaRPr lang="fr-FR" sz="2000" dirty="0" smtClean="0"/>
          </a:p>
          <a:p>
            <a:pPr marL="514350" indent="-514350">
              <a:buFont typeface="+mj-lt"/>
              <a:buAutoNum type="arabicPeriod"/>
            </a:pPr>
            <a:r>
              <a:rPr lang="fr-FR" sz="2000" dirty="0"/>
              <a:t>Switcher vers la </a:t>
            </a:r>
            <a:r>
              <a:rPr lang="fr-FR" sz="2000" dirty="0" smtClean="0"/>
              <a:t>branche feature</a:t>
            </a:r>
            <a:endParaRPr lang="fr-FR" sz="2000" dirty="0"/>
          </a:p>
          <a:p>
            <a:pPr marL="514350" indent="-514350">
              <a:buFont typeface="+mj-lt"/>
              <a:buAutoNum type="arabicPeriod"/>
            </a:pPr>
            <a:r>
              <a:rPr lang="fr-FR" sz="2000" dirty="0"/>
              <a:t>Afficher le </a:t>
            </a:r>
            <a:r>
              <a:rPr lang="fr-FR" sz="2000" dirty="0" smtClean="0"/>
              <a:t>log</a:t>
            </a:r>
          </a:p>
          <a:p>
            <a:pPr marL="514350" indent="-514350">
              <a:buFont typeface="+mj-lt"/>
              <a:buAutoNum type="arabicPeriod"/>
            </a:pPr>
            <a:r>
              <a:rPr lang="fr-FR" sz="2000" dirty="0" err="1" smtClean="0"/>
              <a:t>ls</a:t>
            </a:r>
            <a:r>
              <a:rPr lang="fr-FR" sz="2000" dirty="0" smtClean="0"/>
              <a:t> voir les fichier</a:t>
            </a:r>
          </a:p>
          <a:p>
            <a:pPr marL="514350" indent="-514350">
              <a:buFont typeface="+mj-lt"/>
              <a:buAutoNum type="arabicPeriod"/>
            </a:pPr>
            <a:r>
              <a:rPr lang="fr-FR" sz="2000" dirty="0"/>
              <a:t>Rebase master dans </a:t>
            </a:r>
            <a:r>
              <a:rPr lang="fr-FR" sz="2000" dirty="0" smtClean="0"/>
              <a:t>feature</a:t>
            </a:r>
          </a:p>
          <a:p>
            <a:pPr marL="514350" indent="-514350">
              <a:buFont typeface="+mj-lt"/>
              <a:buAutoNum type="arabicPeriod"/>
            </a:pPr>
            <a:r>
              <a:rPr lang="fr-FR" sz="2000" dirty="0"/>
              <a:t>Rebase </a:t>
            </a:r>
            <a:r>
              <a:rPr lang="fr-FR" sz="2000" dirty="0" smtClean="0"/>
              <a:t>feature Dans master</a:t>
            </a:r>
            <a:endParaRPr lang="fr-FR" sz="2000" dirty="0"/>
          </a:p>
        </p:txBody>
      </p:sp>
      <p:sp>
        <p:nvSpPr>
          <p:cNvPr id="4" name="ZoneTexte 3"/>
          <p:cNvSpPr txBox="1"/>
          <p:nvPr/>
        </p:nvSpPr>
        <p:spPr>
          <a:xfrm>
            <a:off x="6925455" y="171744"/>
            <a:ext cx="5266543" cy="3236784"/>
          </a:xfrm>
          <a:prstGeom prst="rect">
            <a:avLst/>
          </a:prstGeom>
          <a:noFill/>
        </p:spPr>
        <p:txBody>
          <a:bodyPr wrap="square" rtlCol="0">
            <a:spAutoFit/>
          </a:bodyPr>
          <a:lstStyle/>
          <a:p>
            <a:r>
              <a:rPr lang="fr-FR" sz="2000" b="1" u="sng" dirty="0" smtClean="0"/>
              <a:t>Démo </a:t>
            </a:r>
            <a:r>
              <a:rPr lang="fr-FR" sz="2000" b="1" u="sng" dirty="0" err="1" smtClean="0"/>
              <a:t>Revert</a:t>
            </a:r>
            <a:endParaRPr lang="fr-FR" sz="2000" b="1" u="sng" dirty="0" smtClean="0"/>
          </a:p>
          <a:p>
            <a:pPr marL="514350" indent="-514350">
              <a:lnSpc>
                <a:spcPct val="90000"/>
              </a:lnSpc>
              <a:spcBef>
                <a:spcPts val="1000"/>
              </a:spcBef>
              <a:buFont typeface="+mj-lt"/>
              <a:buAutoNum type="arabicPeriod"/>
            </a:pPr>
            <a:r>
              <a:rPr lang="fr-FR" sz="2000" dirty="0"/>
              <a:t>1.Git </a:t>
            </a:r>
            <a:r>
              <a:rPr lang="fr-FR" sz="2000" dirty="0" err="1" smtClean="0"/>
              <a:t>init</a:t>
            </a:r>
            <a:endParaRPr lang="fr-FR" sz="2000" dirty="0" smtClean="0"/>
          </a:p>
          <a:p>
            <a:pPr marL="457200" indent="-457200">
              <a:buFont typeface="+mj-lt"/>
              <a:buAutoNum type="arabicPeriod"/>
            </a:pPr>
            <a:r>
              <a:rPr lang="fr-FR" sz="2000" dirty="0" err="1" smtClean="0"/>
              <a:t>echo</a:t>
            </a:r>
            <a:r>
              <a:rPr lang="fr-FR" sz="2000" dirty="0" smtClean="0"/>
              <a:t>(</a:t>
            </a:r>
            <a:r>
              <a:rPr lang="fr-FR" sz="2000" dirty="0" err="1" smtClean="0"/>
              <a:t>some</a:t>
            </a:r>
            <a:r>
              <a:rPr lang="fr-FR" sz="2000" dirty="0" smtClean="0"/>
              <a:t> </a:t>
            </a:r>
            <a:r>
              <a:rPr lang="fr-FR" sz="2000" dirty="0" err="1" smtClean="0"/>
              <a:t>text</a:t>
            </a:r>
            <a:r>
              <a:rPr lang="fr-FR" sz="2000" dirty="0" smtClean="0"/>
              <a:t>) &gt;&gt; README.md</a:t>
            </a:r>
          </a:p>
          <a:p>
            <a:pPr marL="457200" indent="-457200">
              <a:buFont typeface="+mj-lt"/>
              <a:buAutoNum type="arabicPeriod"/>
            </a:pPr>
            <a:r>
              <a:rPr lang="fr-FR" sz="2000" dirty="0" smtClean="0"/>
              <a:t>git </a:t>
            </a:r>
            <a:r>
              <a:rPr lang="fr-FR" sz="2000" dirty="0" err="1" smtClean="0"/>
              <a:t>add</a:t>
            </a:r>
            <a:r>
              <a:rPr lang="fr-FR" sz="2000" dirty="0" smtClean="0"/>
              <a:t> .</a:t>
            </a:r>
          </a:p>
          <a:p>
            <a:pPr marL="457200" indent="-457200">
              <a:buFont typeface="+mj-lt"/>
              <a:buAutoNum type="arabicPeriod"/>
            </a:pPr>
            <a:r>
              <a:rPr lang="fr-FR" sz="2000" dirty="0" smtClean="0"/>
              <a:t>Git commit –m « </a:t>
            </a:r>
            <a:r>
              <a:rPr lang="fr-FR" sz="2000" dirty="0" err="1" smtClean="0"/>
              <a:t>iniyial</a:t>
            </a:r>
            <a:r>
              <a:rPr lang="fr-FR" sz="2000" dirty="0" smtClean="0"/>
              <a:t> commit »</a:t>
            </a:r>
          </a:p>
          <a:p>
            <a:pPr marL="457200" indent="-457200">
              <a:buFont typeface="+mj-lt"/>
              <a:buAutoNum type="arabicPeriod"/>
            </a:pPr>
            <a:r>
              <a:rPr lang="fr-FR" sz="2000" dirty="0"/>
              <a:t>Echo ‘bas update’ &gt;&gt; README.md</a:t>
            </a:r>
          </a:p>
          <a:p>
            <a:pPr marL="457200" indent="-457200">
              <a:buFont typeface="+mj-lt"/>
              <a:buAutoNum type="arabicPeriod"/>
            </a:pPr>
            <a:r>
              <a:rPr lang="fr-FR" sz="2000" dirty="0"/>
              <a:t>git commit –m ’’ bas update’’</a:t>
            </a:r>
          </a:p>
          <a:p>
            <a:pPr marL="457200" indent="-457200">
              <a:buFont typeface="+mj-lt"/>
              <a:buAutoNum type="arabicPeriod"/>
            </a:pPr>
            <a:r>
              <a:rPr lang="fr-FR" sz="2000" dirty="0" smtClean="0"/>
              <a:t>git </a:t>
            </a:r>
            <a:r>
              <a:rPr lang="fr-FR" sz="2000" dirty="0" err="1"/>
              <a:t>revert</a:t>
            </a:r>
            <a:r>
              <a:rPr lang="fr-FR" sz="2000" dirty="0"/>
              <a:t> </a:t>
            </a:r>
            <a:r>
              <a:rPr lang="fr-FR" sz="2000" dirty="0" smtClean="0"/>
              <a:t>SHA-1(faire le changement)</a:t>
            </a:r>
            <a:endParaRPr lang="fr-FR" sz="2000" dirty="0"/>
          </a:p>
          <a:p>
            <a:pPr marL="457200" indent="-457200">
              <a:buFont typeface="+mj-lt"/>
              <a:buAutoNum type="arabicPeriod"/>
            </a:pPr>
            <a:r>
              <a:rPr lang="fr-FR" sz="2000" dirty="0"/>
              <a:t>Git commit -a</a:t>
            </a:r>
          </a:p>
          <a:p>
            <a:endParaRPr lang="fr-FR" dirty="0"/>
          </a:p>
        </p:txBody>
      </p:sp>
      <p:sp>
        <p:nvSpPr>
          <p:cNvPr id="5" name="ZoneTexte 4"/>
          <p:cNvSpPr txBox="1"/>
          <p:nvPr/>
        </p:nvSpPr>
        <p:spPr>
          <a:xfrm>
            <a:off x="224853" y="3408528"/>
            <a:ext cx="5306518" cy="1477328"/>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err="1" smtClean="0">
                <a:hlinkClick r:id="rId4"/>
              </a:rPr>
              <a:t>git@github.com:facebook</a:t>
            </a:r>
            <a:r>
              <a:rPr lang="fr-FR" dirty="0" smtClean="0">
                <a:hlinkClick r:id="rId4"/>
              </a:rPr>
              <a:t>/</a:t>
            </a:r>
            <a:r>
              <a:rPr lang="fr-FR" dirty="0" err="1" smtClean="0">
                <a:hlinkClick r:id="rId4"/>
              </a:rPr>
              <a:t>create-react-app.git</a:t>
            </a:r>
            <a:endParaRPr lang="fr-FR" dirty="0" smtClean="0"/>
          </a:p>
          <a:p>
            <a:pPr marL="342900" indent="-342900">
              <a:buFont typeface="+mj-lt"/>
              <a:buAutoNum type="arabicPeriod"/>
            </a:pPr>
            <a:r>
              <a:rPr lang="fr-FR" dirty="0" smtClean="0"/>
              <a:t>Fit blame file</a:t>
            </a:r>
          </a:p>
          <a:p>
            <a:pPr marL="342900" indent="-342900">
              <a:buFont typeface="+mj-lt"/>
              <a:buAutoNum type="arabicPeriod"/>
            </a:pPr>
            <a:r>
              <a:rPr lang="fr-FR" dirty="0" smtClean="0"/>
              <a:t>Git log –p « </a:t>
            </a:r>
            <a:r>
              <a:rPr lang="fr-FR" dirty="0" err="1" smtClean="0"/>
              <a:t>commit_id</a:t>
            </a:r>
            <a:r>
              <a:rPr lang="fr-FR" dirty="0" smtClean="0"/>
              <a:t> »</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069617550"/>
              </p:ext>
            </p:extLst>
          </p:nvPr>
        </p:nvGraphicFramePr>
        <p:xfrm>
          <a:off x="269822" y="3870960"/>
          <a:ext cx="11422506" cy="2987040"/>
        </p:xfrm>
        <a:graphic>
          <a:graphicData uri="http://schemas.openxmlformats.org/drawingml/2006/table">
            <a:tbl>
              <a:tblPr firstRow="1" bandRow="1">
                <a:tableStyleId>{35758FB7-9AC5-4552-8A53-C91805E547FA}</a:tableStyleId>
              </a:tblPr>
              <a:tblGrid>
                <a:gridCol w="1424066"/>
                <a:gridCol w="1274164"/>
                <a:gridCol w="8724276"/>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p:cNvSpPr txBox="1"/>
          <p:nvPr/>
        </p:nvSpPr>
        <p:spPr>
          <a:xfrm>
            <a:off x="299802" y="164891"/>
            <a:ext cx="11392526" cy="3754874"/>
          </a:xfrm>
          <a:prstGeom prst="rect">
            <a:avLst/>
          </a:prstGeom>
          <a:noFill/>
        </p:spPr>
        <p:txBody>
          <a:bodyPr wrap="square" rtlCol="0">
            <a:spAutoFit/>
          </a:bodyPr>
          <a:lstStyle/>
          <a:p>
            <a:r>
              <a:rPr lang="fr-FR" sz="2200" b="1" u="sng" dirty="0" err="1" smtClean="0"/>
              <a:t>Demo</a:t>
            </a:r>
            <a:r>
              <a:rPr lang="fr-FR" sz="2200" b="1" u="sng" dirty="0" smtClean="0"/>
              <a:t>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1381" y="0"/>
            <a:ext cx="4198495" cy="579255"/>
          </a:xfrm>
        </p:spPr>
        <p:txBody>
          <a:bodyPr>
            <a:normAutofit fontScale="90000"/>
          </a:bodyPr>
          <a:lstStyle/>
          <a:p>
            <a:r>
              <a:rPr lang="fr-FR" dirty="0" smtClean="0"/>
              <a:t>Restore deleted file</a:t>
            </a:r>
            <a:endParaRPr lang="fr-FR" dirty="0"/>
          </a:p>
        </p:txBody>
      </p:sp>
      <p:sp>
        <p:nvSpPr>
          <p:cNvPr id="4" name="ZoneTexte 3"/>
          <p:cNvSpPr txBox="1"/>
          <p:nvPr/>
        </p:nvSpPr>
        <p:spPr>
          <a:xfrm>
            <a:off x="182379" y="803828"/>
            <a:ext cx="5413947" cy="3513782"/>
          </a:xfrm>
          <a:prstGeom prst="rect">
            <a:avLst/>
          </a:prstGeom>
          <a:noFill/>
        </p:spPr>
        <p:txBody>
          <a:bodyPr wrap="square" rtlCol="0">
            <a:spAutoFit/>
          </a:bodyPr>
          <a:lstStyle/>
          <a:p>
            <a:r>
              <a:rPr lang="fr-FR" sz="2000" b="1" u="sng" dirty="0" err="1" smtClean="0"/>
              <a:t>recupere</a:t>
            </a:r>
            <a:r>
              <a:rPr lang="fr-FR" sz="2000" b="1" u="sng" dirty="0" smtClean="0"/>
              <a:t> un </a:t>
            </a:r>
            <a:r>
              <a:rPr lang="fr-FR" sz="2000" b="1" u="sng" dirty="0"/>
              <a:t>fichier </a:t>
            </a:r>
            <a:r>
              <a:rPr lang="fr-FR" sz="2000" b="1" u="sng" dirty="0" smtClean="0"/>
              <a:t>supprimé(</a:t>
            </a:r>
            <a:r>
              <a:rPr lang="fr-FR" sz="2000" b="1" u="sng" dirty="0" err="1" smtClean="0"/>
              <a:t>Revert</a:t>
            </a:r>
            <a:r>
              <a:rPr lang="fr-FR" sz="2000" b="1" u="sng" dirty="0" smtClean="0"/>
              <a:t>)</a:t>
            </a:r>
            <a:endParaRPr lang="fr-FR" sz="2000" b="1" u="sng" dirty="0" smtClean="0"/>
          </a:p>
          <a:p>
            <a:pPr marL="514350" indent="-514350">
              <a:lnSpc>
                <a:spcPct val="90000"/>
              </a:lnSpc>
              <a:spcBef>
                <a:spcPts val="1000"/>
              </a:spcBef>
              <a:buFont typeface="+mj-lt"/>
              <a:buAutoNum type="arabicPeriod"/>
            </a:pPr>
            <a:r>
              <a:rPr lang="fr-FR" sz="2000" dirty="0"/>
              <a:t>1.Git </a:t>
            </a:r>
            <a:r>
              <a:rPr lang="fr-FR" sz="2000" dirty="0" err="1" smtClean="0"/>
              <a:t>init</a:t>
            </a:r>
            <a:endParaRPr lang="fr-FR" sz="2000" dirty="0" smtClean="0"/>
          </a:p>
          <a:p>
            <a:pPr marL="514350" indent="-514350">
              <a:lnSpc>
                <a:spcPct val="90000"/>
              </a:lnSpc>
              <a:spcBef>
                <a:spcPts val="1000"/>
              </a:spcBef>
              <a:buFont typeface="+mj-lt"/>
              <a:buAutoNum type="arabicPeriod"/>
            </a:pPr>
            <a:r>
              <a:rPr lang="fr-FR" sz="2000" dirty="0" smtClean="0"/>
              <a:t>Faire des </a:t>
            </a:r>
            <a:r>
              <a:rPr lang="fr-FR" sz="2000" dirty="0" err="1" smtClean="0"/>
              <a:t>comit</a:t>
            </a:r>
            <a:r>
              <a:rPr lang="fr-FR" sz="2000" dirty="0" smtClean="0"/>
              <a:t> s</a:t>
            </a:r>
          </a:p>
          <a:p>
            <a:pPr marL="514350" indent="-514350">
              <a:lnSpc>
                <a:spcPct val="90000"/>
              </a:lnSpc>
              <a:spcBef>
                <a:spcPts val="1000"/>
              </a:spcBef>
              <a:buFont typeface="+mj-lt"/>
              <a:buAutoNum type="arabicPeriod"/>
            </a:pPr>
            <a:r>
              <a:rPr lang="fr-FR" sz="2000" dirty="0" smtClean="0"/>
              <a:t>Supprimer un fichier + commit</a:t>
            </a:r>
          </a:p>
          <a:p>
            <a:pPr marL="514350" indent="-514350">
              <a:lnSpc>
                <a:spcPct val="90000"/>
              </a:lnSpc>
              <a:spcBef>
                <a:spcPts val="1000"/>
              </a:spcBef>
              <a:buFont typeface="+mj-lt"/>
              <a:buAutoNum type="arabicPeriod"/>
            </a:pPr>
            <a:r>
              <a:rPr lang="fr-FR" sz="2000" dirty="0" smtClean="0"/>
              <a:t>Faire des </a:t>
            </a:r>
            <a:r>
              <a:rPr lang="fr-FR" sz="2000" dirty="0" err="1" smtClean="0"/>
              <a:t>commits</a:t>
            </a:r>
            <a:endParaRPr lang="fr-FR" sz="2000" dirty="0" smtClean="0"/>
          </a:p>
          <a:p>
            <a:pPr marL="514350" indent="-514350">
              <a:lnSpc>
                <a:spcPct val="90000"/>
              </a:lnSpc>
              <a:spcBef>
                <a:spcPts val="1000"/>
              </a:spcBef>
              <a:buFont typeface="+mj-lt"/>
              <a:buAutoNum type="arabicPeriod"/>
            </a:pPr>
            <a:r>
              <a:rPr lang="fr-FR" sz="2000" dirty="0" err="1" smtClean="0"/>
              <a:t>Recherch</a:t>
            </a:r>
            <a:r>
              <a:rPr lang="fr-FR" sz="2000" dirty="0" smtClean="0"/>
              <a:t> commit qui a supprimer le fich</a:t>
            </a:r>
          </a:p>
          <a:p>
            <a:pPr marL="342900" indent="-342900">
              <a:lnSpc>
                <a:spcPct val="90000"/>
              </a:lnSpc>
              <a:spcBef>
                <a:spcPts val="1000"/>
              </a:spcBef>
              <a:buFont typeface="Arial" panose="020B0604020202020204" pitchFamily="34" charset="0"/>
              <a:buChar char="•"/>
            </a:pPr>
            <a:r>
              <a:rPr lang="fr-FR" sz="2000" dirty="0"/>
              <a:t>g</a:t>
            </a:r>
            <a:r>
              <a:rPr lang="fr-FR" sz="2000" dirty="0" smtClean="0"/>
              <a:t>it log  --</a:t>
            </a:r>
            <a:r>
              <a:rPr lang="fr-FR" sz="2000" dirty="0" err="1" smtClean="0"/>
              <a:t>diff-filter</a:t>
            </a:r>
            <a:r>
              <a:rPr lang="fr-FR" sz="2000" dirty="0" smtClean="0"/>
              <a:t>=D –</a:t>
            </a:r>
            <a:r>
              <a:rPr lang="fr-FR" sz="2000" dirty="0" err="1" smtClean="0"/>
              <a:t>summary</a:t>
            </a:r>
            <a:endParaRPr lang="fr-FR" sz="2000" dirty="0" smtClean="0"/>
          </a:p>
          <a:p>
            <a:pPr marL="342900" indent="-342900">
              <a:lnSpc>
                <a:spcPct val="90000"/>
              </a:lnSpc>
              <a:spcBef>
                <a:spcPts val="1000"/>
              </a:spcBef>
              <a:buFont typeface="Arial" panose="020B0604020202020204" pitchFamily="34" charset="0"/>
              <a:buChar char="•"/>
            </a:pPr>
            <a:r>
              <a:rPr lang="fr-FR" sz="2000" dirty="0" smtClean="0"/>
              <a:t>git </a:t>
            </a:r>
            <a:r>
              <a:rPr lang="fr-FR" sz="2000" dirty="0" err="1" smtClean="0"/>
              <a:t>revert</a:t>
            </a:r>
            <a:r>
              <a:rPr lang="fr-FR" sz="2000" dirty="0" smtClean="0"/>
              <a:t> SHA-1</a:t>
            </a:r>
            <a:endParaRPr lang="fr-FR" sz="2000" dirty="0" smtClean="0"/>
          </a:p>
          <a:p>
            <a:endParaRPr lang="fr-FR" dirty="0"/>
          </a:p>
        </p:txBody>
      </p:sp>
      <p:sp>
        <p:nvSpPr>
          <p:cNvPr id="5" name="ZoneTexte 4"/>
          <p:cNvSpPr txBox="1"/>
          <p:nvPr/>
        </p:nvSpPr>
        <p:spPr>
          <a:xfrm>
            <a:off x="5296524" y="579255"/>
            <a:ext cx="6895476" cy="3108543"/>
          </a:xfrm>
          <a:prstGeom prst="rect">
            <a:avLst/>
          </a:prstGeom>
          <a:noFill/>
        </p:spPr>
        <p:txBody>
          <a:bodyPr wrap="square" rtlCol="0">
            <a:spAutoFit/>
          </a:bodyPr>
          <a:lstStyle/>
          <a:p>
            <a:r>
              <a:rPr lang="fr-FR" sz="2000" b="1" u="sng" dirty="0" err="1" smtClean="0"/>
              <a:t>recupere</a:t>
            </a:r>
            <a:r>
              <a:rPr lang="fr-FR" sz="2000" b="1" u="sng" dirty="0" smtClean="0"/>
              <a:t> un </a:t>
            </a:r>
            <a:r>
              <a:rPr lang="fr-FR" sz="2000" b="1" u="sng" dirty="0"/>
              <a:t>fichier </a:t>
            </a:r>
            <a:r>
              <a:rPr lang="fr-FR" sz="2000" b="1" u="sng" dirty="0" smtClean="0"/>
              <a:t>supprimé(</a:t>
            </a:r>
            <a:r>
              <a:rPr lang="fr-FR" sz="2000" b="1" u="sng" dirty="0" err="1" smtClean="0"/>
              <a:t>Checkout</a:t>
            </a:r>
            <a:r>
              <a:rPr lang="fr-FR" sz="2000" b="1" u="sng" dirty="0" smtClean="0"/>
              <a:t>)</a:t>
            </a:r>
            <a:endParaRPr lang="fr-FR" sz="2000" b="1" u="sng" dirty="0" smtClean="0"/>
          </a:p>
          <a:p>
            <a:pPr marL="514350" indent="-514350">
              <a:lnSpc>
                <a:spcPct val="90000"/>
              </a:lnSpc>
              <a:spcBef>
                <a:spcPts val="1000"/>
              </a:spcBef>
              <a:buFont typeface="+mj-lt"/>
              <a:buAutoNum type="arabicPeriod"/>
            </a:pPr>
            <a:r>
              <a:rPr lang="fr-FR" sz="2000" dirty="0" smtClean="0"/>
              <a:t>Faire des </a:t>
            </a:r>
            <a:r>
              <a:rPr lang="fr-FR" sz="2000" dirty="0" err="1" smtClean="0"/>
              <a:t>comit</a:t>
            </a:r>
            <a:r>
              <a:rPr lang="fr-FR" sz="2000" dirty="0" smtClean="0"/>
              <a:t> s</a:t>
            </a:r>
          </a:p>
          <a:p>
            <a:pPr marL="514350" indent="-514350">
              <a:lnSpc>
                <a:spcPct val="90000"/>
              </a:lnSpc>
              <a:spcBef>
                <a:spcPts val="1000"/>
              </a:spcBef>
              <a:buFont typeface="+mj-lt"/>
              <a:buAutoNum type="arabicPeriod"/>
            </a:pPr>
            <a:r>
              <a:rPr lang="fr-FR" sz="2000" dirty="0" smtClean="0"/>
              <a:t>Supprimer un fichier + commit</a:t>
            </a:r>
          </a:p>
          <a:p>
            <a:pPr marL="514350" indent="-514350">
              <a:lnSpc>
                <a:spcPct val="90000"/>
              </a:lnSpc>
              <a:spcBef>
                <a:spcPts val="1000"/>
              </a:spcBef>
              <a:buFont typeface="+mj-lt"/>
              <a:buAutoNum type="arabicPeriod"/>
            </a:pPr>
            <a:r>
              <a:rPr lang="fr-FR" sz="2000" dirty="0" smtClean="0"/>
              <a:t>Faire des </a:t>
            </a:r>
            <a:r>
              <a:rPr lang="fr-FR" sz="2000" dirty="0" err="1" smtClean="0"/>
              <a:t>commits</a:t>
            </a:r>
            <a:endParaRPr lang="fr-FR" sz="2000" dirty="0" smtClean="0"/>
          </a:p>
          <a:p>
            <a:pPr marL="514350" indent="-514350">
              <a:lnSpc>
                <a:spcPct val="90000"/>
              </a:lnSpc>
              <a:spcBef>
                <a:spcPts val="1000"/>
              </a:spcBef>
              <a:buFont typeface="+mj-lt"/>
              <a:buAutoNum type="arabicPeriod"/>
            </a:pPr>
            <a:r>
              <a:rPr lang="fr-FR" sz="2000" dirty="0" err="1" smtClean="0"/>
              <a:t>Recherch</a:t>
            </a:r>
            <a:r>
              <a:rPr lang="fr-FR" sz="2000" dirty="0" smtClean="0"/>
              <a:t> commit qui a supprimer le fich</a:t>
            </a:r>
          </a:p>
          <a:p>
            <a:pPr marL="342900" indent="-342900">
              <a:lnSpc>
                <a:spcPct val="90000"/>
              </a:lnSpc>
              <a:spcBef>
                <a:spcPts val="1000"/>
              </a:spcBef>
              <a:buFont typeface="Arial" panose="020B0604020202020204" pitchFamily="34" charset="0"/>
              <a:buChar char="•"/>
            </a:pPr>
            <a:r>
              <a:rPr lang="fr-FR" sz="2000" dirty="0"/>
              <a:t>g</a:t>
            </a:r>
            <a:r>
              <a:rPr lang="fr-FR" sz="2000" dirty="0" smtClean="0"/>
              <a:t>it log  --</a:t>
            </a:r>
            <a:r>
              <a:rPr lang="fr-FR" sz="2000" dirty="0" err="1" smtClean="0"/>
              <a:t>diff-filter</a:t>
            </a:r>
            <a:r>
              <a:rPr lang="fr-FR" sz="2000" dirty="0" smtClean="0"/>
              <a:t>=D –</a:t>
            </a:r>
            <a:r>
              <a:rPr lang="fr-FR" sz="2000" dirty="0" err="1" smtClean="0"/>
              <a:t>summary</a:t>
            </a:r>
            <a:r>
              <a:rPr lang="fr-FR" sz="2000" dirty="0" smtClean="0"/>
              <a:t> / git log  -n 5</a:t>
            </a:r>
          </a:p>
          <a:p>
            <a:pPr marL="342900" indent="-342900">
              <a:lnSpc>
                <a:spcPct val="90000"/>
              </a:lnSpc>
              <a:spcBef>
                <a:spcPts val="1000"/>
              </a:spcBef>
              <a:buFont typeface="Arial" panose="020B0604020202020204" pitchFamily="34" charset="0"/>
              <a:buChar char="•"/>
            </a:pPr>
            <a:r>
              <a:rPr lang="fr-FR" sz="2000" dirty="0" smtClean="0"/>
              <a:t>git  </a:t>
            </a:r>
            <a:r>
              <a:rPr lang="fr-FR" sz="2000" dirty="0" err="1" smtClean="0"/>
              <a:t>checkout</a:t>
            </a:r>
            <a:r>
              <a:rPr lang="fr-FR" sz="2000" dirty="0" smtClean="0"/>
              <a:t> SHA-1~1 </a:t>
            </a:r>
            <a:r>
              <a:rPr lang="fr-FR" sz="2000" dirty="0" err="1" smtClean="0"/>
              <a:t>filename</a:t>
            </a:r>
            <a:endParaRPr lang="fr-FR" sz="2000" dirty="0" smtClean="0"/>
          </a:p>
          <a:p>
            <a:endParaRPr lang="fr-FR" dirty="0"/>
          </a:p>
        </p:txBody>
      </p:sp>
    </p:spTree>
    <p:extLst>
      <p:ext uri="{BB962C8B-B14F-4D97-AF65-F5344CB8AC3E}">
        <p14:creationId xmlns:p14="http://schemas.microsoft.com/office/powerpoint/2010/main" val="1885346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stagged area (sous forme d’un arbre)</a:t>
            </a:r>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26319" y="155348"/>
            <a:ext cx="5214938"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92500" lnSpcReduction="1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079500" lvl="1" indent="-263525"/>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Lister  </a:t>
            </a:r>
            <a:r>
              <a:rPr lang="fr-FR" sz="3300" dirty="0"/>
              <a:t>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926379"/>
            <a:ext cx="12155182" cy="5391219"/>
          </a:xfrm>
          <a:prstGeom prst="rect">
            <a:avLst/>
          </a:prstGeom>
          <a:noFill/>
        </p:spPr>
        <p:txBody>
          <a:bodyPr wrap="square" rtlCol="0">
            <a:spAutoFit/>
          </a:bodyPr>
          <a:lstStyle/>
          <a:p>
            <a:pPr marL="696913" lvl="1" indent="-517525">
              <a:buFont typeface="+mj-lt"/>
              <a:buAutoNum type="arabicPeriod" startAt="6"/>
            </a:pPr>
            <a:r>
              <a:rPr lang="fr-FR" sz="2800" dirty="0"/>
              <a:t>Supprimer les </a:t>
            </a:r>
            <a:r>
              <a:rPr lang="fr-FR" sz="2800" dirty="0" smtClean="0"/>
              <a:t>fichiers </a:t>
            </a:r>
            <a:r>
              <a:rPr lang="fr-FR" sz="2800" dirty="0"/>
              <a:t>et répertoire non versionnés (untracked state)</a:t>
            </a:r>
          </a:p>
          <a:p>
            <a:pPr marL="1274762" lvl="1" indent="-457200">
              <a:buFont typeface="Arial" panose="020B0604020202020204" pitchFamily="34" charset="0"/>
              <a:buChar char="•"/>
            </a:pPr>
            <a:r>
              <a:rPr lang="fr-FR" sz="2800" b="1" i="1" dirty="0"/>
              <a:t>Git clean –f</a:t>
            </a:r>
          </a:p>
          <a:p>
            <a:pPr marL="696913" lvl="1" indent="-517525">
              <a:buFont typeface="+mj-lt"/>
              <a:buAutoNum type="arabicPeriod" startAt="7"/>
              <a:tabLst>
                <a:tab pos="630238" algn="l"/>
              </a:tabLst>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WD et de l’index);</a:t>
            </a:r>
            <a:r>
              <a:rPr lang="fr-FR" sz="2800" b="1" i="1" dirty="0" smtClean="0"/>
              <a:t> </a:t>
            </a:r>
          </a:p>
          <a:p>
            <a:pPr marL="719138" lvl="1" indent="-539750">
              <a:buFont typeface="+mj-lt"/>
              <a:buAutoNum type="arabicPeriod" startAt="8"/>
            </a:pPr>
            <a:r>
              <a:rPr lang="fr-FR" sz="2800" dirty="0"/>
              <a:t>Ajouter les changement du répertoire de </a:t>
            </a:r>
            <a:r>
              <a:rPr lang="fr-FR" sz="2800" dirty="0" smtClean="0"/>
              <a:t>travail </a:t>
            </a:r>
            <a:r>
              <a:rPr lang="fr-FR" sz="2800" dirty="0"/>
              <a:t>vers </a:t>
            </a:r>
            <a:r>
              <a:rPr lang="fr-FR" sz="2800" dirty="0" smtClean="0"/>
              <a:t>l’index(</a:t>
            </a:r>
            <a:r>
              <a:rPr lang="fr-FR" sz="2800" dirty="0" err="1" smtClean="0"/>
              <a:t>stagging</a:t>
            </a:r>
            <a:r>
              <a:rPr lang="fr-FR" sz="2800" dirty="0" smtClean="0"/>
              <a:t> area)</a:t>
            </a:r>
          </a:p>
          <a:p>
            <a:pPr marL="819150" lvl="1" indent="-9525">
              <a:buFont typeface="Arial" panose="020B0604020202020204" pitchFamily="34" charset="0"/>
              <a:buChar char="•"/>
            </a:pPr>
            <a:r>
              <a:rPr lang="fr-FR" sz="2800" b="1" i="1" dirty="0" smtClean="0"/>
              <a:t>git </a:t>
            </a:r>
            <a:r>
              <a:rPr lang="fr-FR" sz="2800" b="1" i="1" dirty="0" err="1" smtClean="0"/>
              <a:t>add</a:t>
            </a:r>
            <a:r>
              <a:rPr lang="fr-FR" sz="2800" b="1" i="1" dirty="0" smtClean="0"/>
              <a:t>  </a:t>
            </a:r>
            <a:r>
              <a:rPr lang="fr-FR" sz="2800" b="1" i="1" dirty="0"/>
              <a:t>file1 </a:t>
            </a:r>
            <a:r>
              <a:rPr lang="fr-FR" sz="2800" b="1" i="1" dirty="0" smtClean="0"/>
              <a:t>file2, git </a:t>
            </a:r>
            <a:r>
              <a:rPr lang="fr-FR" sz="2800" b="1" i="1" dirty="0" err="1" smtClean="0"/>
              <a:t>add</a:t>
            </a:r>
            <a:r>
              <a:rPr lang="fr-FR" sz="2800" b="1" i="1" dirty="0" smtClean="0"/>
              <a:t> «  </a:t>
            </a:r>
            <a:r>
              <a:rPr lang="fr-FR" sz="2800" b="1" i="1" dirty="0" err="1" smtClean="0"/>
              <a:t>Folder</a:t>
            </a:r>
            <a:r>
              <a:rPr lang="fr-FR" sz="2800" b="1" i="1" dirty="0" smtClean="0"/>
              <a:t>/»,git </a:t>
            </a:r>
            <a:r>
              <a:rPr lang="fr-FR" sz="2800" b="1" i="1" dirty="0" err="1"/>
              <a:t>add</a:t>
            </a:r>
            <a:r>
              <a:rPr lang="fr-FR" sz="2800" b="1" i="1" dirty="0"/>
              <a:t> </a:t>
            </a:r>
            <a:r>
              <a:rPr lang="fr-FR" sz="2800" b="1" i="1" dirty="0" smtClean="0"/>
              <a:t>A, git </a:t>
            </a:r>
            <a:r>
              <a:rPr lang="fr-FR" sz="2800" b="1" i="1" dirty="0" err="1" smtClean="0"/>
              <a:t>add</a:t>
            </a:r>
            <a:r>
              <a:rPr lang="fr-FR" sz="2800" b="1" i="1" dirty="0" smtClean="0"/>
              <a:t> .</a:t>
            </a:r>
          </a:p>
          <a:p>
            <a:pPr marL="712788" lvl="1" indent="-534988">
              <a:spcBef>
                <a:spcPts val="1000"/>
              </a:spcBef>
              <a:buFont typeface="+mj-lt"/>
              <a:buAutoNum type="arabicPeriod" startAt="9"/>
            </a:pPr>
            <a:r>
              <a:rPr lang="fr-FR" sz="2800" dirty="0"/>
              <a:t>Affiches l’état du répertoire de </a:t>
            </a:r>
            <a:r>
              <a:rPr lang="fr-FR" sz="2800" dirty="0" smtClean="0"/>
              <a:t>travail et de l’index</a:t>
            </a:r>
            <a:r>
              <a:rPr lang="fr-FR" sz="2400" dirty="0" smtClean="0"/>
              <a:t>:</a:t>
            </a:r>
            <a:endParaRPr lang="fr-FR" sz="2400" dirty="0"/>
          </a:p>
          <a:p>
            <a:pPr marL="1160462" lvl="1" indent="-342900"/>
            <a:r>
              <a:rPr lang="fr-FR" sz="2800" b="1" i="1" dirty="0"/>
              <a:t>git </a:t>
            </a:r>
            <a:r>
              <a:rPr lang="fr-FR" sz="2800" b="1" i="1" dirty="0" err="1" smtClean="0"/>
              <a:t>status</a:t>
            </a:r>
            <a:endParaRPr lang="fr-FR" sz="2800" b="1" i="1" dirty="0"/>
          </a:p>
          <a:p>
            <a:pPr marL="719138" lvl="1" indent="-539750">
              <a:buFont typeface="+mj-lt"/>
              <a:buAutoNum type="arabicPeriod" startAt="10"/>
              <a:tabLst>
                <a:tab pos="719138" algn="l"/>
              </a:tabLst>
            </a:pPr>
            <a:r>
              <a:rPr lang="fr-FR" sz="2800" dirty="0"/>
              <a:t>Envoyer les modification indexés(snapshot) </a:t>
            </a:r>
            <a:r>
              <a:rPr lang="fr-FR" sz="2800" dirty="0" smtClean="0"/>
              <a:t> vers le dépôt locale(backup</a:t>
            </a:r>
            <a:r>
              <a:rPr lang="fr-FR" sz="2800" dirty="0"/>
              <a:t>):</a:t>
            </a:r>
          </a:p>
          <a:p>
            <a:pPr marL="1158875" lvl="1" indent="-347663"/>
            <a:r>
              <a:rPr lang="fr-FR" sz="2800" b="1" i="1" dirty="0">
                <a:hlinkClick r:id="rId3" action="ppaction://hlinksldjump"/>
              </a:rPr>
              <a:t>git commit –m «  message</a:t>
            </a:r>
            <a:r>
              <a:rPr lang="fr-FR" sz="2800" b="1" i="1" dirty="0" smtClean="0">
                <a:hlinkClick r:id="rId3" action="ppaction://hlinksldjump"/>
              </a:rPr>
              <a:t>»</a:t>
            </a:r>
            <a:endParaRPr lang="fr-FR" sz="2800" b="1" i="1" dirty="0" smtClean="0"/>
          </a:p>
          <a:p>
            <a:pPr marL="719138" lvl="1" indent="-539750">
              <a:buFont typeface="+mj-lt"/>
              <a:buAutoNum type="arabicPeriod" startAt="11"/>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a:t>
            </a:r>
            <a:endParaRPr lang="fr-FR" sz="2800" dirty="0"/>
          </a:p>
        </p:txBody>
      </p:sp>
    </p:spTree>
    <p:extLst>
      <p:ext uri="{BB962C8B-B14F-4D97-AF65-F5344CB8AC3E}">
        <p14:creationId xmlns:p14="http://schemas.microsoft.com/office/powerpoint/2010/main" val="17399546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7879</TotalTime>
  <Words>4863</Words>
  <Application>Microsoft Office PowerPoint</Application>
  <PresentationFormat>Grand écran</PresentationFormat>
  <Paragraphs>641</Paragraphs>
  <Slides>40</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Les commandes de base (Suite)</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Démo Système de gestion des états  interne</vt:lpstr>
      <vt:lpstr>Présentation PowerPoint</vt:lpstr>
      <vt:lpstr>Présentation PowerPoint</vt:lpstr>
      <vt:lpstr>Restore deleted file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1780</cp:revision>
  <dcterms:created xsi:type="dcterms:W3CDTF">2022-11-12T10:47:31Z</dcterms:created>
  <dcterms:modified xsi:type="dcterms:W3CDTF">2022-12-15T15:23:27Z</dcterms:modified>
</cp:coreProperties>
</file>