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/>
    <p:restoredTop sz="94737"/>
  </p:normalViewPr>
  <p:slideViewPr>
    <p:cSldViewPr snapToGrid="0" snapToObjects="1">
      <p:cViewPr>
        <p:scale>
          <a:sx n="66" d="100"/>
          <a:sy n="66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8C8C-1267-6F48-8E1E-D16F82D519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7176-B705-E644-A750-35F93E6E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F7176-B705-E644-A750-35F93E6E9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34A4-3428-5144-AFCA-FA7C0EBA5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BE33-1992-C240-A37A-4E90B9CF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DB9-1F90-9D46-931C-15057E54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C7CF-B9E8-6340-9826-D824548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CD98-6534-D74D-B9AF-8683730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926-6EAF-5A46-A73B-A7532FD2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19189-8FCC-A24F-877E-F6AE5503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99E9-D77D-B646-B3B3-4F15014E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D194-02AE-A549-AABC-62DFB350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A920-59D9-DF43-BD8D-FF1F75CB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A5D6B-EA22-3240-913A-1A3F94366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0E25-AB11-C648-BFC8-3EBC82E4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866E-6425-1148-92C2-103D5BA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01AD-2D5C-344A-BC48-7AC8E280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4686-F88E-A74C-8181-9DA66D28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8E9-35CA-974C-87AC-12FCD354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D4F0-6143-744B-A078-0357C22C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33DE-9CF4-8642-B7BF-D6C397B9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8A5-64D8-834B-822A-F15894B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02E9-8DBB-2D45-AD52-5EF2909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BE6-D4D5-4243-AE9C-18E03C37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2292-19E0-BB4C-A705-0CE2689D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CD44-B09E-F746-B160-3CC5A17C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B83-37E6-E94B-ACE8-81C047D5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FE40-949E-6D40-8765-A3433723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1189-CAE0-6C47-A83C-8AB70EA7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32C6-99C1-0740-A8CE-D83BF0B7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73AE-B9DD-4141-BC03-591D3A6D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9312-B37B-9942-A511-03660427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25C5-60AB-A649-9A66-BC7D9FCA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EAB3-C80F-4D43-A467-E4A6E45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7A9-675B-3F46-AD25-F1100C2E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54FC-A3B5-0B46-95D3-10F7D2BC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FE9FA-5938-5943-B9E4-2FF1E089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5C438-5ADB-6F40-88C2-C3C564C70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E289F-903F-AF48-8F23-4012178A4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0D97F-E16D-2B49-8D30-7F2CF80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89F0F-180C-654B-AD4F-9DCB8D14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907BF-E7B1-C64B-A990-60C3C82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385A-F47C-D444-B7FD-D2761269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5557F-2294-3A47-A9DD-EA98557C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52729-2003-634C-8B0A-098A5AB0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93F53-1104-1E4D-B390-53A235DB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4822A-BF16-CA42-98FD-CEF7B1CB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BA085-3D04-8B4C-84C6-C0063823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D205-FC73-3245-A423-8AB2D6D3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322-A129-D140-98CF-4E2486D8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B61C-B5FF-A14C-A456-EF32CB9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06FE-D231-5C44-AB43-563C9684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F1FE3-1FC3-E040-B852-50E4B5AE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2444-7914-9241-B1B2-A81358CF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7D83A-A5B3-EA4A-84C8-408495DC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DCCE-646B-904F-B2CE-9E3638EF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3BA0-445C-6D46-8942-0515BD300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C34D-1A67-DB4C-8014-DB94E411F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6F39-7AB3-C04C-B7CC-939902F8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EEEF4-9E0B-D94C-B110-B602CF2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277D-2513-1D45-A8BC-77693608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5760-74D6-1143-A937-680614BD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5005-8043-3240-98C3-60F29478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E282-C684-8847-B3DB-6A732C9FC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DEBE-71AB-9B48-9554-D801CBE5B1E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596E-ABCA-484E-AB41-2E37DE47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914C-EE7B-AE42-B0AC-65CE06B6C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856E-96DB-6941-8EED-598FD370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1B28C-AC4C-1547-91EB-9ACEB9E1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54" y="1949116"/>
            <a:ext cx="8584119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552-7931-624C-AEC3-EE65A165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EQUIPE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1CE-6865-6B46-8F3A-8FAB9F2E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12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INICIAL: ISABELA, RAYSSA, WESLEY E PAULO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MEIO: ISABELA , RAYSSA, RICARDO E FELIPE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FINAL: ISABELA, RAYSSA, JONATHAN E  JANAINA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AF90-FA91-B74D-8F79-EA775CF8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39" y="4310974"/>
            <a:ext cx="2140085" cy="2140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C6DAC-D922-8345-91F3-75A00941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357" y="5567363"/>
            <a:ext cx="1219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C0FFE-360D-8F47-8E8A-F67F643E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107" y="3975470"/>
            <a:ext cx="1018633" cy="10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D594-1359-5547-A200-9EFC3406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E926-00FE-6848-BBAB-93CF4576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6889" cy="341435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 err="1">
                <a:solidFill>
                  <a:schemeClr val="bg1"/>
                </a:solidFill>
              </a:rPr>
              <a:t>Já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chegou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em</a:t>
            </a:r>
            <a:r>
              <a:rPr lang="en-US" sz="6000" dirty="0">
                <a:solidFill>
                  <a:schemeClr val="bg1"/>
                </a:solidFill>
              </a:rPr>
              <a:t> casa e </a:t>
            </a:r>
            <a:r>
              <a:rPr lang="en-US" sz="6000" dirty="0" err="1">
                <a:solidFill>
                  <a:schemeClr val="bg1"/>
                </a:solidFill>
              </a:rPr>
              <a:t>olhou</a:t>
            </a:r>
            <a:r>
              <a:rPr lang="en-US" sz="6000" dirty="0">
                <a:solidFill>
                  <a:schemeClr val="bg1"/>
                </a:solidFill>
              </a:rPr>
              <a:t> para a </a:t>
            </a:r>
            <a:r>
              <a:rPr lang="en-US" sz="6000" dirty="0" err="1">
                <a:solidFill>
                  <a:schemeClr val="bg1"/>
                </a:solidFill>
              </a:rPr>
              <a:t>sua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cozinha</a:t>
            </a:r>
            <a:r>
              <a:rPr lang="en-US" sz="6000" dirty="0">
                <a:solidFill>
                  <a:schemeClr val="bg1"/>
                </a:solidFill>
              </a:rPr>
              <a:t> e </a:t>
            </a:r>
            <a:r>
              <a:rPr lang="en-US" sz="6000" dirty="0" err="1">
                <a:solidFill>
                  <a:schemeClr val="bg1"/>
                </a:solidFill>
              </a:rPr>
              <a:t>viu</a:t>
            </a:r>
            <a:r>
              <a:rPr lang="en-US" sz="6000" dirty="0">
                <a:solidFill>
                  <a:schemeClr val="bg1"/>
                </a:solidFill>
              </a:rPr>
              <a:t> que </a:t>
            </a:r>
            <a:r>
              <a:rPr lang="en-US" sz="6000" dirty="0" err="1">
                <a:solidFill>
                  <a:schemeClr val="bg1"/>
                </a:solidFill>
              </a:rPr>
              <a:t>tinha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vários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alimentos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diferentes</a:t>
            </a:r>
            <a:r>
              <a:rPr lang="en-US" sz="6000" dirty="0">
                <a:solidFill>
                  <a:schemeClr val="bg1"/>
                </a:solidFill>
              </a:rPr>
              <a:t> mas </a:t>
            </a:r>
            <a:r>
              <a:rPr lang="en-US" sz="6000" dirty="0" err="1">
                <a:solidFill>
                  <a:schemeClr val="bg1"/>
                </a:solidFill>
              </a:rPr>
              <a:t>não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conseguia</a:t>
            </a:r>
            <a:r>
              <a:rPr lang="en-US" sz="6000" dirty="0">
                <a:solidFill>
                  <a:schemeClr val="bg1"/>
                </a:solidFill>
              </a:rPr>
              <a:t> saber o que </a:t>
            </a:r>
            <a:r>
              <a:rPr lang="en-US" sz="6000" dirty="0" err="1">
                <a:solidFill>
                  <a:schemeClr val="bg1"/>
                </a:solidFill>
              </a:rPr>
              <a:t>fazer</a:t>
            </a:r>
            <a:r>
              <a:rPr lang="en-US" sz="6000" dirty="0">
                <a:solidFill>
                  <a:schemeClr val="bg1"/>
                </a:solidFill>
              </a:rPr>
              <a:t> com </a:t>
            </a:r>
            <a:r>
              <a:rPr lang="en-US" sz="6000" dirty="0" err="1">
                <a:solidFill>
                  <a:schemeClr val="bg1"/>
                </a:solidFill>
              </a:rPr>
              <a:t>eles</a:t>
            </a:r>
            <a:r>
              <a:rPr lang="en-US" sz="6000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BB9AA-24F3-AC4A-BA8C-EE3D58C9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7771">
            <a:off x="8374838" y="4644666"/>
            <a:ext cx="14605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58340-86DF-A145-A39F-2C3E1B39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7211">
            <a:off x="9371646" y="52448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3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D594-1359-5547-A200-9EFC3406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E926-00FE-6848-BBAB-93CF4576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819" y="1184934"/>
            <a:ext cx="8493868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O </a:t>
            </a:r>
            <a:r>
              <a:rPr lang="en-US" sz="6000" dirty="0" err="1">
                <a:solidFill>
                  <a:schemeClr val="bg1"/>
                </a:solidFill>
              </a:rPr>
              <a:t>INSTAfood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veio</a:t>
            </a:r>
            <a:r>
              <a:rPr lang="en-US" sz="6000" dirty="0">
                <a:solidFill>
                  <a:schemeClr val="bg1"/>
                </a:solidFill>
              </a:rPr>
              <a:t> para </a:t>
            </a:r>
            <a:r>
              <a:rPr lang="en-US" sz="6000" dirty="0" err="1">
                <a:solidFill>
                  <a:schemeClr val="bg1"/>
                </a:solidFill>
              </a:rPr>
              <a:t>facilitar</a:t>
            </a:r>
            <a:r>
              <a:rPr lang="en-US" sz="6000" dirty="0">
                <a:solidFill>
                  <a:schemeClr val="bg1"/>
                </a:solidFill>
              </a:rPr>
              <a:t> a </a:t>
            </a:r>
            <a:r>
              <a:rPr lang="en-US" sz="6000" dirty="0" err="1">
                <a:solidFill>
                  <a:schemeClr val="bg1"/>
                </a:solidFill>
              </a:rPr>
              <a:t>sua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vida</a:t>
            </a:r>
            <a:r>
              <a:rPr lang="en-US" sz="6000" dirty="0">
                <a:solidFill>
                  <a:schemeClr val="bg1"/>
                </a:solidFill>
              </a:rPr>
              <a:t>! </a:t>
            </a:r>
          </a:p>
          <a:p>
            <a:pPr marL="0" indent="0" algn="ctr">
              <a:buNone/>
            </a:pPr>
            <a:r>
              <a:rPr lang="en-US" sz="6000" dirty="0" err="1">
                <a:solidFill>
                  <a:schemeClr val="bg1"/>
                </a:solidFill>
              </a:rPr>
              <a:t>Você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coloca</a:t>
            </a:r>
            <a:r>
              <a:rPr lang="en-US" sz="6000" dirty="0">
                <a:solidFill>
                  <a:schemeClr val="bg1"/>
                </a:solidFill>
              </a:rPr>
              <a:t> o que </a:t>
            </a:r>
            <a:r>
              <a:rPr lang="en-US" sz="6000" dirty="0" err="1">
                <a:solidFill>
                  <a:schemeClr val="bg1"/>
                </a:solidFill>
              </a:rPr>
              <a:t>tem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em</a:t>
            </a:r>
            <a:r>
              <a:rPr lang="en-US" sz="6000" dirty="0">
                <a:solidFill>
                  <a:schemeClr val="bg1"/>
                </a:solidFill>
              </a:rPr>
              <a:t> casa e </a:t>
            </a:r>
            <a:r>
              <a:rPr lang="en-US" sz="6000" dirty="0" err="1">
                <a:solidFill>
                  <a:schemeClr val="bg1"/>
                </a:solidFill>
              </a:rPr>
              <a:t>nós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damos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várias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opções</a:t>
            </a:r>
            <a:r>
              <a:rPr lang="en-US" sz="6000" dirty="0">
                <a:solidFill>
                  <a:schemeClr val="bg1"/>
                </a:solidFill>
              </a:rPr>
              <a:t> de </a:t>
            </a:r>
            <a:r>
              <a:rPr lang="en-US" sz="6000" dirty="0" err="1">
                <a:solidFill>
                  <a:schemeClr val="bg1"/>
                </a:solidFill>
              </a:rPr>
              <a:t>receitas</a:t>
            </a:r>
            <a:r>
              <a:rPr lang="en-US" sz="6000" dirty="0">
                <a:solidFill>
                  <a:schemeClr val="bg1"/>
                </a:solidFill>
              </a:rPr>
              <a:t> para </a:t>
            </a:r>
            <a:r>
              <a:rPr lang="en-US" sz="6000" dirty="0" err="1">
                <a:solidFill>
                  <a:schemeClr val="bg1"/>
                </a:solidFill>
              </a:rPr>
              <a:t>te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ajudar</a:t>
            </a:r>
            <a:r>
              <a:rPr lang="en-US" sz="6000" dirty="0">
                <a:solidFill>
                  <a:schemeClr val="bg1"/>
                </a:solidFill>
              </a:rPr>
              <a:t> a </a:t>
            </a:r>
            <a:r>
              <a:rPr lang="en-US" sz="6000" dirty="0" err="1">
                <a:solidFill>
                  <a:schemeClr val="bg1"/>
                </a:solidFill>
              </a:rPr>
              <a:t>cozinhar</a:t>
            </a:r>
            <a:r>
              <a:rPr lang="en-US" sz="6000" dirty="0">
                <a:solidFill>
                  <a:schemeClr val="bg1"/>
                </a:solidFill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8CC0-6320-3443-BD2F-76F3694E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8697">
            <a:off x="1361872" y="4957763"/>
            <a:ext cx="1219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F2A23-5422-1343-80FC-07BB858F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19" y="5562229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B3516-C3C4-564D-95DA-62C3402B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23" y="4926672"/>
            <a:ext cx="1219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9BA4D-77C0-614E-9837-899DA256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313" y="5489534"/>
            <a:ext cx="12192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6CE8B-C491-A548-9A69-4E76FCB4D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743" y="48189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BDE-6F13-424A-987C-145D342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0137-EAB8-0841-8AE1-B3BA7FCA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Criar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plataforma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fácil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dinâmica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receitas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pequisar</a:t>
            </a:r>
            <a:r>
              <a:rPr lang="en-US" dirty="0">
                <a:solidFill>
                  <a:schemeClr val="bg1"/>
                </a:solidFill>
              </a:rPr>
              <a:t> a de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pessoas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Filtrar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o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vontade</a:t>
            </a:r>
            <a:r>
              <a:rPr lang="en-US" dirty="0">
                <a:solidFill>
                  <a:schemeClr val="bg1"/>
                </a:solidFill>
              </a:rPr>
              <a:t> de comer:</a:t>
            </a:r>
          </a:p>
          <a:p>
            <a:r>
              <a:rPr lang="en-US" dirty="0" err="1">
                <a:solidFill>
                  <a:schemeClr val="bg1"/>
                </a:solidFill>
              </a:rPr>
              <a:t>Sabor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doce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salgado</a:t>
            </a:r>
            <a:r>
              <a:rPr lang="en-US" dirty="0">
                <a:solidFill>
                  <a:schemeClr val="bg1"/>
                </a:solidFill>
              </a:rPr>
              <a:t>…);</a:t>
            </a:r>
          </a:p>
          <a:p>
            <a:r>
              <a:rPr lang="en-US" dirty="0" err="1">
                <a:solidFill>
                  <a:schemeClr val="bg1"/>
                </a:solidFill>
              </a:rPr>
              <a:t>Vegetariano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Carnívoro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Vegano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de comida;</a:t>
            </a:r>
          </a:p>
          <a:p>
            <a:r>
              <a:rPr lang="en-US" dirty="0" err="1">
                <a:solidFill>
                  <a:schemeClr val="bg1"/>
                </a:solidFill>
              </a:rPr>
              <a:t>Analisando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utensilios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casa.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EB1ED-36E4-5F48-978B-581ADB59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07" y="393683"/>
            <a:ext cx="1431942" cy="1431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DBBB-B3DB-BD44-B41D-934AC83A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98" y="1216025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24A0E-7CBC-FE46-B343-82507D8F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40" y="230188"/>
            <a:ext cx="12192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311F1-4EC6-104C-A073-134AEBC46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651" y="297657"/>
            <a:ext cx="1219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87A5B-E5BC-7146-B169-5621FA0A3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50" y="8397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4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EAB-4B01-2C4F-8764-13E52091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C4FC-7EDE-824A-BF81-E18B9BDC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-</a:t>
            </a:r>
            <a:r>
              <a:rPr lang="en-US" sz="4400" dirty="0" err="1">
                <a:solidFill>
                  <a:schemeClr val="bg1"/>
                </a:solidFill>
              </a:rPr>
              <a:t>Facilitar</a:t>
            </a:r>
            <a:r>
              <a:rPr lang="en-US" sz="4400" dirty="0">
                <a:solidFill>
                  <a:schemeClr val="bg1"/>
                </a:solidFill>
              </a:rPr>
              <a:t> a </a:t>
            </a:r>
            <a:r>
              <a:rPr lang="en-US" sz="4400" dirty="0" err="1">
                <a:solidFill>
                  <a:schemeClr val="bg1"/>
                </a:solidFill>
              </a:rPr>
              <a:t>vida</a:t>
            </a:r>
            <a:r>
              <a:rPr lang="en-US" sz="4400" dirty="0">
                <a:solidFill>
                  <a:schemeClr val="bg1"/>
                </a:solidFill>
              </a:rPr>
              <a:t> dos </a:t>
            </a:r>
            <a:r>
              <a:rPr lang="en-US" sz="4400" dirty="0" err="1">
                <a:solidFill>
                  <a:schemeClr val="bg1"/>
                </a:solidFill>
              </a:rPr>
              <a:t>nossos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usuários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-</a:t>
            </a:r>
            <a:r>
              <a:rPr lang="en-US" sz="4400" dirty="0" err="1">
                <a:solidFill>
                  <a:schemeClr val="bg1"/>
                </a:solidFill>
              </a:rPr>
              <a:t>Evitar</a:t>
            </a:r>
            <a:r>
              <a:rPr lang="en-US" sz="4400" dirty="0">
                <a:solidFill>
                  <a:schemeClr val="bg1"/>
                </a:solidFill>
              </a:rPr>
              <a:t> o </a:t>
            </a:r>
            <a:r>
              <a:rPr lang="pt-BR" sz="4400" dirty="0">
                <a:solidFill>
                  <a:schemeClr val="bg1"/>
                </a:solidFill>
              </a:rPr>
              <a:t>desperdício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alimentos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-</a:t>
            </a:r>
            <a:r>
              <a:rPr lang="en-US" sz="4400" dirty="0" err="1">
                <a:solidFill>
                  <a:schemeClr val="bg1"/>
                </a:solidFill>
              </a:rPr>
              <a:t>Idéias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receitas</a:t>
            </a:r>
            <a:r>
              <a:rPr lang="en-US" sz="4400" dirty="0">
                <a:solidFill>
                  <a:schemeClr val="bg1"/>
                </a:solidFill>
              </a:rPr>
              <a:t> para </a:t>
            </a:r>
            <a:r>
              <a:rPr lang="en-US" sz="4400" dirty="0" err="1">
                <a:solidFill>
                  <a:schemeClr val="bg1"/>
                </a:solidFill>
              </a:rPr>
              <a:t>experimentar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-</a:t>
            </a:r>
            <a:r>
              <a:rPr lang="en-US" sz="4400" dirty="0" err="1">
                <a:solidFill>
                  <a:schemeClr val="bg1"/>
                </a:solidFill>
              </a:rPr>
              <a:t>Compartilhar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receitas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6BD2-F8CF-434B-94C9-979936D1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36" y="4455268"/>
            <a:ext cx="2119008" cy="211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55861-FD27-0F42-B8E1-D99B97A6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72" y="3710731"/>
            <a:ext cx="1219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7B8CB-CD34-4341-A5A0-2C8D364DA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381" y="4320331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7CFC5-52A0-844B-ADC7-B00710FCA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91" y="5478934"/>
            <a:ext cx="1219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0F660-23CB-D841-A60B-3AC274CE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375" y="5665450"/>
            <a:ext cx="1023026" cy="10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BDE-6F13-424A-987C-145D342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0137-EAB8-0841-8AE1-B3BA7FCA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>
                <a:solidFill>
                  <a:schemeClr val="bg1"/>
                </a:solidFill>
              </a:rPr>
              <a:t>Vamos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entender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como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funciona</a:t>
            </a:r>
            <a:r>
              <a:rPr lang="en-US" sz="9600" dirty="0">
                <a:solidFill>
                  <a:schemeClr val="bg1"/>
                </a:solidFill>
              </a:rPr>
              <a:t> o </a:t>
            </a:r>
            <a:r>
              <a:rPr lang="en-US" sz="9600" dirty="0" err="1">
                <a:solidFill>
                  <a:schemeClr val="bg1"/>
                </a:solidFill>
              </a:rPr>
              <a:t>INSTAfood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59F10-12EE-384E-A852-0FDCF88A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01" y="4472407"/>
            <a:ext cx="5191897" cy="1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182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EQUIPE</vt:lpstr>
      <vt:lpstr>IDEIA</vt:lpstr>
      <vt:lpstr>IDEIA</vt:lpstr>
      <vt:lpstr>DESIGN</vt:lpstr>
      <vt:lpstr>OBJETIVO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Isabela kunioka</dc:creator>
  <cp:lastModifiedBy>Isabela kunioka</cp:lastModifiedBy>
  <cp:revision>8</cp:revision>
  <dcterms:created xsi:type="dcterms:W3CDTF">2020-11-30T12:10:31Z</dcterms:created>
  <dcterms:modified xsi:type="dcterms:W3CDTF">2020-11-30T12:58:10Z</dcterms:modified>
</cp:coreProperties>
</file>