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3"/>
  </p:notesMasterIdLst>
  <p:handoutMasterIdLst>
    <p:handoutMasterId r:id="rId14"/>
  </p:handoutMasterIdLst>
  <p:sldIdLst>
    <p:sldId id="312" r:id="rId5"/>
    <p:sldId id="304" r:id="rId6"/>
    <p:sldId id="319" r:id="rId7"/>
    <p:sldId id="320" r:id="rId8"/>
    <p:sldId id="321" r:id="rId9"/>
    <p:sldId id="322" r:id="rId10"/>
    <p:sldId id="323" r:id="rId11"/>
    <p:sldId id="324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5388" autoAdjust="0"/>
  </p:normalViewPr>
  <p:slideViewPr>
    <p:cSldViewPr snapToGrid="0" snapToObjects="1">
      <p:cViewPr varScale="1">
        <p:scale>
          <a:sx n="48" d="100"/>
          <a:sy n="48" d="100"/>
        </p:scale>
        <p:origin x="1018" y="5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Datawarehouse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698059"/>
            <a:ext cx="7026132" cy="5461881"/>
          </a:xfrm>
        </p:spPr>
        <p:txBody>
          <a:bodyPr/>
          <a:lstStyle/>
          <a:p>
            <a:r>
              <a:rPr lang="en-US" dirty="0" err="1"/>
              <a:t>DataBase</a:t>
            </a:r>
            <a:r>
              <a:rPr lang="en-US" dirty="0"/>
              <a:t> &amp; Dimention Exploration</a:t>
            </a:r>
          </a:p>
          <a:p>
            <a:r>
              <a:rPr lang="en-US" dirty="0"/>
              <a:t>Data Exploration</a:t>
            </a:r>
          </a:p>
          <a:p>
            <a:r>
              <a:rPr lang="en-US" dirty="0"/>
              <a:t>Measure Exploration</a:t>
            </a:r>
          </a:p>
          <a:p>
            <a:r>
              <a:rPr lang="en-US" dirty="0"/>
              <a:t>Magnitude analysis </a:t>
            </a:r>
          </a:p>
          <a:p>
            <a:r>
              <a:rPr lang="en-US" dirty="0"/>
              <a:t>Ranking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A33FD00E-3E03-405A-8ED0-85EAF049B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US" dirty="0"/>
              <a:t>Database &amp; Dimention Exploration</a:t>
            </a:r>
            <a:br>
              <a:rPr lang="en-US" dirty="0"/>
            </a:br>
            <a:endParaRPr lang="en-US" dirty="0"/>
          </a:p>
        </p:txBody>
      </p:sp>
      <p:pic>
        <p:nvPicPr>
          <p:cNvPr id="13" name="Content Placeholder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0D18A71-6CB6-9B9B-7C37-608A243C94E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197160" y="1636295"/>
            <a:ext cx="9946106" cy="5221705"/>
          </a:xfrm>
          <a:noFill/>
        </p:spPr>
      </p:pic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0AC609B5-E936-2C30-7468-CC16C4AD11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E9D7B-9D9F-76AC-A50B-17A8CD70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D79CCA1-FEAE-6A7F-F697-0BAB3F460B7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068685" y="1588168"/>
            <a:ext cx="9823546" cy="46761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9C7BD-599E-E2B5-D544-BC0481454E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850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CD490-DA60-E168-5246-70291594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Exploration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9AE2C5-0850-0DB1-5469-877FA486868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921841" y="1668378"/>
            <a:ext cx="9826370" cy="490916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A7D5C-22CD-F3A7-E5ED-612885137F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5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4A707-1E4E-0628-1B1B-296FD4F00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Magnitude analysis 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43FF497-20F1-4E6F-AF53-612332DF404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102025" y="1524000"/>
            <a:ext cx="9987950" cy="497464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AE577-6AA6-283C-BA5F-DACCEDFDE9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0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">
            <a:extLst>
              <a:ext uri="{FF2B5EF4-FFF2-40B4-BE49-F238E27FC236}">
                <a16:creationId xmlns:a16="http://schemas.microsoft.com/office/drawing/2014/main" id="{15AA0EA9-107B-B99D-A49C-8575DD9CCBB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971909" y="761206"/>
            <a:ext cx="9920322" cy="533558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9542F-4B16-9436-D4F6-127EBD8FAE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361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583F8-3F9C-9F1D-EB11-3BF3F0A3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Analysis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FA45EF5-5D72-EA1C-BEEC-A2882B2134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556084" y="1563666"/>
            <a:ext cx="9079831" cy="503458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5A11C-65B8-143D-D2DF-4526DC9B80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7135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{C5598D49-26D2-4F9D-B907-66749B0DB9DF}tf78438558_win32</Template>
  <TotalTime>16</TotalTime>
  <Words>39</Words>
  <Application>Microsoft Office PowerPoint</Application>
  <PresentationFormat>Widescreen</PresentationFormat>
  <Paragraphs>18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Sabon Next LT</vt:lpstr>
      <vt:lpstr>Custom</vt:lpstr>
      <vt:lpstr>Datawarehouse analysis</vt:lpstr>
      <vt:lpstr>PowerPoint Presentation</vt:lpstr>
      <vt:lpstr>Database &amp; Dimention Exploration </vt:lpstr>
      <vt:lpstr>Data Exploration </vt:lpstr>
      <vt:lpstr>Measure Exploration </vt:lpstr>
      <vt:lpstr>Magnitude analysis  </vt:lpstr>
      <vt:lpstr>PowerPoint Presentation</vt:lpstr>
      <vt:lpstr>Ranking Analysis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Belal Mohsen Mosbah</dc:creator>
  <cp:lastModifiedBy>Belal Mohsen Mosbah</cp:lastModifiedBy>
  <cp:revision>1</cp:revision>
  <dcterms:created xsi:type="dcterms:W3CDTF">2025-03-02T19:42:53Z</dcterms:created>
  <dcterms:modified xsi:type="dcterms:W3CDTF">2025-03-02T19:59:42Z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