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8" r:id="rId2"/>
    <p:sldId id="257" r:id="rId3"/>
    <p:sldId id="389" r:id="rId4"/>
    <p:sldId id="382" r:id="rId5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606B-01E7-E947-AF77-0C165BF8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B50DF-7A3F-F14C-B8D1-0FE561026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8633-3035-7844-99B0-C930056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E494-4236-C446-8F72-75AAFAB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B3BB-5954-F944-90FF-5A98D5F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927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A893-01F5-8441-81FD-F8FEE173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ACA6D-D80E-9F4B-870E-286BF8C18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BB52-4958-F741-B0CE-110E316E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5C9B1-1C1A-9D44-8E35-A92B04FE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16C5-557F-C64E-9372-BF992E7D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45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721C5-C802-5E40-92AB-5062FB03E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CE743-A683-DF45-9AAE-C727769E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6F18-9992-C444-AB57-BD2CD320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5AE8-2968-5B44-BED3-52BBFD0A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CB8A-EE18-E94B-8A68-CB937FD1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7197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72E52E-5355-43BF-B125-7B898109AF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19129" y="3982141"/>
            <a:ext cx="3638583" cy="248311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698766B-E17D-4DF1-B813-C7D61CB0C6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38422" y="1"/>
            <a:ext cx="8153579" cy="6857999"/>
          </a:xfrm>
          <a:custGeom>
            <a:avLst/>
            <a:gdLst>
              <a:gd name="connsiteX0" fmla="*/ 5680616 w 8153579"/>
              <a:gd name="connsiteY0" fmla="*/ 0 h 6857999"/>
              <a:gd name="connsiteX1" fmla="*/ 8153579 w 8153579"/>
              <a:gd name="connsiteY1" fmla="*/ 0 h 6857999"/>
              <a:gd name="connsiteX2" fmla="*/ 8153579 w 8153579"/>
              <a:gd name="connsiteY2" fmla="*/ 6857999 h 6857999"/>
              <a:gd name="connsiteX3" fmla="*/ 2532811 w 8153579"/>
              <a:gd name="connsiteY3" fmla="*/ 6857999 h 6857999"/>
              <a:gd name="connsiteX4" fmla="*/ 2637574 w 8153579"/>
              <a:gd name="connsiteY4" fmla="*/ 6500123 h 6857999"/>
              <a:gd name="connsiteX5" fmla="*/ 2525247 w 8153579"/>
              <a:gd name="connsiteY5" fmla="*/ 6857999 h 6857999"/>
              <a:gd name="connsiteX6" fmla="*/ 2264126 w 8153579"/>
              <a:gd name="connsiteY6" fmla="*/ 6857999 h 6857999"/>
              <a:gd name="connsiteX7" fmla="*/ 2626461 w 8153579"/>
              <a:gd name="connsiteY7" fmla="*/ 5701605 h 6857999"/>
              <a:gd name="connsiteX8" fmla="*/ 2244703 w 8153579"/>
              <a:gd name="connsiteY8" fmla="*/ 6857999 h 6857999"/>
              <a:gd name="connsiteX9" fmla="*/ 1994710 w 8153579"/>
              <a:gd name="connsiteY9" fmla="*/ 6857999 h 6857999"/>
              <a:gd name="connsiteX10" fmla="*/ 2563485 w 8153579"/>
              <a:gd name="connsiteY10" fmla="*/ 5142087 h 6857999"/>
              <a:gd name="connsiteX11" fmla="*/ 1953956 w 8153579"/>
              <a:gd name="connsiteY11" fmla="*/ 6857999 h 6857999"/>
              <a:gd name="connsiteX12" fmla="*/ 1713646 w 8153579"/>
              <a:gd name="connsiteY12" fmla="*/ 6857999 h 6857999"/>
              <a:gd name="connsiteX13" fmla="*/ 2452352 w 8153579"/>
              <a:gd name="connsiteY13" fmla="*/ 4788218 h 6857999"/>
              <a:gd name="connsiteX14" fmla="*/ 1649430 w 8153579"/>
              <a:gd name="connsiteY14" fmla="*/ 6857999 h 6857999"/>
              <a:gd name="connsiteX15" fmla="*/ 1424773 w 8153579"/>
              <a:gd name="connsiteY15" fmla="*/ 6857999 h 6857999"/>
              <a:gd name="connsiteX16" fmla="*/ 2296764 w 8153579"/>
              <a:gd name="connsiteY16" fmla="*/ 4610358 h 6857999"/>
              <a:gd name="connsiteX17" fmla="*/ 1338111 w 8153579"/>
              <a:gd name="connsiteY17" fmla="*/ 6857999 h 6857999"/>
              <a:gd name="connsiteX18" fmla="*/ 1125251 w 8153579"/>
              <a:gd name="connsiteY18" fmla="*/ 6857999 h 6857999"/>
              <a:gd name="connsiteX19" fmla="*/ 2100428 w 8153579"/>
              <a:gd name="connsiteY19" fmla="*/ 4571450 h 6857999"/>
              <a:gd name="connsiteX20" fmla="*/ 1022431 w 8153579"/>
              <a:gd name="connsiteY20" fmla="*/ 6824348 h 6857999"/>
              <a:gd name="connsiteX21" fmla="*/ 853878 w 8153579"/>
              <a:gd name="connsiteY21" fmla="*/ 6746535 h 6857999"/>
              <a:gd name="connsiteX22" fmla="*/ 1865195 w 8153579"/>
              <a:gd name="connsiteY22" fmla="*/ 4632589 h 6857999"/>
              <a:gd name="connsiteX23" fmla="*/ 787197 w 8153579"/>
              <a:gd name="connsiteY23" fmla="*/ 6590907 h 6857999"/>
              <a:gd name="connsiteX24" fmla="*/ 642723 w 8153579"/>
              <a:gd name="connsiteY24" fmla="*/ 6505682 h 6857999"/>
              <a:gd name="connsiteX25" fmla="*/ 1592918 w 8153579"/>
              <a:gd name="connsiteY25" fmla="*/ 4771544 h 6857999"/>
              <a:gd name="connsiteX26" fmla="*/ 559373 w 8153579"/>
              <a:gd name="connsiteY26" fmla="*/ 6355612 h 6857999"/>
              <a:gd name="connsiteX27" fmla="*/ 424160 w 8153579"/>
              <a:gd name="connsiteY27" fmla="*/ 6270387 h 6857999"/>
              <a:gd name="connsiteX28" fmla="*/ 1291003 w 8153579"/>
              <a:gd name="connsiteY28" fmla="*/ 4951256 h 6857999"/>
              <a:gd name="connsiteX29" fmla="*/ 324140 w 8153579"/>
              <a:gd name="connsiteY29" fmla="*/ 6125876 h 6857999"/>
              <a:gd name="connsiteX30" fmla="*/ 213006 w 8153579"/>
              <a:gd name="connsiteY30" fmla="*/ 6031387 h 6857999"/>
              <a:gd name="connsiteX31" fmla="*/ 955750 w 8153579"/>
              <a:gd name="connsiteY31" fmla="*/ 5130970 h 6857999"/>
              <a:gd name="connsiteX32" fmla="*/ 88907 w 8153579"/>
              <a:gd name="connsiteY32" fmla="*/ 5890582 h 6857999"/>
              <a:gd name="connsiteX33" fmla="*/ 0 w 8153579"/>
              <a:gd name="connsiteY33" fmla="*/ 5796093 h 6857999"/>
              <a:gd name="connsiteX34" fmla="*/ 2480135 w 8153579"/>
              <a:gd name="connsiteY34" fmla="*/ 3580249 h 6857999"/>
              <a:gd name="connsiteX35" fmla="*/ 2507919 w 8153579"/>
              <a:gd name="connsiteY35" fmla="*/ 3608040 h 6857999"/>
              <a:gd name="connsiteX36" fmla="*/ 2804276 w 8153579"/>
              <a:gd name="connsiteY36" fmla="*/ 3261583 h 6857999"/>
              <a:gd name="connsiteX37" fmla="*/ 2859841 w 8153579"/>
              <a:gd name="connsiteY37" fmla="*/ 3306048 h 6857999"/>
              <a:gd name="connsiteX38" fmla="*/ 3133972 w 8153579"/>
              <a:gd name="connsiteY38" fmla="*/ 2937359 h 6857999"/>
              <a:gd name="connsiteX39" fmla="*/ 3211765 w 8153579"/>
              <a:gd name="connsiteY39" fmla="*/ 2992940 h 6857999"/>
              <a:gd name="connsiteX40" fmla="*/ 3458113 w 8153579"/>
              <a:gd name="connsiteY40" fmla="*/ 2613135 h 6857999"/>
              <a:gd name="connsiteX41" fmla="*/ 3558132 w 8153579"/>
              <a:gd name="connsiteY41" fmla="*/ 2679832 h 6857999"/>
              <a:gd name="connsiteX42" fmla="*/ 3787808 w 8153579"/>
              <a:gd name="connsiteY42" fmla="*/ 2294468 h 6857999"/>
              <a:gd name="connsiteX43" fmla="*/ 3904499 w 8153579"/>
              <a:gd name="connsiteY43" fmla="*/ 2361165 h 6857999"/>
              <a:gd name="connsiteX44" fmla="*/ 4117507 w 8153579"/>
              <a:gd name="connsiteY44" fmla="*/ 1970244 h 6857999"/>
              <a:gd name="connsiteX45" fmla="*/ 4250867 w 8153579"/>
              <a:gd name="connsiteY45" fmla="*/ 2042499 h 6857999"/>
              <a:gd name="connsiteX46" fmla="*/ 4447203 w 8153579"/>
              <a:gd name="connsiteY46" fmla="*/ 1646018 h 6857999"/>
              <a:gd name="connsiteX47" fmla="*/ 4591677 w 8153579"/>
              <a:gd name="connsiteY47" fmla="*/ 1718275 h 6857999"/>
              <a:gd name="connsiteX48" fmla="*/ 4776899 w 8153579"/>
              <a:gd name="connsiteY48" fmla="*/ 1321795 h 6857999"/>
              <a:gd name="connsiteX49" fmla="*/ 4932486 w 8153579"/>
              <a:gd name="connsiteY49" fmla="*/ 1394050 h 6857999"/>
              <a:gd name="connsiteX50" fmla="*/ 5106596 w 8153579"/>
              <a:gd name="connsiteY50" fmla="*/ 997570 h 6857999"/>
              <a:gd name="connsiteX51" fmla="*/ 5267740 w 8153579"/>
              <a:gd name="connsiteY51" fmla="*/ 10698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153579" h="6857999">
                <a:moveTo>
                  <a:pt x="5680616" y="0"/>
                </a:moveTo>
                <a:lnTo>
                  <a:pt x="8153579" y="0"/>
                </a:lnTo>
                <a:lnTo>
                  <a:pt x="8153579" y="6857999"/>
                </a:lnTo>
                <a:lnTo>
                  <a:pt x="2532811" y="6857999"/>
                </a:lnTo>
                <a:lnTo>
                  <a:pt x="2637574" y="6500123"/>
                </a:lnTo>
                <a:lnTo>
                  <a:pt x="2525247" y="6857999"/>
                </a:lnTo>
                <a:lnTo>
                  <a:pt x="2264126" y="6857999"/>
                </a:lnTo>
                <a:lnTo>
                  <a:pt x="2626461" y="5701605"/>
                </a:lnTo>
                <a:lnTo>
                  <a:pt x="2244703" y="6857999"/>
                </a:lnTo>
                <a:lnTo>
                  <a:pt x="1994710" y="6857999"/>
                </a:lnTo>
                <a:lnTo>
                  <a:pt x="2563485" y="5142087"/>
                </a:lnTo>
                <a:lnTo>
                  <a:pt x="1953956" y="6857999"/>
                </a:lnTo>
                <a:lnTo>
                  <a:pt x="1713646" y="6857999"/>
                </a:lnTo>
                <a:lnTo>
                  <a:pt x="2452352" y="4788218"/>
                </a:lnTo>
                <a:lnTo>
                  <a:pt x="1649430" y="6857999"/>
                </a:lnTo>
                <a:lnTo>
                  <a:pt x="1424773" y="6857999"/>
                </a:lnTo>
                <a:lnTo>
                  <a:pt x="2296764" y="4610358"/>
                </a:lnTo>
                <a:lnTo>
                  <a:pt x="1338111" y="6857999"/>
                </a:lnTo>
                <a:lnTo>
                  <a:pt x="1125251" y="6857999"/>
                </a:lnTo>
                <a:lnTo>
                  <a:pt x="2100428" y="4571450"/>
                </a:lnTo>
                <a:lnTo>
                  <a:pt x="1022431" y="6824348"/>
                </a:lnTo>
                <a:lnTo>
                  <a:pt x="853878" y="6746535"/>
                </a:lnTo>
                <a:lnTo>
                  <a:pt x="1865195" y="4632589"/>
                </a:lnTo>
                <a:lnTo>
                  <a:pt x="787197" y="6590907"/>
                </a:lnTo>
                <a:lnTo>
                  <a:pt x="642723" y="6505682"/>
                </a:lnTo>
                <a:lnTo>
                  <a:pt x="1592918" y="4771544"/>
                </a:lnTo>
                <a:lnTo>
                  <a:pt x="559373" y="6355612"/>
                </a:lnTo>
                <a:lnTo>
                  <a:pt x="424160" y="6270387"/>
                </a:lnTo>
                <a:lnTo>
                  <a:pt x="1291003" y="4951256"/>
                </a:lnTo>
                <a:lnTo>
                  <a:pt x="324140" y="6125876"/>
                </a:lnTo>
                <a:lnTo>
                  <a:pt x="213006" y="6031387"/>
                </a:lnTo>
                <a:lnTo>
                  <a:pt x="955750" y="5130970"/>
                </a:lnTo>
                <a:lnTo>
                  <a:pt x="88907" y="5890582"/>
                </a:lnTo>
                <a:lnTo>
                  <a:pt x="0" y="5796093"/>
                </a:lnTo>
                <a:lnTo>
                  <a:pt x="2480135" y="3580249"/>
                </a:lnTo>
                <a:lnTo>
                  <a:pt x="2507919" y="3608040"/>
                </a:lnTo>
                <a:lnTo>
                  <a:pt x="2804276" y="3261583"/>
                </a:lnTo>
                <a:lnTo>
                  <a:pt x="2859841" y="3306048"/>
                </a:lnTo>
                <a:lnTo>
                  <a:pt x="3133972" y="2937359"/>
                </a:lnTo>
                <a:lnTo>
                  <a:pt x="3211765" y="2992940"/>
                </a:lnTo>
                <a:lnTo>
                  <a:pt x="3458113" y="2613135"/>
                </a:lnTo>
                <a:lnTo>
                  <a:pt x="3558132" y="2679832"/>
                </a:lnTo>
                <a:lnTo>
                  <a:pt x="3787808" y="2294468"/>
                </a:lnTo>
                <a:lnTo>
                  <a:pt x="3904499" y="2361165"/>
                </a:lnTo>
                <a:lnTo>
                  <a:pt x="4117507" y="1970244"/>
                </a:lnTo>
                <a:lnTo>
                  <a:pt x="4250867" y="2042499"/>
                </a:lnTo>
                <a:lnTo>
                  <a:pt x="4447203" y="1646018"/>
                </a:lnTo>
                <a:lnTo>
                  <a:pt x="4591677" y="1718275"/>
                </a:lnTo>
                <a:lnTo>
                  <a:pt x="4776899" y="1321795"/>
                </a:lnTo>
                <a:lnTo>
                  <a:pt x="4932486" y="1394050"/>
                </a:lnTo>
                <a:lnTo>
                  <a:pt x="5106596" y="997570"/>
                </a:lnTo>
                <a:lnTo>
                  <a:pt x="5267740" y="106982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846320" tIns="1463040" bIns="1463040" anchor="ctr">
            <a:noAutofit/>
          </a:bodyPr>
          <a:lstStyle>
            <a:lvl1pPr algn="l">
              <a:defRPr sz="2400"/>
            </a:lvl1pPr>
          </a:lstStyle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567C901-1246-4221-87E3-1561ACB728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60" y="1638300"/>
            <a:ext cx="7448350" cy="98910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/>
            </a:lvl1pPr>
          </a:lstStyle>
          <a:p>
            <a:r>
              <a:rPr lang="en-US" dirty="0"/>
              <a:t>Click To Edit Master Title Style With Up To Two Lines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A34663A-8630-4ACC-B51A-86DE1B76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060" y="2781299"/>
            <a:ext cx="6278277" cy="304801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0">
                <a:solidFill>
                  <a:schemeClr val="bg2"/>
                </a:solidFill>
              </a:defRPr>
            </a:lvl2pPr>
            <a:lvl3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  <a:lvl6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6pPr>
            <a:lvl7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7pPr>
            <a:lvl8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8pPr>
            <a:lvl9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5541EAD-E574-401D-8476-746E3B43F5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060" y="3363017"/>
            <a:ext cx="6278277" cy="205684"/>
          </a:xfrm>
        </p:spPr>
        <p:txBody>
          <a:bodyPr wrap="square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2"/>
                </a:solidFill>
              </a:defRPr>
            </a:lvl2pPr>
            <a:lvl3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3pPr>
            <a:lvl4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  <a:lvl6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6pPr>
            <a:lvl7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7pPr>
            <a:lvl8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8pPr>
            <a:lvl9pPr marL="0" inden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9pPr>
          </a:lstStyle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833F65B-69E4-4F58-93D9-A5562A8A08C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4269" y="6157765"/>
            <a:ext cx="843917" cy="272735"/>
          </a:xfrm>
          <a:custGeom>
            <a:avLst/>
            <a:gdLst>
              <a:gd name="T0" fmla="*/ 2342 w 6168"/>
              <a:gd name="T1" fmla="*/ 35 h 1992"/>
              <a:gd name="T2" fmla="*/ 1534 w 6168"/>
              <a:gd name="T3" fmla="*/ 1962 h 1992"/>
              <a:gd name="T4" fmla="*/ 1007 w 6168"/>
              <a:gd name="T5" fmla="*/ 1962 h 1992"/>
              <a:gd name="T6" fmla="*/ 610 w 6168"/>
              <a:gd name="T7" fmla="*/ 424 h 1992"/>
              <a:gd name="T8" fmla="*/ 491 w 6168"/>
              <a:gd name="T9" fmla="*/ 255 h 1992"/>
              <a:gd name="T10" fmla="*/ 0 w 6168"/>
              <a:gd name="T11" fmla="*/ 91 h 1992"/>
              <a:gd name="T12" fmla="*/ 11 w 6168"/>
              <a:gd name="T13" fmla="*/ 35 h 1992"/>
              <a:gd name="T14" fmla="*/ 860 w 6168"/>
              <a:gd name="T15" fmla="*/ 35 h 1992"/>
              <a:gd name="T16" fmla="*/ 1089 w 6168"/>
              <a:gd name="T17" fmla="*/ 232 h 1992"/>
              <a:gd name="T18" fmla="*/ 1299 w 6168"/>
              <a:gd name="T19" fmla="*/ 1346 h 1992"/>
              <a:gd name="T20" fmla="*/ 1818 w 6168"/>
              <a:gd name="T21" fmla="*/ 35 h 1992"/>
              <a:gd name="T22" fmla="*/ 2342 w 6168"/>
              <a:gd name="T23" fmla="*/ 35 h 1992"/>
              <a:gd name="T24" fmla="*/ 4406 w 6168"/>
              <a:gd name="T25" fmla="*/ 1333 h 1992"/>
              <a:gd name="T26" fmla="*/ 3708 w 6168"/>
              <a:gd name="T27" fmla="*/ 569 h 1992"/>
              <a:gd name="T28" fmla="*/ 3919 w 6168"/>
              <a:gd name="T29" fmla="*/ 408 h 1992"/>
              <a:gd name="T30" fmla="*/ 4410 w 6168"/>
              <a:gd name="T31" fmla="*/ 494 h 1992"/>
              <a:gd name="T32" fmla="*/ 4498 w 6168"/>
              <a:gd name="T33" fmla="*/ 85 h 1992"/>
              <a:gd name="T34" fmla="*/ 4032 w 6168"/>
              <a:gd name="T35" fmla="*/ 0 h 1992"/>
              <a:gd name="T36" fmla="*/ 3189 w 6168"/>
              <a:gd name="T37" fmla="*/ 637 h 1992"/>
              <a:gd name="T38" fmla="*/ 3626 w 6168"/>
              <a:gd name="T39" fmla="*/ 1161 h 1992"/>
              <a:gd name="T40" fmla="*/ 3884 w 6168"/>
              <a:gd name="T41" fmla="*/ 1401 h 1992"/>
              <a:gd name="T42" fmla="*/ 3586 w 6168"/>
              <a:gd name="T43" fmla="*/ 1589 h 1992"/>
              <a:gd name="T44" fmla="*/ 3074 w 6168"/>
              <a:gd name="T45" fmla="*/ 1467 h 1992"/>
              <a:gd name="T46" fmla="*/ 2984 w 6168"/>
              <a:gd name="T47" fmla="*/ 1890 h 1992"/>
              <a:gd name="T48" fmla="*/ 3538 w 6168"/>
              <a:gd name="T49" fmla="*/ 1992 h 1992"/>
              <a:gd name="T50" fmla="*/ 4406 w 6168"/>
              <a:gd name="T51" fmla="*/ 1333 h 1992"/>
              <a:gd name="T52" fmla="*/ 5707 w 6168"/>
              <a:gd name="T53" fmla="*/ 1962 h 1992"/>
              <a:gd name="T54" fmla="*/ 6168 w 6168"/>
              <a:gd name="T55" fmla="*/ 1962 h 1992"/>
              <a:gd name="T56" fmla="*/ 5765 w 6168"/>
              <a:gd name="T57" fmla="*/ 35 h 1992"/>
              <a:gd name="T58" fmla="*/ 5340 w 6168"/>
              <a:gd name="T59" fmla="*/ 35 h 1992"/>
              <a:gd name="T60" fmla="*/ 5128 w 6168"/>
              <a:gd name="T61" fmla="*/ 176 h 1992"/>
              <a:gd name="T62" fmla="*/ 4380 w 6168"/>
              <a:gd name="T63" fmla="*/ 1962 h 1992"/>
              <a:gd name="T64" fmla="*/ 4903 w 6168"/>
              <a:gd name="T65" fmla="*/ 1962 h 1992"/>
              <a:gd name="T66" fmla="*/ 5007 w 6168"/>
              <a:gd name="T67" fmla="*/ 1674 h 1992"/>
              <a:gd name="T68" fmla="*/ 5647 w 6168"/>
              <a:gd name="T69" fmla="*/ 1674 h 1992"/>
              <a:gd name="T70" fmla="*/ 5707 w 6168"/>
              <a:gd name="T71" fmla="*/ 1962 h 1992"/>
              <a:gd name="T72" fmla="*/ 5151 w 6168"/>
              <a:gd name="T73" fmla="*/ 1279 h 1992"/>
              <a:gd name="T74" fmla="*/ 5413 w 6168"/>
              <a:gd name="T75" fmla="*/ 556 h 1992"/>
              <a:gd name="T76" fmla="*/ 5564 w 6168"/>
              <a:gd name="T77" fmla="*/ 1279 h 1992"/>
              <a:gd name="T78" fmla="*/ 5151 w 6168"/>
              <a:gd name="T79" fmla="*/ 1279 h 1992"/>
              <a:gd name="T80" fmla="*/ 3054 w 6168"/>
              <a:gd name="T81" fmla="*/ 35 h 1992"/>
              <a:gd name="T82" fmla="*/ 2642 w 6168"/>
              <a:gd name="T83" fmla="*/ 1962 h 1992"/>
              <a:gd name="T84" fmla="*/ 2143 w 6168"/>
              <a:gd name="T85" fmla="*/ 1962 h 1992"/>
              <a:gd name="T86" fmla="*/ 2555 w 6168"/>
              <a:gd name="T87" fmla="*/ 35 h 1992"/>
              <a:gd name="T88" fmla="*/ 3054 w 6168"/>
              <a:gd name="T89" fmla="*/ 3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68" h="1992">
                <a:moveTo>
                  <a:pt x="2342" y="35"/>
                </a:moveTo>
                <a:cubicBezTo>
                  <a:pt x="1534" y="1962"/>
                  <a:pt x="1534" y="1962"/>
                  <a:pt x="1534" y="1962"/>
                </a:cubicBezTo>
                <a:cubicBezTo>
                  <a:pt x="1007" y="1962"/>
                  <a:pt x="1007" y="1962"/>
                  <a:pt x="1007" y="1962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586" y="329"/>
                  <a:pt x="565" y="295"/>
                  <a:pt x="491" y="255"/>
                </a:cubicBezTo>
                <a:cubicBezTo>
                  <a:pt x="372" y="190"/>
                  <a:pt x="174" y="129"/>
                  <a:pt x="0" y="91"/>
                </a:cubicBezTo>
                <a:cubicBezTo>
                  <a:pt x="11" y="35"/>
                  <a:pt x="11" y="35"/>
                  <a:pt x="11" y="35"/>
                </a:cubicBezTo>
                <a:cubicBezTo>
                  <a:pt x="860" y="35"/>
                  <a:pt x="860" y="35"/>
                  <a:pt x="860" y="35"/>
                </a:cubicBezTo>
                <a:cubicBezTo>
                  <a:pt x="968" y="35"/>
                  <a:pt x="1065" y="107"/>
                  <a:pt x="1089" y="232"/>
                </a:cubicBezTo>
                <a:cubicBezTo>
                  <a:pt x="1299" y="1346"/>
                  <a:pt x="1299" y="1346"/>
                  <a:pt x="1299" y="1346"/>
                </a:cubicBezTo>
                <a:cubicBezTo>
                  <a:pt x="1818" y="35"/>
                  <a:pt x="1818" y="35"/>
                  <a:pt x="1818" y="35"/>
                </a:cubicBezTo>
                <a:lnTo>
                  <a:pt x="2342" y="35"/>
                </a:lnTo>
                <a:close/>
                <a:moveTo>
                  <a:pt x="4406" y="1333"/>
                </a:moveTo>
                <a:cubicBezTo>
                  <a:pt x="4408" y="824"/>
                  <a:pt x="3703" y="796"/>
                  <a:pt x="3708" y="569"/>
                </a:cubicBezTo>
                <a:cubicBezTo>
                  <a:pt x="3709" y="500"/>
                  <a:pt x="3775" y="426"/>
                  <a:pt x="3919" y="408"/>
                </a:cubicBezTo>
                <a:cubicBezTo>
                  <a:pt x="3990" y="398"/>
                  <a:pt x="4187" y="391"/>
                  <a:pt x="4410" y="494"/>
                </a:cubicBezTo>
                <a:cubicBezTo>
                  <a:pt x="4498" y="85"/>
                  <a:pt x="4498" y="85"/>
                  <a:pt x="4498" y="85"/>
                </a:cubicBezTo>
                <a:cubicBezTo>
                  <a:pt x="4378" y="42"/>
                  <a:pt x="4224" y="0"/>
                  <a:pt x="4032" y="0"/>
                </a:cubicBezTo>
                <a:cubicBezTo>
                  <a:pt x="3539" y="0"/>
                  <a:pt x="3192" y="262"/>
                  <a:pt x="3189" y="637"/>
                </a:cubicBezTo>
                <a:cubicBezTo>
                  <a:pt x="3186" y="914"/>
                  <a:pt x="3437" y="1069"/>
                  <a:pt x="3626" y="1161"/>
                </a:cubicBezTo>
                <a:cubicBezTo>
                  <a:pt x="3820" y="1255"/>
                  <a:pt x="3885" y="1316"/>
                  <a:pt x="3884" y="1401"/>
                </a:cubicBezTo>
                <a:cubicBezTo>
                  <a:pt x="3883" y="1530"/>
                  <a:pt x="3729" y="1587"/>
                  <a:pt x="3586" y="1589"/>
                </a:cubicBezTo>
                <a:cubicBezTo>
                  <a:pt x="3335" y="1593"/>
                  <a:pt x="3190" y="1521"/>
                  <a:pt x="3074" y="1467"/>
                </a:cubicBezTo>
                <a:cubicBezTo>
                  <a:pt x="2984" y="1890"/>
                  <a:pt x="2984" y="1890"/>
                  <a:pt x="2984" y="1890"/>
                </a:cubicBezTo>
                <a:cubicBezTo>
                  <a:pt x="3100" y="1943"/>
                  <a:pt x="3315" y="1990"/>
                  <a:pt x="3538" y="1992"/>
                </a:cubicBezTo>
                <a:cubicBezTo>
                  <a:pt x="4062" y="1992"/>
                  <a:pt x="4404" y="1733"/>
                  <a:pt x="4406" y="1333"/>
                </a:cubicBezTo>
                <a:moveTo>
                  <a:pt x="5707" y="1962"/>
                </a:moveTo>
                <a:cubicBezTo>
                  <a:pt x="6168" y="1962"/>
                  <a:pt x="6168" y="1962"/>
                  <a:pt x="6168" y="1962"/>
                </a:cubicBezTo>
                <a:cubicBezTo>
                  <a:pt x="5765" y="35"/>
                  <a:pt x="5765" y="35"/>
                  <a:pt x="5765" y="35"/>
                </a:cubicBezTo>
                <a:cubicBezTo>
                  <a:pt x="5340" y="35"/>
                  <a:pt x="5340" y="35"/>
                  <a:pt x="5340" y="35"/>
                </a:cubicBezTo>
                <a:cubicBezTo>
                  <a:pt x="5244" y="35"/>
                  <a:pt x="5163" y="91"/>
                  <a:pt x="5128" y="176"/>
                </a:cubicBezTo>
                <a:cubicBezTo>
                  <a:pt x="4380" y="1962"/>
                  <a:pt x="4380" y="1962"/>
                  <a:pt x="4380" y="1962"/>
                </a:cubicBezTo>
                <a:cubicBezTo>
                  <a:pt x="4903" y="1962"/>
                  <a:pt x="4903" y="1962"/>
                  <a:pt x="4903" y="1962"/>
                </a:cubicBezTo>
                <a:cubicBezTo>
                  <a:pt x="5007" y="1674"/>
                  <a:pt x="5007" y="1674"/>
                  <a:pt x="5007" y="1674"/>
                </a:cubicBezTo>
                <a:cubicBezTo>
                  <a:pt x="5647" y="1674"/>
                  <a:pt x="5647" y="1674"/>
                  <a:pt x="5647" y="1674"/>
                </a:cubicBezTo>
                <a:lnTo>
                  <a:pt x="5707" y="1962"/>
                </a:lnTo>
                <a:close/>
                <a:moveTo>
                  <a:pt x="5151" y="1279"/>
                </a:moveTo>
                <a:cubicBezTo>
                  <a:pt x="5413" y="556"/>
                  <a:pt x="5413" y="556"/>
                  <a:pt x="5413" y="556"/>
                </a:cubicBezTo>
                <a:cubicBezTo>
                  <a:pt x="5564" y="1279"/>
                  <a:pt x="5564" y="1279"/>
                  <a:pt x="5564" y="1279"/>
                </a:cubicBezTo>
                <a:lnTo>
                  <a:pt x="5151" y="1279"/>
                </a:lnTo>
                <a:close/>
                <a:moveTo>
                  <a:pt x="3054" y="35"/>
                </a:moveTo>
                <a:cubicBezTo>
                  <a:pt x="2642" y="1962"/>
                  <a:pt x="2642" y="1962"/>
                  <a:pt x="2642" y="1962"/>
                </a:cubicBezTo>
                <a:cubicBezTo>
                  <a:pt x="2143" y="1962"/>
                  <a:pt x="2143" y="1962"/>
                  <a:pt x="2143" y="1962"/>
                </a:cubicBezTo>
                <a:cubicBezTo>
                  <a:pt x="2555" y="35"/>
                  <a:pt x="2555" y="35"/>
                  <a:pt x="2555" y="35"/>
                </a:cubicBezTo>
                <a:lnTo>
                  <a:pt x="3054" y="3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0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340C-8B1E-6945-87D9-DECB216C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BA2-2B9E-2A42-B324-A9A3CC32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D2B3-8928-584A-9844-A93C6B7C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5905-A740-214E-BF18-F10D395B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454B-107E-3841-9D97-5746C13D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461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264-6A7A-8F4B-B6DE-078E7D09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DC02-8C06-304B-A385-DF4CBEB0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1E65-DAC6-B44C-A2DC-2EED1453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21DD-3E63-3E42-8C29-B7EE2778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B55E-5ADD-F54A-8948-C191876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001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ECB-829F-F848-9790-95F5FB36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17F4-AFC8-B341-B99F-554CC8BB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C0C53-5A61-C949-A7B6-1AB7A070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5CE7D-5359-5247-BEE5-11C4A401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D713-2564-6943-B87F-6F0EFB3A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27505-F389-9240-A0E1-2B24517A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764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749-6F18-9841-8A12-57D2C02E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4C97-8C4B-7F4A-96A5-40334372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D202-66D1-A94D-8477-6D921DCD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61E0-CFFF-6142-B798-3AEB264BF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6A51-2C9B-A048-8F21-9FDD870A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CB5E5-B64A-CC44-AE80-E0716383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05508-4F97-1B4B-BB2F-B2AD83A8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4B399-4A92-9D44-8535-5C25952E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182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5AA-B377-704E-8A51-8438EF2D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18250-E57A-A546-A9C9-D84CF34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BC4AB-3696-7C49-9A90-B9F0C63C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EFB5-77F9-BB4D-9353-BC0E26F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715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23163-992F-3249-8AA5-CE6AAAD6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B8938-218E-E543-9F95-25D38B78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3581-7A13-2343-AB51-5A172B5E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512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07D-607B-A745-A485-12762EC7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1F25-2BB8-294D-83D3-2DAE610C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06D6B-3D23-A849-B7C2-36E6CF4F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2292-0B0E-AB44-A04C-2C980D7F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00001-03C0-DE43-A13D-91BF8956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2748-88AB-874B-80F9-2234E653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2885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649-292A-1046-948F-B78FA8D0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E1ED-8646-8542-99E0-20ABCFDDB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3F8BD-D2E7-7043-928D-9B937703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1EF71-5CD3-A74A-B1BB-E4BE04F7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3518-D662-F946-80C6-88E8F04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71F1-E9B5-9B49-B69E-482591D3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289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ECA4F-D368-1245-8966-899CBA2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8A48-ACF5-EB4C-89C3-35F10A80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2B0A-46CD-1543-99B4-D1BEB7AE6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EFE4-7F84-DE4A-89A8-F25840ACE67F}" type="datetimeFigureOut">
              <a:rPr lang="en-CZ" smtClean="0"/>
              <a:t>28.03.2021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481E-70A6-AA44-BA8D-14E8A68A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F0A9-42AD-264E-B57A-E94D3DE6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5A41-A7A7-8845-898E-DBFF6B9C1F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880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1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2C9F919D-52E0-CA40-B922-62C97B8A8CF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87" r="-1" b="5228"/>
          <a:stretch/>
        </p:blipFill>
        <p:spPr>
          <a:xfrm>
            <a:off x="3236181" y="1564329"/>
            <a:ext cx="5462546" cy="3773073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8B15CD1-C3E2-1248-849A-82D7DFAE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693" y="5607449"/>
            <a:ext cx="689113" cy="967176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D466D37F-296A-A34E-AFBE-0567CC1BF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198" y="234734"/>
            <a:ext cx="4399811" cy="1329595"/>
          </a:xfrm>
        </p:spPr>
        <p:txBody>
          <a:bodyPr/>
          <a:lstStyle/>
          <a:p>
            <a:r>
              <a:rPr lang="en-US" sz="4400" dirty="0"/>
              <a:t>Customer insights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215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rtolio Aggregated View">
            <a:extLst>
              <a:ext uri="{FF2B5EF4-FFF2-40B4-BE49-F238E27FC236}">
                <a16:creationId xmlns:a16="http://schemas.microsoft.com/office/drawing/2014/main" id="{343183BC-984A-443A-8E82-D718272D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37" y="0"/>
            <a:ext cx="613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B_Main: Step 1">
            <a:extLst>
              <a:ext uri="{FF2B5EF4-FFF2-40B4-BE49-F238E27FC236}">
                <a16:creationId xmlns:a16="http://schemas.microsoft.com/office/drawing/2014/main" id="{F2E311ED-9EF7-4822-AECE-BA4D8282A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/>
          <a:stretch/>
        </p:blipFill>
        <p:spPr>
          <a:xfrm>
            <a:off x="3034393" y="0"/>
            <a:ext cx="612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0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CF3E3-6C8F-9C44-8FE7-1ED4E54AA806}"/>
              </a:ext>
            </a:extLst>
          </p:cNvPr>
          <p:cNvSpPr txBox="1"/>
          <p:nvPr/>
        </p:nvSpPr>
        <p:spPr>
          <a:xfrm>
            <a:off x="0" y="0"/>
            <a:ext cx="39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Customer behaviour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F3A3B-45AC-C543-94AD-90513825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5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Customer insights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Mahmood</dc:creator>
  <cp:lastModifiedBy>Bilal Mahmood</cp:lastModifiedBy>
  <cp:revision>5</cp:revision>
  <dcterms:created xsi:type="dcterms:W3CDTF">2021-03-28T10:25:50Z</dcterms:created>
  <dcterms:modified xsi:type="dcterms:W3CDTF">2021-03-28T16:21:52Z</dcterms:modified>
</cp:coreProperties>
</file>