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1FF5-88D3-4899-AD4C-0F8BDD3C3912}" type="datetimeFigureOut">
              <a:rPr lang="en-AU" smtClean="0"/>
              <a:t>27/01/2019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965A6-FA62-4AEE-A077-CD644DC43B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8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CB9B1-0CF3-495B-8913-E86CEBAD2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7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3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6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9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03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524000"/>
            <a:ext cx="7972697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– Superstore_Canada.xls and format your numbers exactly like shown in screenshot below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Create following summary table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r="19531"/>
          <a:stretch>
            <a:fillRect/>
          </a:stretch>
        </p:blipFill>
        <p:spPr bwMode="auto">
          <a:xfrm>
            <a:off x="1981200" y="2057401"/>
            <a:ext cx="8077200" cy="453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56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Create following summary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2209800"/>
            <a:ext cx="658447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981199" y="1445623"/>
            <a:ext cx="7972697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– Superstore_Canada.xls and format your numbers exactly like shown in screenshot below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Import – Superstore_Canada.xls (Sheet – Orders)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the store?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product category = “Furniture”?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product category = “Furniture” sold to Customer Segment = “Corporate”?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Set the default number format of Discount to percentage with 2 decimal places.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Find average discount on each order priority. Which order priority has highest average discount?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1079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Import – Superstore_Canada.xls (Sheet – Orders)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the store? (</a:t>
            </a:r>
            <a:r>
              <a:rPr lang="en-US" dirty="0" err="1"/>
              <a:t>Ans</a:t>
            </a:r>
            <a:r>
              <a:rPr lang="en-US" dirty="0"/>
              <a:t> – 14,915,601)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product category = “Furniture”? (</a:t>
            </a:r>
            <a:r>
              <a:rPr lang="en-US" dirty="0" err="1"/>
              <a:t>Ans</a:t>
            </a:r>
            <a:r>
              <a:rPr lang="en-US" dirty="0"/>
              <a:t> – 5,178,591)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is the total sales of product category = “Furniture” sold to Customer Segment = “Corporate”? (</a:t>
            </a:r>
            <a:r>
              <a:rPr lang="en-US" dirty="0" err="1"/>
              <a:t>Ans</a:t>
            </a:r>
            <a:r>
              <a:rPr lang="en-US" dirty="0"/>
              <a:t> – 1,862,841)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Set the number format of Discount to percentage with 2 decimal places.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What order priority has highest average discount? (</a:t>
            </a:r>
            <a:r>
              <a:rPr lang="en-US" dirty="0" err="1"/>
              <a:t>Ans</a:t>
            </a:r>
            <a:r>
              <a:rPr lang="en-US" dirty="0"/>
              <a:t> – Low at 5.04%)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Answer</a:t>
            </a:r>
          </a:p>
        </p:txBody>
      </p:sp>
    </p:spTree>
    <p:extLst>
      <p:ext uri="{BB962C8B-B14F-4D97-AF65-F5344CB8AC3E}">
        <p14:creationId xmlns:p14="http://schemas.microsoft.com/office/powerpoint/2010/main" val="231273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Import – Superstore_Canada.csv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For Product Container = “Large Box” which Ship Mode has lowest average shipping cost? (Express Air)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For Product Container = “Medium Box” which Ship Mode has lowest average shipping cost? (Regular Air)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Which Ship Mode uses only “Jumbo” sized Product Containers? (Delivery Truck)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/>
              <a:t>Which Ship Mode doesn’t entertain “Jumbo” sized Product Containers? (Express Air)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Answer in (Bracket)</a:t>
            </a:r>
          </a:p>
        </p:txBody>
      </p:sp>
    </p:spTree>
    <p:extLst>
      <p:ext uri="{BB962C8B-B14F-4D97-AF65-F5344CB8AC3E}">
        <p14:creationId xmlns:p14="http://schemas.microsoft.com/office/powerpoint/2010/main" val="251362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Paper</vt:lpstr>
      <vt:lpstr>Quiz – Create following summary table</vt:lpstr>
      <vt:lpstr>Quiz – Create following summary table</vt:lpstr>
      <vt:lpstr>Quiz</vt:lpstr>
      <vt:lpstr>Quiz Answer</vt:lpstr>
      <vt:lpstr>Quiz – Answer in (Bracket)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Create following summary table</dc:title>
  <dc:creator>Tiwary, Shashank (HR)</dc:creator>
  <cp:lastModifiedBy>Shashank Tiwary</cp:lastModifiedBy>
  <cp:revision>2</cp:revision>
  <dcterms:created xsi:type="dcterms:W3CDTF">2018-02-03T19:13:03Z</dcterms:created>
  <dcterms:modified xsi:type="dcterms:W3CDTF">2019-01-27T14:22:50Z</dcterms:modified>
</cp:coreProperties>
</file>