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3F3D8-111E-4549-8EA5-11538B6736D8}" type="datetimeFigureOut">
              <a:rPr lang="en-IN" smtClean="0"/>
              <a:t>02-02-2019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A39C7-5BB2-4DF6-93C1-4EE25DAAFD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1374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3F3D8-111E-4549-8EA5-11538B6736D8}" type="datetimeFigureOut">
              <a:rPr lang="en-IN" smtClean="0"/>
              <a:t>02-02-2019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A39C7-5BB2-4DF6-93C1-4EE25DAAFD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1401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3F3D8-111E-4549-8EA5-11538B6736D8}" type="datetimeFigureOut">
              <a:rPr lang="en-IN" smtClean="0"/>
              <a:t>02-02-2019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A39C7-5BB2-4DF6-93C1-4EE25DAAFD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96304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3F3D8-111E-4549-8EA5-11538B6736D8}" type="datetimeFigureOut">
              <a:rPr lang="en-IN" smtClean="0"/>
              <a:t>02-02-2019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A39C7-5BB2-4DF6-93C1-4EE25DAAFDDB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273638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3F3D8-111E-4549-8EA5-11538B6736D8}" type="datetimeFigureOut">
              <a:rPr lang="en-IN" smtClean="0"/>
              <a:t>02-02-2019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A39C7-5BB2-4DF6-93C1-4EE25DAAFD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46564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3F3D8-111E-4549-8EA5-11538B6736D8}" type="datetimeFigureOut">
              <a:rPr lang="en-IN" smtClean="0"/>
              <a:t>02-02-2019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A39C7-5BB2-4DF6-93C1-4EE25DAAFD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75952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3F3D8-111E-4549-8EA5-11538B6736D8}" type="datetimeFigureOut">
              <a:rPr lang="en-IN" smtClean="0"/>
              <a:t>02-02-2019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A39C7-5BB2-4DF6-93C1-4EE25DAAFD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47052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3F3D8-111E-4549-8EA5-11538B6736D8}" type="datetimeFigureOut">
              <a:rPr lang="en-IN" smtClean="0"/>
              <a:t>02-02-2019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A39C7-5BB2-4DF6-93C1-4EE25DAAFD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19561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3F3D8-111E-4549-8EA5-11538B6736D8}" type="datetimeFigureOut">
              <a:rPr lang="en-IN" smtClean="0"/>
              <a:t>02-02-2019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A39C7-5BB2-4DF6-93C1-4EE25DAAFD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6706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3F3D8-111E-4549-8EA5-11538B6736D8}" type="datetimeFigureOut">
              <a:rPr lang="en-IN" smtClean="0"/>
              <a:t>02-02-2019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A39C7-5BB2-4DF6-93C1-4EE25DAAFD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0413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3F3D8-111E-4549-8EA5-11538B6736D8}" type="datetimeFigureOut">
              <a:rPr lang="en-IN" smtClean="0"/>
              <a:t>02-02-2019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A39C7-5BB2-4DF6-93C1-4EE25DAAFD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1067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3F3D8-111E-4549-8EA5-11538B6736D8}" type="datetimeFigureOut">
              <a:rPr lang="en-IN" smtClean="0"/>
              <a:t>02-02-2019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A39C7-5BB2-4DF6-93C1-4EE25DAAFD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3768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3F3D8-111E-4549-8EA5-11538B6736D8}" type="datetimeFigureOut">
              <a:rPr lang="en-IN" smtClean="0"/>
              <a:t>02-02-2019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A39C7-5BB2-4DF6-93C1-4EE25DAAFD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2659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3F3D8-111E-4549-8EA5-11538B6736D8}" type="datetimeFigureOut">
              <a:rPr lang="en-IN" smtClean="0"/>
              <a:t>02-02-2019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A39C7-5BB2-4DF6-93C1-4EE25DAAFD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6655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3F3D8-111E-4549-8EA5-11538B6736D8}" type="datetimeFigureOut">
              <a:rPr lang="en-IN" smtClean="0"/>
              <a:t>02-02-2019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A39C7-5BB2-4DF6-93C1-4EE25DAAFD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1806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3F3D8-111E-4549-8EA5-11538B6736D8}" type="datetimeFigureOut">
              <a:rPr lang="en-IN" smtClean="0"/>
              <a:t>02-02-2019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A39C7-5BB2-4DF6-93C1-4EE25DAAFD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7315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3F3D8-111E-4549-8EA5-11538B6736D8}" type="datetimeFigureOut">
              <a:rPr lang="en-IN" smtClean="0"/>
              <a:t>02-02-2019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A39C7-5BB2-4DF6-93C1-4EE25DAAFD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6030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693F3D8-111E-4549-8EA5-11538B6736D8}" type="datetimeFigureOut">
              <a:rPr lang="en-IN" smtClean="0"/>
              <a:t>02-02-2019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17A39C7-5BB2-4DF6-93C1-4EE25DAAFD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3384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F6993-6A67-4F54-B457-697FCD12AF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Offline Quiz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94B74E-677C-44B4-8456-C0E6D791F9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Tableau Charts</a:t>
            </a:r>
          </a:p>
        </p:txBody>
      </p:sp>
    </p:spTree>
    <p:extLst>
      <p:ext uri="{BB962C8B-B14F-4D97-AF65-F5344CB8AC3E}">
        <p14:creationId xmlns:p14="http://schemas.microsoft.com/office/powerpoint/2010/main" val="1777864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BBA34-ED52-4F3D-9D97-D02103007B1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83294" y="782319"/>
            <a:ext cx="10084426" cy="1158241"/>
          </a:xfrm>
        </p:spPr>
        <p:txBody>
          <a:bodyPr/>
          <a:lstStyle/>
          <a:p>
            <a:r>
              <a:rPr lang="en-IN" cap="none" dirty="0"/>
              <a:t>Use – “Sales_Target.csv” to create chart below.</a:t>
            </a:r>
          </a:p>
          <a:p>
            <a:r>
              <a:rPr lang="en-IN" cap="none" dirty="0"/>
              <a:t>Show largest selling products and also show what % of sales is coming from which regions. 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31FFCC4-6013-41CA-B26D-F3EAEDD9D5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1" y="1986904"/>
            <a:ext cx="8742082" cy="4596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C4ADC4A-C41C-450E-B567-61A556FA4D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48595" y="2311449"/>
            <a:ext cx="796925" cy="1250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54042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BBA34-ED52-4F3D-9D97-D02103007B1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83294" y="782319"/>
            <a:ext cx="10084426" cy="1158241"/>
          </a:xfrm>
        </p:spPr>
        <p:txBody>
          <a:bodyPr/>
          <a:lstStyle/>
          <a:p>
            <a:r>
              <a:rPr lang="en-IN" cap="none" dirty="0"/>
              <a:t>Convert the chart created in previous slide to 100% staked.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4ADC4A-C41C-450E-B567-61A556FA4D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48595" y="2311449"/>
            <a:ext cx="796925" cy="1250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A1DB9B42-B34E-41DE-B7B2-17847FD178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83294" y="1940560"/>
            <a:ext cx="8966200" cy="4720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75118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BBA34-ED52-4F3D-9D97-D02103007B1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83294" y="782319"/>
            <a:ext cx="10084426" cy="1158241"/>
          </a:xfrm>
        </p:spPr>
        <p:txBody>
          <a:bodyPr/>
          <a:lstStyle/>
          <a:p>
            <a:r>
              <a:rPr lang="en-IN" cap="none" dirty="0"/>
              <a:t>Create a side by side bar to compare Actual vs Target sales of different products.</a:t>
            </a: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7EFD77DB-AF4A-425C-A367-C7E3C1B67E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8880" y="2042159"/>
            <a:ext cx="9768840" cy="4476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43891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BBA34-ED52-4F3D-9D97-D02103007B1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83294" y="782319"/>
            <a:ext cx="10084426" cy="1158241"/>
          </a:xfrm>
        </p:spPr>
        <p:txBody>
          <a:bodyPr/>
          <a:lstStyle/>
          <a:p>
            <a:r>
              <a:rPr lang="en-IN" cap="none" dirty="0"/>
              <a:t>Create a tree map to show largest selling regions.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0A0F853-F25D-44ED-908C-D33E62C383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24969" y="1940560"/>
            <a:ext cx="8601075" cy="4272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82378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BBA34-ED52-4F3D-9D97-D02103007B1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83294" y="782319"/>
            <a:ext cx="10084426" cy="1158241"/>
          </a:xfrm>
        </p:spPr>
        <p:txBody>
          <a:bodyPr/>
          <a:lstStyle/>
          <a:p>
            <a:r>
              <a:rPr lang="en-IN" cap="none" dirty="0"/>
              <a:t>Create a packed bubble to show product sales.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32189BC-6836-45A4-9A29-B6CB767E5C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69640" y="1742440"/>
            <a:ext cx="4705350" cy="455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61121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BBA34-ED52-4F3D-9D97-D02103007B1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83294" y="782319"/>
            <a:ext cx="10084426" cy="492761"/>
          </a:xfrm>
        </p:spPr>
        <p:txBody>
          <a:bodyPr/>
          <a:lstStyle/>
          <a:p>
            <a:r>
              <a:rPr lang="en-IN" cap="none" dirty="0"/>
              <a:t>Create a side by side circle chart to compare actual vs target sales of different products.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5C4BAE3-7A7A-4349-91E5-3228FF643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822" y="1275080"/>
            <a:ext cx="9183370" cy="538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346978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201</TotalTime>
  <Words>99</Words>
  <Application>Microsoft Office PowerPoint</Application>
  <PresentationFormat>Widescreen</PresentationFormat>
  <Paragraphs>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Tw Cen MT</vt:lpstr>
      <vt:lpstr>Droplet</vt:lpstr>
      <vt:lpstr>Offline Quiz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Offline Quiz</dc:title>
  <dc:creator>Shashank Tiwary</dc:creator>
  <cp:lastModifiedBy>Shashank Tiwary</cp:lastModifiedBy>
  <cp:revision>8</cp:revision>
  <dcterms:created xsi:type="dcterms:W3CDTF">2019-02-02T08:39:40Z</dcterms:created>
  <dcterms:modified xsi:type="dcterms:W3CDTF">2019-02-02T12:01:28Z</dcterms:modified>
</cp:coreProperties>
</file>