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83580-FD62-0449-B3D9-53BA15B1EADE}" type="datetimeFigureOut">
              <a:t>4/14/10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8732-500E-0641-A1F0-20699FD043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08732-500E-0641-A1F0-20699FD04375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CED8-D55B-774F-B287-89A12665AC61}" type="datetimeFigureOut">
              <a:t>4/14/10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2E31-2510-D047-9AB4-44254D28B1D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ASR with a Lisp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from continuous speech</a:t>
            </a:r>
          </a:p>
          <a:p>
            <a:endParaRPr lang="en-US"/>
          </a:p>
          <a:p>
            <a:r>
              <a:rPr lang="en-US"/>
              <a:t>4/14/2010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phone numbers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Last time, </a:t>
            </a:r>
            <a:r>
              <a:rPr lang="en-US" b="1" u="sng"/>
              <a:t>training from isolated digits</a:t>
            </a:r>
            <a:r>
              <a:rPr lang="en-US"/>
              <a:t>:</a:t>
            </a:r>
          </a:p>
          <a:p>
            <a:pPr lvl="1"/>
            <a:r>
              <a:rPr lang="en-US"/>
              <a:t>Recognition time: ~60 seconds</a:t>
            </a:r>
            <a:endParaRPr lang="en-US"/>
          </a:p>
          <a:p>
            <a:pPr lvl="1"/>
            <a:r>
              <a:rPr lang="en-US"/>
              <a:t>Phone # grammar: 30% accuracy</a:t>
            </a:r>
          </a:p>
          <a:p>
            <a:pPr lvl="1"/>
            <a:r>
              <a:rPr lang="en-US"/>
              <a:t>Unrestricted grammar: “all messed up”</a:t>
            </a:r>
          </a:p>
          <a:p>
            <a:endParaRPr lang="en-US"/>
          </a:p>
          <a:p>
            <a:r>
              <a:rPr lang="en-US"/>
              <a:t>This time, </a:t>
            </a:r>
            <a:r>
              <a:rPr lang="en-US" b="1" u="sng"/>
              <a:t>training from continuous speech</a:t>
            </a:r>
            <a:r>
              <a:rPr lang="en-US"/>
              <a:t>:</a:t>
            </a:r>
          </a:p>
          <a:p>
            <a:pPr lvl="1"/>
            <a:r>
              <a:rPr lang="en-US"/>
              <a:t>Training time: &lt; 1 minute</a:t>
            </a:r>
          </a:p>
          <a:p>
            <a:pPr lvl="1"/>
            <a:r>
              <a:rPr lang="en-US"/>
              <a:t>Recognition time: ~2 seconds</a:t>
            </a:r>
            <a:endParaRPr lang="en-US"/>
          </a:p>
          <a:p>
            <a:pPr lvl="1"/>
            <a:r>
              <a:rPr lang="en-US"/>
              <a:t>Phone # grammar: 60% accuracy</a:t>
            </a:r>
          </a:p>
          <a:p>
            <a:pPr lvl="1"/>
            <a:r>
              <a:rPr lang="en-US"/>
              <a:t>Unrestricted grammar: 60% accuracy</a:t>
            </a:r>
          </a:p>
          <a:p>
            <a:pPr lvl="1"/>
            <a:r>
              <a:rPr lang="en-US"/>
              <a:t>Same results for 1, 5, or 10 iterations of segmental </a:t>
            </a:r>
            <a:r>
              <a:rPr lang="en-US" i="1"/>
              <a:t>k</a:t>
            </a:r>
            <a:r>
              <a:rPr lang="en-US"/>
              <a:t>-means.</a:t>
            </a:r>
          </a:p>
          <a:p>
            <a:pPr lvl="1"/>
            <a:r>
              <a:rPr lang="en-US"/>
              <a:t>(Using models trained from TI-digits: </a:t>
            </a:r>
          </a:p>
          <a:p>
            <a:pPr lvl="2"/>
            <a:r>
              <a:rPr lang="en-US"/>
              <a:t>With grammar: 100% WER</a:t>
            </a:r>
          </a:p>
          <a:p>
            <a:pPr lvl="2"/>
            <a:r>
              <a:rPr lang="en-US"/>
              <a:t>W/o grammar: </a:t>
            </a:r>
            <a:r>
              <a:rPr lang="en-US"/>
              <a:t>96% WER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Ti-Digits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Training on </a:t>
            </a:r>
            <a:r>
              <a:rPr lang="en-US" b="1" u="sng"/>
              <a:t>test</a:t>
            </a:r>
            <a:r>
              <a:rPr lang="en-US"/>
              <a:t> data (500 examples)</a:t>
            </a:r>
          </a:p>
          <a:p>
            <a:pPr lvl="1"/>
            <a:r>
              <a:rPr lang="en-US"/>
              <a:t>around 1 hour</a:t>
            </a:r>
          </a:p>
          <a:p>
            <a:endParaRPr lang="en-US"/>
          </a:p>
          <a:p>
            <a:r>
              <a:rPr lang="en-US"/>
              <a:t>Evaluation on training data (4220 examples)</a:t>
            </a:r>
          </a:p>
          <a:p>
            <a:pPr lvl="1"/>
            <a:r>
              <a:rPr lang="en-US"/>
              <a:t>After 1 iter: </a:t>
            </a:r>
            <a:r>
              <a:rPr lang="en-US"/>
              <a:t>109.17% WER</a:t>
            </a:r>
            <a:endParaRPr lang="en-US"/>
          </a:p>
          <a:p>
            <a:pPr lvl="1"/>
            <a:r>
              <a:rPr lang="en-US"/>
              <a:t>After 5 iter: </a:t>
            </a:r>
            <a:r>
              <a:rPr lang="en-US"/>
              <a:t>109.17% WER</a:t>
            </a:r>
            <a:endParaRPr lang="en-US"/>
          </a:p>
          <a:p>
            <a:pPr lvl="1"/>
            <a:r>
              <a:rPr lang="en-US"/>
              <a:t>After 10 iter: 109.17% 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3 </a:t>
            </a:r>
          </a:p>
          <a:p>
            <a:r>
              <a:rPr lang="en-US"/>
              <a:t>Hypothesis: 5 5  [WER: 1.00]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4 7 3 5 3 3 </a:t>
            </a:r>
          </a:p>
          <a:p>
            <a:r>
              <a:rPr lang="en-US"/>
              <a:t>Hypothesis: 7 5 6 5 2 9 3 5 6 3 0  [WER: 1.43]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7 2 </a:t>
            </a:r>
          </a:p>
          <a:p>
            <a:r>
              <a:rPr lang="en-US"/>
              <a:t>Hypothesis: 5 6 0 3  [WER: 1.33]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9 1 1 4 4 6 </a:t>
            </a:r>
          </a:p>
          <a:p>
            <a:r>
              <a:rPr lang="en-US"/>
              <a:t>Hypothesis: 9 9 9 5 4 4 9 2  [WER: 0.86]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</a:t>
            </a:r>
          </a:p>
          <a:p>
            <a:r>
              <a:rPr lang="en-US"/>
              <a:t>Hypothesis: 9  [WER: 1.00]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</a:t>
            </a:r>
          </a:p>
          <a:p>
            <a:r>
              <a:rPr lang="en-US"/>
              <a:t>Hypothesis: 7 5  [WER: 2.00]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1 oh 1 </a:t>
            </a:r>
          </a:p>
          <a:p>
            <a:r>
              <a:rPr lang="en-US"/>
              <a:t>Hypothesis: 9 5  [WER: 1.00]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2 4 0 5 2 </a:t>
            </a:r>
          </a:p>
          <a:p>
            <a:r>
              <a:rPr lang="en-US"/>
              <a:t>Hypothesis: 5 5 5 5 5 3  [WER: 1.60]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2 6 5 5 5 </a:t>
            </a:r>
          </a:p>
          <a:p>
            <a:r>
              <a:rPr lang="en-US"/>
              <a:t>Hypothesis: 3 5 2 5 5 5  [WER: 0.60]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2 8 2 </a:t>
            </a:r>
          </a:p>
          <a:p>
            <a:r>
              <a:rPr lang="en-US"/>
              <a:t>Hypothesis: 5 5  [WER: 1.00]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2 9 </a:t>
            </a:r>
          </a:p>
          <a:p>
            <a:r>
              <a:rPr lang="en-US"/>
              <a:t>Hypothesis: 7 9  [WER: 0.50]</a:t>
            </a:r>
          </a:p>
          <a:p>
            <a:r>
              <a:rPr lang="en-US"/>
              <a:t>----------------------------------------------</a:t>
            </a:r>
          </a:p>
          <a:p>
            <a:r>
              <a:rPr lang="en-US"/>
              <a:t>Reference:  2 9 oh </a:t>
            </a:r>
          </a:p>
          <a:p>
            <a:r>
              <a:rPr lang="en-US"/>
              <a:t>Hypothesis: 9 5  [WER: 0.67]</a:t>
            </a:r>
          </a:p>
          <a:p>
            <a:r>
              <a:rPr lang="en-US"/>
              <a:t>----------------------------------------------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963</Words>
  <Application>Microsoft Macintosh PowerPoint</Application>
  <PresentationFormat>On-screen Show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ASR with a Lisp</vt:lpstr>
      <vt:lpstr>10 phone numbers data set</vt:lpstr>
      <vt:lpstr>Ti-Digits data</vt:lpstr>
      <vt:lpstr>Examples</vt:lpstr>
      <vt:lpstr>More 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 with a Lisp</dc:title>
  <dc:creator>Benjamin Lambert</dc:creator>
  <cp:lastModifiedBy>Benjamin Lambert</cp:lastModifiedBy>
  <cp:revision>11</cp:revision>
  <dcterms:created xsi:type="dcterms:W3CDTF">2010-04-14T07:20:19Z</dcterms:created>
  <dcterms:modified xsi:type="dcterms:W3CDTF">2010-04-14T20:42:36Z</dcterms:modified>
</cp:coreProperties>
</file>