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A04E-8A37-5542-BECC-0FC80EBD6851}" type="datetimeFigureOut">
              <a:t>3/31/10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B708-814F-6E43-AB04-8C340BD8DA1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LispASR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Continuous Speech Recognition</a:t>
            </a:r>
          </a:p>
          <a:p>
            <a:endParaRPr lang="en-US"/>
          </a:p>
          <a:p>
            <a:r>
              <a:rPr lang="en-US"/>
              <a:t>Ben Lambert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5.2:</a:t>
            </a:r>
          </a:p>
          <a:p>
            <a:pPr lvl="1"/>
            <a:r>
              <a:rPr lang="en-US"/>
              <a:t>100% recognition accuracy with segmental k-means HMMs</a:t>
            </a:r>
          </a:p>
          <a:p>
            <a:pPr lvl="1"/>
            <a:r>
              <a:rPr lang="en-US"/>
              <a:t>Anecdotally, worse than template, but faster.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6.1</a:t>
            </a:r>
          </a:p>
          <a:p>
            <a:pPr lvl="1"/>
            <a:r>
              <a:rPr lang="en-US"/>
              <a:t>Error rate:</a:t>
            </a:r>
            <a:endParaRPr lang="en-US"/>
          </a:p>
          <a:p>
            <a:pPr lvl="2"/>
            <a:r>
              <a:rPr lang="en-US"/>
              <a:t>Sentence error rate: 100%</a:t>
            </a:r>
          </a:p>
          <a:p>
            <a:pPr lvl="2"/>
            <a:r>
              <a:rPr lang="en-US"/>
              <a:t>Word error rate: 70%</a:t>
            </a:r>
          </a:p>
          <a:p>
            <a:pPr lvl="2"/>
            <a:r>
              <a:rPr lang="en-US"/>
              <a:t>Range from 90% to 40% error rate</a:t>
            </a:r>
          </a:p>
          <a:p>
            <a:pPr lvl="1"/>
            <a:r>
              <a:rPr lang="en-US"/>
              <a:t>Timing</a:t>
            </a:r>
          </a:p>
          <a:p>
            <a:pPr lvl="2"/>
            <a:r>
              <a:rPr lang="en-US"/>
              <a:t>Trellis construction: ~45 seconds</a:t>
            </a:r>
          </a:p>
          <a:p>
            <a:pPr lvl="2"/>
            <a:r>
              <a:rPr lang="en-US"/>
              <a:t>Trellis search (without pruning): ~15 seconds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6.1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412-381-5600</a:t>
            </a:r>
          </a:p>
          <a:p>
            <a:r>
              <a:rPr lang="en-US"/>
              <a:t>212-215-6000 40%</a:t>
            </a:r>
          </a:p>
          <a:p>
            <a:endParaRPr lang="en-US"/>
          </a:p>
          <a:p>
            <a:r>
              <a:rPr lang="en-US"/>
              <a:t>412-421-0280</a:t>
            </a:r>
          </a:p>
          <a:p>
            <a:r>
              <a:rPr lang="en-US"/>
              <a:t>524-102-0206 20%</a:t>
            </a:r>
          </a:p>
          <a:p>
            <a:endParaRPr lang="en-US"/>
          </a:p>
          <a:p>
            <a:r>
              <a:rPr lang="en-US"/>
              <a:t>503-247-7393</a:t>
            </a:r>
          </a:p>
          <a:p>
            <a:r>
              <a:rPr lang="en-US"/>
              <a:t>503-321-0920 30% </a:t>
            </a:r>
          </a:p>
          <a:p>
            <a:endParaRPr lang="en-US"/>
          </a:p>
          <a:p>
            <a:r>
              <a:rPr lang="en-US"/>
              <a:t>520-360-0497</a:t>
            </a:r>
          </a:p>
          <a:p>
            <a:r>
              <a:rPr lang="en-US"/>
              <a:t>503-600-1500 20% </a:t>
            </a:r>
          </a:p>
          <a:p>
            <a:endParaRPr lang="en-US"/>
          </a:p>
          <a:p>
            <a:r>
              <a:rPr lang="en-US"/>
              <a:t>617-435-4063</a:t>
            </a:r>
          </a:p>
          <a:p>
            <a:r>
              <a:rPr lang="en-US"/>
              <a:t>611-335-0520 40%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6.1 test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/>
              <a:t>617-869-1844</a:t>
            </a:r>
          </a:p>
          <a:p>
            <a:pPr marL="342900" lvl="1" indent="-342900">
              <a:buFont typeface="Arial"/>
              <a:buChar char="•"/>
            </a:pPr>
            <a:r>
              <a:rPr lang="en-US"/>
              <a:t>251-365-1120 20%</a:t>
            </a:r>
          </a:p>
          <a:p>
            <a:pPr marL="342900" lvl="1" indent="-342900">
              <a:buFont typeface="Arial"/>
              <a:buChar char="•"/>
            </a:pPr>
            <a:endParaRPr lang="en-US"/>
          </a:p>
          <a:p>
            <a:pPr marL="342900" lvl="1" indent="-342900">
              <a:buFont typeface="Arial"/>
              <a:buChar char="•"/>
            </a:pPr>
            <a:r>
              <a:rPr lang="en-US"/>
              <a:t>617-965-1063</a:t>
            </a:r>
          </a:p>
          <a:p>
            <a:pPr marL="342900" lvl="1" indent="-342900">
              <a:buFont typeface="Arial"/>
              <a:buChar char="•"/>
            </a:pPr>
            <a:r>
              <a:rPr lang="en-US"/>
              <a:t>511-965-5020 50%</a:t>
            </a:r>
          </a:p>
          <a:p>
            <a:pPr marL="342900" lvl="1" indent="-342900">
              <a:buFont typeface="Arial"/>
              <a:buChar char="•"/>
            </a:pPr>
            <a:endParaRPr lang="en-US"/>
          </a:p>
          <a:p>
            <a:pPr marL="342900" lvl="1" indent="-342900">
              <a:buFont typeface="Arial"/>
              <a:buChar char="•"/>
            </a:pPr>
            <a:r>
              <a:rPr lang="en-US"/>
              <a:t>617-969-9506</a:t>
            </a:r>
          </a:p>
          <a:p>
            <a:pPr marL="342900" lvl="1" indent="-342900">
              <a:buFont typeface="Arial"/>
              <a:buChar char="•"/>
            </a:pPr>
            <a:r>
              <a:rPr lang="en-US"/>
              <a:t>295-955-0240 10%</a:t>
            </a:r>
          </a:p>
          <a:p>
            <a:pPr marL="342900" lvl="1" indent="-342900">
              <a:buFont typeface="Arial"/>
              <a:buChar char="•"/>
            </a:pPr>
            <a:endParaRPr lang="en-US"/>
          </a:p>
          <a:p>
            <a:pPr marL="342900" lvl="1" indent="-342900">
              <a:buFont typeface="Arial"/>
              <a:buChar char="•"/>
            </a:pPr>
            <a:r>
              <a:rPr lang="en-US"/>
              <a:t>800-275-2273</a:t>
            </a:r>
          </a:p>
          <a:p>
            <a:pPr marL="342900" lvl="1" indent="-342900">
              <a:buFont typeface="Arial"/>
              <a:buChar char="•"/>
            </a:pPr>
            <a:r>
              <a:rPr lang="en-US"/>
              <a:t>300-255-2220 60% </a:t>
            </a:r>
          </a:p>
          <a:p>
            <a:pPr marL="342900" lvl="1" indent="-342900">
              <a:buFont typeface="Arial"/>
              <a:buChar char="•"/>
            </a:pPr>
            <a:endParaRPr lang="en-US"/>
          </a:p>
          <a:p>
            <a:pPr marL="342900" lvl="1" indent="-342900">
              <a:buFont typeface="Arial"/>
              <a:buChar char="•"/>
            </a:pPr>
            <a:r>
              <a:rPr lang="en-US"/>
              <a:t>831-247-3254</a:t>
            </a:r>
          </a:p>
          <a:p>
            <a:pPr marL="342900" lvl="1" indent="-342900">
              <a:buFont typeface="Arial"/>
              <a:buChar char="•"/>
            </a:pPr>
            <a:r>
              <a:rPr lang="en-US"/>
              <a:t>611-335-0520 10%</a:t>
            </a:r>
          </a:p>
          <a:p>
            <a:pPr marL="342900" lvl="1" indent="-342900">
              <a:buFont typeface="Arial"/>
              <a:buChar char="•"/>
            </a:pPr>
            <a:endParaRPr lang="en-US"/>
          </a:p>
          <a:p>
            <a:pPr marL="342900" lvl="1" indent="-342900">
              <a:buFont typeface="Arial"/>
              <a:buChar char="•"/>
            </a:pPr>
            <a:r>
              <a:rPr lang="en-US"/>
              <a:t>Overall: 30%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6.3</a:t>
            </a:r>
          </a:p>
          <a:p>
            <a:pPr lvl="1"/>
            <a:r>
              <a:rPr lang="en-US"/>
              <a:t>~90% error rate</a:t>
            </a:r>
          </a:p>
          <a:p>
            <a:pPr lvl="1"/>
            <a:r>
              <a:rPr lang="en-US"/>
              <a:t>does crazy things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213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LispASR</vt:lpstr>
      <vt:lpstr>Slide 2</vt:lpstr>
      <vt:lpstr>Slide 3</vt:lpstr>
      <vt:lpstr>6.1 test data</vt:lpstr>
      <vt:lpstr>6.1 test data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Lambert</dc:creator>
  <cp:lastModifiedBy>Benjamin Lambert</cp:lastModifiedBy>
  <cp:revision>4</cp:revision>
  <dcterms:created xsi:type="dcterms:W3CDTF">2010-03-31T20:07:49Z</dcterms:created>
  <dcterms:modified xsi:type="dcterms:W3CDTF">2010-03-31T21:06:58Z</dcterms:modified>
</cp:coreProperties>
</file>