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69DB-F693-7C4B-BC26-31E25BF19B5A}" type="datetimeFigureOut">
              <a:t>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3390-7594-BC48-898C-6DDBBC0D4BF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LISP (invented ~1958)</a:t>
            </a:r>
          </a:p>
          <a:p>
            <a:pPr lvl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oldest programming language still in use</a:t>
            </a:r>
          </a:p>
          <a:p>
            <a:pPr lvl="1"/>
            <a:r>
              <a:rPr lang="en-US"/>
              <a:t>Often used in symbolic AI applications</a:t>
            </a:r>
          </a:p>
          <a:p>
            <a:pPr lvl="1"/>
            <a:r>
              <a:rPr lang="en-US"/>
              <a:t>Compiled and interactive</a:t>
            </a:r>
          </a:p>
          <a:p>
            <a:r>
              <a:rPr lang="en-US"/>
              <a:t>Foreign function call interface (FFI) to PortAudio</a:t>
            </a:r>
          </a:p>
          <a:p>
            <a:pPr lvl="1"/>
            <a:r>
              <a:rPr lang="en-US"/>
              <a:t>“Blocking” works for often, buffer over/under-flows</a:t>
            </a:r>
          </a:p>
          <a:p>
            <a:pPr lvl="1"/>
            <a:r>
              <a:rPr lang="en-US"/>
              <a:t>Callback more difficult</a:t>
            </a:r>
          </a:p>
          <a:p>
            <a:pPr lvl="1"/>
            <a:r>
              <a:rPr lang="en-US"/>
              <a:t>Returns an array of single-precision floats(-1.0 to 1.0)</a:t>
            </a:r>
          </a:p>
          <a:p>
            <a:r>
              <a:rPr lang="en-US"/>
              <a:t>Libraries for:</a:t>
            </a:r>
          </a:p>
          <a:p>
            <a:pPr lvl="1"/>
            <a:r>
              <a:rPr lang="en-US"/>
              <a:t>FFT</a:t>
            </a:r>
          </a:p>
          <a:p>
            <a:pPr lvl="1"/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Capture </a:t>
            </a:r>
            <a:r>
              <a:rPr lang="en-US">
                <a:sym typeface="Wingdings"/>
              </a:rPr>
              <a:t></a:t>
            </a:r>
          </a:p>
          <a:p>
            <a:r>
              <a:rPr lang="en-US">
                <a:sym typeface="Wingdings"/>
              </a:rPr>
              <a:t>Windowing + zero-padding </a:t>
            </a:r>
          </a:p>
          <a:p>
            <a:r>
              <a:rPr lang="en-US">
                <a:sym typeface="Wingdings"/>
              </a:rPr>
              <a:t>Power spectrum (FFT)</a:t>
            </a:r>
          </a:p>
          <a:p>
            <a:r>
              <a:rPr lang="en-US">
                <a:sym typeface="Wingdings"/>
              </a:rPr>
              <a:t>Mel-spectrum (can set bank size) (possibly broken?) </a:t>
            </a:r>
          </a:p>
          <a:p>
            <a:endParaRPr lang="en-US">
              <a:sym typeface="Wingdings"/>
            </a:endParaRPr>
          </a:p>
          <a:p>
            <a:r>
              <a:rPr lang="en-US">
                <a:sym typeface="Wingdings"/>
              </a:rPr>
              <a:t>Does not include:</a:t>
            </a:r>
          </a:p>
          <a:p>
            <a:pPr lvl="1"/>
            <a:r>
              <a:rPr lang="en-US">
                <a:sym typeface="Wingdings"/>
              </a:rPr>
              <a:t>Pre-emphasis</a:t>
            </a:r>
          </a:p>
          <a:p>
            <a:pPr lvl="1"/>
            <a:r>
              <a:rPr lang="en-US">
                <a:sym typeface="Wingdings"/>
              </a:rPr>
              <a:t>cepstrum</a:t>
            </a:r>
          </a:p>
          <a:p>
            <a:pPr lvl="1"/>
            <a:r>
              <a:rPr lang="en-US">
                <a:sym typeface="Wingdings"/>
              </a:rPr>
              <a:t>additional features</a:t>
            </a:r>
          </a:p>
          <a:p>
            <a:pPr lvl="1">
              <a:buNone/>
            </a:pPr>
            <a:endParaRPr lang="en-US">
              <a:sym typeface="Wingdings"/>
            </a:endParaRPr>
          </a:p>
          <a:p>
            <a:endParaRPr lang="en-US">
              <a:sym typeface="Wingdings"/>
            </a:endParaRPr>
          </a:p>
          <a:p>
            <a:endParaRPr lang="en-US">
              <a:sym typeface="Wingdings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104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Lambert</dc:creator>
  <cp:lastModifiedBy>Benjamin Lambert</cp:lastModifiedBy>
  <cp:revision>10</cp:revision>
  <dcterms:created xsi:type="dcterms:W3CDTF">2010-02-01T21:17:26Z</dcterms:created>
  <dcterms:modified xsi:type="dcterms:W3CDTF">2010-02-01T22:09:22Z</dcterms:modified>
</cp:coreProperties>
</file>