
<file path=[Content_Types].xml><?xml version="1.0" encoding="utf-8"?>
<Types xmlns="http://schemas.openxmlformats.org/package/2006/content-types">
  <Override PartName="/ppt/slides/slide9.xml" ContentType="application/vnd.openxmlformats-officedocument.presentationml.slide+xml"/>
  <Override PartName="/ppt/charts/chart4.xml" ContentType="application/vnd.openxmlformats-officedocument.drawingml.char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charts/chart5.xml" ContentType="application/vnd.openxmlformats-officedocument.drawingml.chart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charts/chart6.xml" ContentType="application/vnd.openxmlformats-officedocument.drawingml.char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Default Extension="tiff" ContentType="image/tiff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9" r:id="rId9"/>
    <p:sldId id="270" r:id="rId10"/>
    <p:sldId id="268" r:id="rId11"/>
    <p:sldId id="267" r:id="rId12"/>
    <p:sldId id="261" r:id="rId13"/>
    <p:sldId id="271" r:id="rId14"/>
    <p:sldId id="272" r:id="rId15"/>
    <p:sldId id="273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IsoDigitPrun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IsoDigitPrun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IsoDigitPruni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IsoDigitPruning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IsoDigitPruning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IsoDigitPru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Sheet1!$B$9</c:f>
              <c:strCache>
                <c:ptCount val="1"/>
                <c:pt idx="0">
                  <c:v>Accuracy</c:v>
                </c:pt>
              </c:strCache>
            </c:strRef>
          </c:tx>
          <c:marker>
            <c:symbol val="none"/>
          </c:marker>
          <c:cat>
            <c:numRef>
              <c:f>Sheet1!$A$10:$A$110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Sheet1!$B$10:$B$110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0.117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0.117</c:v>
                </c:pt>
                <c:pt idx="7">
                  <c:v>0.133</c:v>
                </c:pt>
                <c:pt idx="8">
                  <c:v>0.15</c:v>
                </c:pt>
                <c:pt idx="9">
                  <c:v>0.2</c:v>
                </c:pt>
                <c:pt idx="10">
                  <c:v>0.217</c:v>
                </c:pt>
                <c:pt idx="11">
                  <c:v>0.25</c:v>
                </c:pt>
                <c:pt idx="12">
                  <c:v>0.333</c:v>
                </c:pt>
                <c:pt idx="13">
                  <c:v>0.383</c:v>
                </c:pt>
                <c:pt idx="14">
                  <c:v>0.467</c:v>
                </c:pt>
                <c:pt idx="15">
                  <c:v>0.483</c:v>
                </c:pt>
                <c:pt idx="16">
                  <c:v>0.55</c:v>
                </c:pt>
                <c:pt idx="17">
                  <c:v>0.6</c:v>
                </c:pt>
                <c:pt idx="18">
                  <c:v>0.65</c:v>
                </c:pt>
                <c:pt idx="19">
                  <c:v>0.683</c:v>
                </c:pt>
                <c:pt idx="20">
                  <c:v>0.717</c:v>
                </c:pt>
                <c:pt idx="21">
                  <c:v>0.767</c:v>
                </c:pt>
                <c:pt idx="22">
                  <c:v>0.783</c:v>
                </c:pt>
                <c:pt idx="23">
                  <c:v>0.8</c:v>
                </c:pt>
                <c:pt idx="24">
                  <c:v>0.817</c:v>
                </c:pt>
                <c:pt idx="25">
                  <c:v>0.867</c:v>
                </c:pt>
                <c:pt idx="26">
                  <c:v>0.867</c:v>
                </c:pt>
                <c:pt idx="27">
                  <c:v>0.883</c:v>
                </c:pt>
                <c:pt idx="28">
                  <c:v>0.917</c:v>
                </c:pt>
                <c:pt idx="29">
                  <c:v>0.917</c:v>
                </c:pt>
                <c:pt idx="30">
                  <c:v>0.933</c:v>
                </c:pt>
                <c:pt idx="31">
                  <c:v>0.933</c:v>
                </c:pt>
                <c:pt idx="32">
                  <c:v>0.933</c:v>
                </c:pt>
                <c:pt idx="33">
                  <c:v>0.95</c:v>
                </c:pt>
                <c:pt idx="34">
                  <c:v>0.967</c:v>
                </c:pt>
                <c:pt idx="35">
                  <c:v>0.967</c:v>
                </c:pt>
                <c:pt idx="36">
                  <c:v>0.967</c:v>
                </c:pt>
                <c:pt idx="37">
                  <c:v>0.967</c:v>
                </c:pt>
                <c:pt idx="38">
                  <c:v>0.967</c:v>
                </c:pt>
                <c:pt idx="39">
                  <c:v>0.967</c:v>
                </c:pt>
                <c:pt idx="40">
                  <c:v>0.967</c:v>
                </c:pt>
                <c:pt idx="41">
                  <c:v>0.967</c:v>
                </c:pt>
                <c:pt idx="42">
                  <c:v>0.967</c:v>
                </c:pt>
                <c:pt idx="43">
                  <c:v>0.983</c:v>
                </c:pt>
                <c:pt idx="44">
                  <c:v>0.983</c:v>
                </c:pt>
                <c:pt idx="45">
                  <c:v>0.983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</c:numCache>
            </c:numRef>
          </c:val>
        </c:ser>
        <c:marker val="1"/>
        <c:axId val="71338920"/>
        <c:axId val="499690552"/>
      </c:lineChart>
      <c:catAx>
        <c:axId val="71338920"/>
        <c:scaling>
          <c:orientation val="minMax"/>
        </c:scaling>
        <c:axPos val="b"/>
        <c:numFmt formatCode="General" sourceLinked="1"/>
        <c:tickLblPos val="nextTo"/>
        <c:crossAx val="499690552"/>
        <c:crosses val="autoZero"/>
        <c:auto val="1"/>
        <c:lblAlgn val="ctr"/>
        <c:lblOffset val="100"/>
      </c:catAx>
      <c:valAx>
        <c:axId val="499690552"/>
        <c:scaling>
          <c:orientation val="minMax"/>
        </c:scaling>
        <c:axPos val="l"/>
        <c:majorGridlines/>
        <c:numFmt formatCode="General" sourceLinked="1"/>
        <c:tickLblPos val="nextTo"/>
        <c:crossAx val="713389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lineChart>
        <c:grouping val="standard"/>
        <c:ser>
          <c:idx val="2"/>
          <c:order val="0"/>
          <c:tx>
            <c:strRef>
              <c:f>Sheet1!$D$9</c:f>
              <c:strCache>
                <c:ptCount val="1"/>
                <c:pt idx="0">
                  <c:v>Avg time.</c:v>
                </c:pt>
              </c:strCache>
            </c:strRef>
          </c:tx>
          <c:marker>
            <c:symbol val="none"/>
          </c:marker>
          <c:cat>
            <c:numRef>
              <c:f>Sheet1!$A$10:$A$110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Sheet1!$D$10:$D$110</c:f>
              <c:numCache>
                <c:formatCode>General</c:formatCode>
                <c:ptCount val="101"/>
                <c:pt idx="0">
                  <c:v>2.4705</c:v>
                </c:pt>
                <c:pt idx="1">
                  <c:v>2.4794774</c:v>
                </c:pt>
                <c:pt idx="2">
                  <c:v>2.5427554</c:v>
                </c:pt>
                <c:pt idx="3">
                  <c:v>2.487178</c:v>
                </c:pt>
                <c:pt idx="4">
                  <c:v>2.560523</c:v>
                </c:pt>
                <c:pt idx="5">
                  <c:v>2.515588</c:v>
                </c:pt>
                <c:pt idx="6">
                  <c:v>2.3060448</c:v>
                </c:pt>
                <c:pt idx="7">
                  <c:v>2.5874445</c:v>
                </c:pt>
                <c:pt idx="8">
                  <c:v>2.4441774</c:v>
                </c:pt>
                <c:pt idx="9">
                  <c:v>2.4149334</c:v>
                </c:pt>
                <c:pt idx="10">
                  <c:v>2.530244</c:v>
                </c:pt>
                <c:pt idx="11">
                  <c:v>2.4563553</c:v>
                </c:pt>
                <c:pt idx="12">
                  <c:v>2.4363441</c:v>
                </c:pt>
                <c:pt idx="13">
                  <c:v>2.5323112</c:v>
                </c:pt>
                <c:pt idx="14">
                  <c:v>2.5566778</c:v>
                </c:pt>
                <c:pt idx="15">
                  <c:v>2.5984108</c:v>
                </c:pt>
                <c:pt idx="16">
                  <c:v>2.472744</c:v>
                </c:pt>
                <c:pt idx="17">
                  <c:v>2.463</c:v>
                </c:pt>
                <c:pt idx="18">
                  <c:v>2.5350554</c:v>
                </c:pt>
                <c:pt idx="19">
                  <c:v>2.4338002</c:v>
                </c:pt>
                <c:pt idx="20">
                  <c:v>2.4445336</c:v>
                </c:pt>
                <c:pt idx="21">
                  <c:v>2.5114887</c:v>
                </c:pt>
                <c:pt idx="22">
                  <c:v>2.4902334</c:v>
                </c:pt>
                <c:pt idx="23">
                  <c:v>2.3842447</c:v>
                </c:pt>
                <c:pt idx="24">
                  <c:v>2.543578</c:v>
                </c:pt>
                <c:pt idx="25">
                  <c:v>2.5638227</c:v>
                </c:pt>
                <c:pt idx="26">
                  <c:v>2.4912221</c:v>
                </c:pt>
                <c:pt idx="27">
                  <c:v>2.4641001</c:v>
                </c:pt>
                <c:pt idx="28">
                  <c:v>2.5233557</c:v>
                </c:pt>
                <c:pt idx="29">
                  <c:v>2.460156</c:v>
                </c:pt>
                <c:pt idx="30">
                  <c:v>2.3713222</c:v>
                </c:pt>
                <c:pt idx="31">
                  <c:v>2.5049999</c:v>
                </c:pt>
                <c:pt idx="32">
                  <c:v>2.5344894</c:v>
                </c:pt>
                <c:pt idx="33">
                  <c:v>2.4286666</c:v>
                </c:pt>
                <c:pt idx="34">
                  <c:v>2.5169997</c:v>
                </c:pt>
                <c:pt idx="35">
                  <c:v>2.6319885</c:v>
                </c:pt>
                <c:pt idx="36">
                  <c:v>2.4956777</c:v>
                </c:pt>
                <c:pt idx="37">
                  <c:v>2.5421448</c:v>
                </c:pt>
                <c:pt idx="38">
                  <c:v>2.5382447</c:v>
                </c:pt>
                <c:pt idx="39">
                  <c:v>2.5147223</c:v>
                </c:pt>
                <c:pt idx="40">
                  <c:v>2.3900218</c:v>
                </c:pt>
                <c:pt idx="41">
                  <c:v>2.4176996</c:v>
                </c:pt>
                <c:pt idx="42">
                  <c:v>2.5322223</c:v>
                </c:pt>
                <c:pt idx="43">
                  <c:v>2.5315552</c:v>
                </c:pt>
                <c:pt idx="44">
                  <c:v>2.3669116</c:v>
                </c:pt>
                <c:pt idx="45">
                  <c:v>2.5201335</c:v>
                </c:pt>
                <c:pt idx="46">
                  <c:v>2.4461777</c:v>
                </c:pt>
                <c:pt idx="47">
                  <c:v>2.4368777</c:v>
                </c:pt>
                <c:pt idx="48">
                  <c:v>2.5298665</c:v>
                </c:pt>
                <c:pt idx="49">
                  <c:v>2.712622</c:v>
                </c:pt>
                <c:pt idx="50">
                  <c:v>2.6212776</c:v>
                </c:pt>
                <c:pt idx="51">
                  <c:v>2.5618558</c:v>
                </c:pt>
                <c:pt idx="52">
                  <c:v>2.5565774</c:v>
                </c:pt>
                <c:pt idx="53">
                  <c:v>2.5449996</c:v>
                </c:pt>
                <c:pt idx="54">
                  <c:v>2.421445</c:v>
                </c:pt>
                <c:pt idx="55">
                  <c:v>2.583111</c:v>
                </c:pt>
                <c:pt idx="56">
                  <c:v>2.5373442</c:v>
                </c:pt>
                <c:pt idx="57">
                  <c:v>2.49</c:v>
                </c:pt>
                <c:pt idx="58">
                  <c:v>2.5472667</c:v>
                </c:pt>
                <c:pt idx="59">
                  <c:v>2.556567</c:v>
                </c:pt>
                <c:pt idx="60">
                  <c:v>2.534733</c:v>
                </c:pt>
                <c:pt idx="61">
                  <c:v>2.5284777</c:v>
                </c:pt>
                <c:pt idx="62">
                  <c:v>2.5309336</c:v>
                </c:pt>
                <c:pt idx="63">
                  <c:v>2.4104667</c:v>
                </c:pt>
                <c:pt idx="64">
                  <c:v>2.4337888</c:v>
                </c:pt>
                <c:pt idx="65">
                  <c:v>2.5435998</c:v>
                </c:pt>
                <c:pt idx="66">
                  <c:v>2.5035334</c:v>
                </c:pt>
                <c:pt idx="67">
                  <c:v>2.5101666</c:v>
                </c:pt>
                <c:pt idx="68">
                  <c:v>2.518811</c:v>
                </c:pt>
                <c:pt idx="69">
                  <c:v>2.5036666</c:v>
                </c:pt>
                <c:pt idx="70">
                  <c:v>2.4395337</c:v>
                </c:pt>
                <c:pt idx="71">
                  <c:v>2.5496995</c:v>
                </c:pt>
                <c:pt idx="72">
                  <c:v>2.372667</c:v>
                </c:pt>
                <c:pt idx="73">
                  <c:v>2.5222664</c:v>
                </c:pt>
                <c:pt idx="74">
                  <c:v>2.4707668</c:v>
                </c:pt>
                <c:pt idx="75">
                  <c:v>2.5131555</c:v>
                </c:pt>
                <c:pt idx="76">
                  <c:v>2.5184999</c:v>
                </c:pt>
                <c:pt idx="77">
                  <c:v>2.3953009</c:v>
                </c:pt>
                <c:pt idx="78">
                  <c:v>2.5382333</c:v>
                </c:pt>
                <c:pt idx="79">
                  <c:v>2.3355775</c:v>
                </c:pt>
                <c:pt idx="80">
                  <c:v>2.5190215</c:v>
                </c:pt>
                <c:pt idx="81">
                  <c:v>2.3813334</c:v>
                </c:pt>
                <c:pt idx="82">
                  <c:v>2.549589</c:v>
                </c:pt>
                <c:pt idx="83">
                  <c:v>2.5196223</c:v>
                </c:pt>
                <c:pt idx="84">
                  <c:v>2.5319223</c:v>
                </c:pt>
                <c:pt idx="85">
                  <c:v>2.392311</c:v>
                </c:pt>
                <c:pt idx="86">
                  <c:v>2.5556335</c:v>
                </c:pt>
                <c:pt idx="87">
                  <c:v>2.3462996</c:v>
                </c:pt>
                <c:pt idx="88">
                  <c:v>2.3486</c:v>
                </c:pt>
                <c:pt idx="89">
                  <c:v>2.505667</c:v>
                </c:pt>
                <c:pt idx="90">
                  <c:v>2.536977</c:v>
                </c:pt>
                <c:pt idx="91">
                  <c:v>2.4189887</c:v>
                </c:pt>
                <c:pt idx="92">
                  <c:v>2.515567</c:v>
                </c:pt>
                <c:pt idx="93">
                  <c:v>2.444733</c:v>
                </c:pt>
                <c:pt idx="94">
                  <c:v>2.5443335</c:v>
                </c:pt>
                <c:pt idx="95">
                  <c:v>2.4538112</c:v>
                </c:pt>
                <c:pt idx="96">
                  <c:v>2.4975886</c:v>
                </c:pt>
                <c:pt idx="97">
                  <c:v>2.512745</c:v>
                </c:pt>
                <c:pt idx="98">
                  <c:v>2.4601333</c:v>
                </c:pt>
                <c:pt idx="99">
                  <c:v>2.4617333</c:v>
                </c:pt>
                <c:pt idx="100">
                  <c:v>2.514134</c:v>
                </c:pt>
              </c:numCache>
            </c:numRef>
          </c:val>
        </c:ser>
        <c:marker val="1"/>
        <c:axId val="539694536"/>
        <c:axId val="539800120"/>
      </c:lineChart>
      <c:catAx>
        <c:axId val="539694536"/>
        <c:scaling>
          <c:orientation val="minMax"/>
        </c:scaling>
        <c:axPos val="b"/>
        <c:numFmt formatCode="General" sourceLinked="1"/>
        <c:tickLblPos val="nextTo"/>
        <c:crossAx val="539800120"/>
        <c:crosses val="autoZero"/>
        <c:auto val="1"/>
        <c:lblAlgn val="ctr"/>
        <c:lblOffset val="100"/>
      </c:catAx>
      <c:valAx>
        <c:axId val="539800120"/>
        <c:scaling>
          <c:orientation val="minMax"/>
        </c:scaling>
        <c:axPos val="l"/>
        <c:majorGridlines/>
        <c:numFmt formatCode="General" sourceLinked="1"/>
        <c:tickLblPos val="nextTo"/>
        <c:crossAx val="5396945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lineChart>
        <c:grouping val="standard"/>
        <c:ser>
          <c:idx val="4"/>
          <c:order val="0"/>
          <c:tx>
            <c:strRef>
              <c:f>Sheet1!$F$8:$F$9</c:f>
              <c:strCache>
                <c:ptCount val="1"/>
                <c:pt idx="0">
                  <c:v>avg search time</c:v>
                </c:pt>
              </c:strCache>
            </c:strRef>
          </c:tx>
          <c:marker>
            <c:symbol val="none"/>
          </c:marker>
          <c:cat>
            <c:numRef>
              <c:f>Sheet1!$A$10:$A$110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Sheet1!$F$10:$F$110</c:f>
              <c:numCache>
                <c:formatCode>General</c:formatCode>
                <c:ptCount val="101"/>
                <c:pt idx="0">
                  <c:v>0.00695</c:v>
                </c:pt>
                <c:pt idx="1">
                  <c:v>0.0071333335</c:v>
                </c:pt>
                <c:pt idx="2">
                  <c:v>0.008033333</c:v>
                </c:pt>
                <c:pt idx="3">
                  <c:v>0.008316667</c:v>
                </c:pt>
                <c:pt idx="4">
                  <c:v>0.00915</c:v>
                </c:pt>
                <c:pt idx="5">
                  <c:v>0.009833333</c:v>
                </c:pt>
                <c:pt idx="6">
                  <c:v>0.009816667</c:v>
                </c:pt>
                <c:pt idx="7">
                  <c:v>0.01205</c:v>
                </c:pt>
                <c:pt idx="8">
                  <c:v>0.012116667</c:v>
                </c:pt>
                <c:pt idx="9">
                  <c:v>0.013483333</c:v>
                </c:pt>
                <c:pt idx="10">
                  <c:v>0.01565</c:v>
                </c:pt>
                <c:pt idx="11">
                  <c:v>0.0159</c:v>
                </c:pt>
                <c:pt idx="12">
                  <c:v>0.0176</c:v>
                </c:pt>
                <c:pt idx="13">
                  <c:v>0.019466667</c:v>
                </c:pt>
                <c:pt idx="14">
                  <c:v>0.02155</c:v>
                </c:pt>
                <c:pt idx="15">
                  <c:v>0.0228</c:v>
                </c:pt>
                <c:pt idx="16">
                  <c:v>0.023516666</c:v>
                </c:pt>
                <c:pt idx="17">
                  <c:v>0.02445</c:v>
                </c:pt>
                <c:pt idx="18">
                  <c:v>0.026216667</c:v>
                </c:pt>
                <c:pt idx="19">
                  <c:v>0.026416667</c:v>
                </c:pt>
                <c:pt idx="20">
                  <c:v>0.0275</c:v>
                </c:pt>
                <c:pt idx="21">
                  <c:v>0.029433334</c:v>
                </c:pt>
                <c:pt idx="22">
                  <c:v>0.029966667</c:v>
                </c:pt>
                <c:pt idx="23">
                  <c:v>0.029983334</c:v>
                </c:pt>
                <c:pt idx="24">
                  <c:v>0.031933334</c:v>
                </c:pt>
                <c:pt idx="25">
                  <c:v>0.03275</c:v>
                </c:pt>
                <c:pt idx="26">
                  <c:v>0.033833332</c:v>
                </c:pt>
                <c:pt idx="27">
                  <c:v>0.032983333</c:v>
                </c:pt>
                <c:pt idx="28">
                  <c:v>0.034916665</c:v>
                </c:pt>
                <c:pt idx="29">
                  <c:v>0.03495</c:v>
                </c:pt>
                <c:pt idx="30">
                  <c:v>0.034616668</c:v>
                </c:pt>
                <c:pt idx="31">
                  <c:v>0.036916666</c:v>
                </c:pt>
                <c:pt idx="32">
                  <c:v>0.037616666</c:v>
                </c:pt>
                <c:pt idx="33">
                  <c:v>0.036866665</c:v>
                </c:pt>
                <c:pt idx="34">
                  <c:v>0.03753333</c:v>
                </c:pt>
                <c:pt idx="35">
                  <c:v>0.03825</c:v>
                </c:pt>
                <c:pt idx="36">
                  <c:v>0.03818333</c:v>
                </c:pt>
                <c:pt idx="37">
                  <c:v>0.03863333</c:v>
                </c:pt>
                <c:pt idx="38">
                  <c:v>0.0398</c:v>
                </c:pt>
                <c:pt idx="39">
                  <c:v>0.039883334</c:v>
                </c:pt>
                <c:pt idx="40">
                  <c:v>0.038316667</c:v>
                </c:pt>
                <c:pt idx="41">
                  <c:v>0.038666666</c:v>
                </c:pt>
                <c:pt idx="42">
                  <c:v>0.040583335</c:v>
                </c:pt>
                <c:pt idx="43">
                  <c:v>0.041333333</c:v>
                </c:pt>
                <c:pt idx="44">
                  <c:v>0.0392</c:v>
                </c:pt>
                <c:pt idx="45">
                  <c:v>0.041783333</c:v>
                </c:pt>
                <c:pt idx="46">
                  <c:v>0.040666666</c:v>
                </c:pt>
                <c:pt idx="47">
                  <c:v>0.0411</c:v>
                </c:pt>
                <c:pt idx="48">
                  <c:v>0.0416</c:v>
                </c:pt>
                <c:pt idx="49">
                  <c:v>0.042633332</c:v>
                </c:pt>
                <c:pt idx="50">
                  <c:v>0.041183334</c:v>
                </c:pt>
                <c:pt idx="51">
                  <c:v>0.0419</c:v>
                </c:pt>
                <c:pt idx="52">
                  <c:v>0.042516667</c:v>
                </c:pt>
                <c:pt idx="53">
                  <c:v>0.042716667</c:v>
                </c:pt>
                <c:pt idx="54">
                  <c:v>0.042116668</c:v>
                </c:pt>
                <c:pt idx="55">
                  <c:v>0.044933334</c:v>
                </c:pt>
                <c:pt idx="56">
                  <c:v>0.044333335</c:v>
                </c:pt>
                <c:pt idx="57">
                  <c:v>0.04458333</c:v>
                </c:pt>
                <c:pt idx="58">
                  <c:v>0.0445</c:v>
                </c:pt>
                <c:pt idx="59">
                  <c:v>0.04476667</c:v>
                </c:pt>
                <c:pt idx="60">
                  <c:v>0.044866666</c:v>
                </c:pt>
                <c:pt idx="61">
                  <c:v>0.044833332</c:v>
                </c:pt>
                <c:pt idx="62">
                  <c:v>0.04411667</c:v>
                </c:pt>
                <c:pt idx="63">
                  <c:v>0.043216668</c:v>
                </c:pt>
                <c:pt idx="64">
                  <c:v>0.04366667</c:v>
                </c:pt>
                <c:pt idx="65">
                  <c:v>0.045116667</c:v>
                </c:pt>
                <c:pt idx="66">
                  <c:v>0.045</c:v>
                </c:pt>
                <c:pt idx="67">
                  <c:v>0.04495</c:v>
                </c:pt>
                <c:pt idx="68">
                  <c:v>0.046183333</c:v>
                </c:pt>
                <c:pt idx="69">
                  <c:v>0.045366667</c:v>
                </c:pt>
                <c:pt idx="70">
                  <c:v>0.044783335</c:v>
                </c:pt>
                <c:pt idx="71">
                  <c:v>0.04625</c:v>
                </c:pt>
                <c:pt idx="72">
                  <c:v>0.04465</c:v>
                </c:pt>
                <c:pt idx="73">
                  <c:v>0.047133334</c:v>
                </c:pt>
                <c:pt idx="74">
                  <c:v>0.04631667</c:v>
                </c:pt>
                <c:pt idx="75">
                  <c:v>0.046533335</c:v>
                </c:pt>
                <c:pt idx="76">
                  <c:v>0.0468</c:v>
                </c:pt>
                <c:pt idx="77">
                  <c:v>0.0458</c:v>
                </c:pt>
                <c:pt idx="78">
                  <c:v>0.048316665</c:v>
                </c:pt>
                <c:pt idx="79">
                  <c:v>0.044983335</c:v>
                </c:pt>
                <c:pt idx="80">
                  <c:v>0.047566667</c:v>
                </c:pt>
                <c:pt idx="81">
                  <c:v>0.046183333</c:v>
                </c:pt>
                <c:pt idx="82">
                  <c:v>0.0484</c:v>
                </c:pt>
                <c:pt idx="83">
                  <c:v>0.048116665</c:v>
                </c:pt>
                <c:pt idx="84">
                  <c:v>0.04875</c:v>
                </c:pt>
                <c:pt idx="85">
                  <c:v>0.0465</c:v>
                </c:pt>
                <c:pt idx="86">
                  <c:v>0.048816666</c:v>
                </c:pt>
                <c:pt idx="87">
                  <c:v>0.04595</c:v>
                </c:pt>
                <c:pt idx="88">
                  <c:v>0.04605</c:v>
                </c:pt>
                <c:pt idx="89">
                  <c:v>0.04815</c:v>
                </c:pt>
                <c:pt idx="90">
                  <c:v>0.04885</c:v>
                </c:pt>
                <c:pt idx="91">
                  <c:v>0.04788333</c:v>
                </c:pt>
                <c:pt idx="92">
                  <c:v>0.049333334</c:v>
                </c:pt>
                <c:pt idx="93">
                  <c:v>0.0483</c:v>
                </c:pt>
                <c:pt idx="94">
                  <c:v>0.049416665</c:v>
                </c:pt>
                <c:pt idx="95">
                  <c:v>0.04935</c:v>
                </c:pt>
                <c:pt idx="96">
                  <c:v>0.049266666</c:v>
                </c:pt>
                <c:pt idx="97">
                  <c:v>0.050233334</c:v>
                </c:pt>
                <c:pt idx="98">
                  <c:v>0.0496</c:v>
                </c:pt>
                <c:pt idx="99">
                  <c:v>0.049783334</c:v>
                </c:pt>
                <c:pt idx="100">
                  <c:v>0.050766665</c:v>
                </c:pt>
              </c:numCache>
            </c:numRef>
          </c:val>
        </c:ser>
        <c:marker val="1"/>
        <c:axId val="538569176"/>
        <c:axId val="500142312"/>
      </c:lineChart>
      <c:catAx>
        <c:axId val="538569176"/>
        <c:scaling>
          <c:orientation val="minMax"/>
        </c:scaling>
        <c:axPos val="b"/>
        <c:numFmt formatCode="General" sourceLinked="1"/>
        <c:tickLblPos val="nextTo"/>
        <c:crossAx val="500142312"/>
        <c:crosses val="autoZero"/>
        <c:auto val="1"/>
        <c:lblAlgn val="ctr"/>
        <c:lblOffset val="100"/>
      </c:catAx>
      <c:valAx>
        <c:axId val="500142312"/>
        <c:scaling>
          <c:orientation val="minMax"/>
        </c:scaling>
        <c:axPos val="l"/>
        <c:majorGridlines/>
        <c:numFmt formatCode="General" sourceLinked="1"/>
        <c:tickLblPos val="nextTo"/>
        <c:crossAx val="5385691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Sheet1!$C$9</c:f>
              <c:strCache>
                <c:ptCount val="1"/>
                <c:pt idx="0">
                  <c:v>Nodes visited %</c:v>
                </c:pt>
              </c:strCache>
            </c:strRef>
          </c:tx>
          <c:marker>
            <c:symbol val="none"/>
          </c:marker>
          <c:cat>
            <c:numRef>
              <c:f>Sheet1!$A$10:$A$110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Sheet1!$C$10:$C$110</c:f>
              <c:numCache>
                <c:formatCode>General</c:formatCode>
                <c:ptCount val="101"/>
                <c:pt idx="0">
                  <c:v>0.00206355</c:v>
                </c:pt>
                <c:pt idx="1">
                  <c:v>0.002811663</c:v>
                </c:pt>
                <c:pt idx="2">
                  <c:v>0.0039065164</c:v>
                </c:pt>
                <c:pt idx="3">
                  <c:v>0.0054740384</c:v>
                </c:pt>
                <c:pt idx="4">
                  <c:v>0.007060278</c:v>
                </c:pt>
                <c:pt idx="5">
                  <c:v>0.009105567</c:v>
                </c:pt>
                <c:pt idx="6">
                  <c:v>0.011556946</c:v>
                </c:pt>
                <c:pt idx="7">
                  <c:v>0.014581051</c:v>
                </c:pt>
                <c:pt idx="8">
                  <c:v>0.017709855</c:v>
                </c:pt>
                <c:pt idx="9">
                  <c:v>0.021701058</c:v>
                </c:pt>
                <c:pt idx="10">
                  <c:v>0.025986196</c:v>
                </c:pt>
                <c:pt idx="11">
                  <c:v>0.030608488</c:v>
                </c:pt>
                <c:pt idx="12">
                  <c:v>0.035369873</c:v>
                </c:pt>
                <c:pt idx="13">
                  <c:v>0.040459886</c:v>
                </c:pt>
                <c:pt idx="14">
                  <c:v>0.04509633</c:v>
                </c:pt>
                <c:pt idx="15">
                  <c:v>0.049959444</c:v>
                </c:pt>
                <c:pt idx="16">
                  <c:v>0.054657977</c:v>
                </c:pt>
                <c:pt idx="17">
                  <c:v>0.059249833</c:v>
                </c:pt>
                <c:pt idx="18">
                  <c:v>0.064024225</c:v>
                </c:pt>
                <c:pt idx="19">
                  <c:v>0.06805317</c:v>
                </c:pt>
                <c:pt idx="20">
                  <c:v>0.072175704</c:v>
                </c:pt>
                <c:pt idx="21">
                  <c:v>0.076075904</c:v>
                </c:pt>
                <c:pt idx="22">
                  <c:v>0.07989789</c:v>
                </c:pt>
                <c:pt idx="23">
                  <c:v>0.08347471</c:v>
                </c:pt>
                <c:pt idx="24">
                  <c:v>0.08692697</c:v>
                </c:pt>
                <c:pt idx="25">
                  <c:v>0.090377934</c:v>
                </c:pt>
                <c:pt idx="26">
                  <c:v>0.09342632</c:v>
                </c:pt>
                <c:pt idx="27">
                  <c:v>0.09616295</c:v>
                </c:pt>
                <c:pt idx="28">
                  <c:v>0.09877199</c:v>
                </c:pt>
                <c:pt idx="29">
                  <c:v>0.10115185</c:v>
                </c:pt>
                <c:pt idx="30">
                  <c:v>0.10340858</c:v>
                </c:pt>
                <c:pt idx="31">
                  <c:v>0.10547571</c:v>
                </c:pt>
                <c:pt idx="32">
                  <c:v>0.1074039</c:v>
                </c:pt>
                <c:pt idx="33">
                  <c:v>0.10926946</c:v>
                </c:pt>
                <c:pt idx="34">
                  <c:v>0.11097471</c:v>
                </c:pt>
                <c:pt idx="35">
                  <c:v>0.112562925</c:v>
                </c:pt>
                <c:pt idx="36">
                  <c:v>0.11406881</c:v>
                </c:pt>
                <c:pt idx="37">
                  <c:v>0.115508124</c:v>
                </c:pt>
                <c:pt idx="38">
                  <c:v>0.11687249</c:v>
                </c:pt>
                <c:pt idx="39">
                  <c:v>0.11823715</c:v>
                </c:pt>
                <c:pt idx="40">
                  <c:v>0.11946608</c:v>
                </c:pt>
                <c:pt idx="41">
                  <c:v>0.12063543</c:v>
                </c:pt>
                <c:pt idx="42">
                  <c:v>0.12177563</c:v>
                </c:pt>
                <c:pt idx="43">
                  <c:v>0.12284035</c:v>
                </c:pt>
                <c:pt idx="44">
                  <c:v>0.123974845</c:v>
                </c:pt>
                <c:pt idx="45">
                  <c:v>0.12498006</c:v>
                </c:pt>
                <c:pt idx="46">
                  <c:v>0.12589315</c:v>
                </c:pt>
                <c:pt idx="47">
                  <c:v>0.12695345</c:v>
                </c:pt>
                <c:pt idx="48">
                  <c:v>0.12788837</c:v>
                </c:pt>
                <c:pt idx="49">
                  <c:v>0.12880129</c:v>
                </c:pt>
                <c:pt idx="50">
                  <c:v>0.12968309</c:v>
                </c:pt>
                <c:pt idx="51">
                  <c:v>0.13051748</c:v>
                </c:pt>
                <c:pt idx="52">
                  <c:v>0.1313582</c:v>
                </c:pt>
                <c:pt idx="53">
                  <c:v>0.13216369</c:v>
                </c:pt>
                <c:pt idx="54">
                  <c:v>0.13294041</c:v>
                </c:pt>
                <c:pt idx="55">
                  <c:v>0.13372862</c:v>
                </c:pt>
                <c:pt idx="56">
                  <c:v>0.13449378</c:v>
                </c:pt>
                <c:pt idx="57">
                  <c:v>0.13523337</c:v>
                </c:pt>
                <c:pt idx="58">
                  <c:v>0.1360317</c:v>
                </c:pt>
                <c:pt idx="59">
                  <c:v>0.13675258</c:v>
                </c:pt>
                <c:pt idx="60">
                  <c:v>0.13744271</c:v>
                </c:pt>
                <c:pt idx="61">
                  <c:v>0.13812858</c:v>
                </c:pt>
                <c:pt idx="62">
                  <c:v>0.13881832</c:v>
                </c:pt>
                <c:pt idx="63">
                  <c:v>0.13948563</c:v>
                </c:pt>
                <c:pt idx="64">
                  <c:v>0.14015074</c:v>
                </c:pt>
                <c:pt idx="65">
                  <c:v>0.14079855</c:v>
                </c:pt>
                <c:pt idx="66">
                  <c:v>0.141426</c:v>
                </c:pt>
                <c:pt idx="67">
                  <c:v>0.14207314</c:v>
                </c:pt>
                <c:pt idx="68">
                  <c:v>0.14271587</c:v>
                </c:pt>
                <c:pt idx="69">
                  <c:v>0.14333896</c:v>
                </c:pt>
                <c:pt idx="70">
                  <c:v>0.14395012</c:v>
                </c:pt>
                <c:pt idx="71">
                  <c:v>0.14456841</c:v>
                </c:pt>
                <c:pt idx="72">
                  <c:v>0.14517029</c:v>
                </c:pt>
                <c:pt idx="73">
                  <c:v>0.14579195</c:v>
                </c:pt>
                <c:pt idx="74">
                  <c:v>0.14638834</c:v>
                </c:pt>
                <c:pt idx="75">
                  <c:v>0.1469899</c:v>
                </c:pt>
                <c:pt idx="76">
                  <c:v>0.14758812</c:v>
                </c:pt>
                <c:pt idx="77">
                  <c:v>0.14823313</c:v>
                </c:pt>
                <c:pt idx="78">
                  <c:v>0.14883004</c:v>
                </c:pt>
                <c:pt idx="79">
                  <c:v>0.14941974</c:v>
                </c:pt>
                <c:pt idx="80">
                  <c:v>0.15001628</c:v>
                </c:pt>
                <c:pt idx="81">
                  <c:v>0.15060575</c:v>
                </c:pt>
                <c:pt idx="82">
                  <c:v>0.15119058</c:v>
                </c:pt>
                <c:pt idx="83">
                  <c:v>0.15184806</c:v>
                </c:pt>
                <c:pt idx="84">
                  <c:v>0.15242544</c:v>
                </c:pt>
                <c:pt idx="85">
                  <c:v>0.15300432</c:v>
                </c:pt>
                <c:pt idx="86">
                  <c:v>0.15357065</c:v>
                </c:pt>
                <c:pt idx="87">
                  <c:v>0.15419376</c:v>
                </c:pt>
                <c:pt idx="88">
                  <c:v>0.15477805</c:v>
                </c:pt>
                <c:pt idx="89">
                  <c:v>0.15532064</c:v>
                </c:pt>
                <c:pt idx="90">
                  <c:v>0.15589847</c:v>
                </c:pt>
                <c:pt idx="91">
                  <c:v>0.15647516</c:v>
                </c:pt>
                <c:pt idx="92">
                  <c:v>0.15703441</c:v>
                </c:pt>
                <c:pt idx="93">
                  <c:v>0.1576053</c:v>
                </c:pt>
                <c:pt idx="94">
                  <c:v>0.1581661</c:v>
                </c:pt>
                <c:pt idx="95">
                  <c:v>0.15877236</c:v>
                </c:pt>
                <c:pt idx="96">
                  <c:v>0.15932713</c:v>
                </c:pt>
                <c:pt idx="97">
                  <c:v>0.15988556</c:v>
                </c:pt>
                <c:pt idx="98">
                  <c:v>0.16044816</c:v>
                </c:pt>
                <c:pt idx="99">
                  <c:v>0.16100416</c:v>
                </c:pt>
                <c:pt idx="100">
                  <c:v>0.16157483</c:v>
                </c:pt>
              </c:numCache>
            </c:numRef>
          </c:val>
        </c:ser>
        <c:marker val="1"/>
        <c:axId val="498841480"/>
        <c:axId val="559237912"/>
      </c:lineChart>
      <c:catAx>
        <c:axId val="498841480"/>
        <c:scaling>
          <c:orientation val="minMax"/>
        </c:scaling>
        <c:axPos val="b"/>
        <c:numFmt formatCode="General" sourceLinked="1"/>
        <c:tickLblPos val="nextTo"/>
        <c:crossAx val="559237912"/>
        <c:crosses val="autoZero"/>
        <c:auto val="1"/>
        <c:lblAlgn val="ctr"/>
        <c:lblOffset val="100"/>
      </c:catAx>
      <c:valAx>
        <c:axId val="559237912"/>
        <c:scaling>
          <c:orientation val="minMax"/>
        </c:scaling>
        <c:axPos val="l"/>
        <c:majorGridlines/>
        <c:numFmt formatCode="General" sourceLinked="1"/>
        <c:tickLblPos val="nextTo"/>
        <c:crossAx val="4988414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lineChart>
        <c:grouping val="standard"/>
        <c:ser>
          <c:idx val="3"/>
          <c:order val="0"/>
          <c:tx>
            <c:strRef>
              <c:f>Sheet1!$E$9</c:f>
              <c:strCache>
                <c:ptCount val="1"/>
                <c:pt idx="0">
                  <c:v>avg. shortest dist</c:v>
                </c:pt>
              </c:strCache>
            </c:strRef>
          </c:tx>
          <c:marker>
            <c:symbol val="none"/>
          </c:marker>
          <c:cat>
            <c:numRef>
              <c:f>Sheet1!$A$10:$A$110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Sheet1!$E$10:$E$110</c:f>
              <c:numCache>
                <c:formatCode>General</c:formatCode>
                <c:ptCount val="101"/>
                <c:pt idx="0">
                  <c:v>3.40282346638528E38</c:v>
                </c:pt>
                <c:pt idx="1">
                  <c:v>3.34610974194553E38</c:v>
                </c:pt>
                <c:pt idx="2">
                  <c:v>3.28939601750577E38</c:v>
                </c:pt>
                <c:pt idx="3">
                  <c:v>3.28939601750577E38</c:v>
                </c:pt>
                <c:pt idx="4">
                  <c:v>3.28939601750577E38</c:v>
                </c:pt>
                <c:pt idx="5">
                  <c:v>3.005827395307E38</c:v>
                </c:pt>
                <c:pt idx="6">
                  <c:v>2.77897249754798E38</c:v>
                </c:pt>
                <c:pt idx="7">
                  <c:v>2.26854897759019E38</c:v>
                </c:pt>
                <c:pt idx="8">
                  <c:v>1.98498035539141E38</c:v>
                </c:pt>
                <c:pt idx="9">
                  <c:v>1.81483918207215E38</c:v>
                </c:pt>
                <c:pt idx="10">
                  <c:v>1.53127055987337E38</c:v>
                </c:pt>
                <c:pt idx="11">
                  <c:v>1.30441566211436E38</c:v>
                </c:pt>
                <c:pt idx="12">
                  <c:v>1.02084703991558E38</c:v>
                </c:pt>
                <c:pt idx="13">
                  <c:v>9.07419591036077E37</c:v>
                </c:pt>
                <c:pt idx="14">
                  <c:v>6.23850968837302E37</c:v>
                </c:pt>
                <c:pt idx="15">
                  <c:v>4.53709795518038E37</c:v>
                </c:pt>
                <c:pt idx="16">
                  <c:v>2.83568622198774E37</c:v>
                </c:pt>
                <c:pt idx="17">
                  <c:v>2.26854897759019E37</c:v>
                </c:pt>
                <c:pt idx="18">
                  <c:v>1.13427448879509E37</c:v>
                </c:pt>
                <c:pt idx="19">
                  <c:v>1.13427448879509E37</c:v>
                </c:pt>
                <c:pt idx="20">
                  <c:v>1.13427448879509E37</c:v>
                </c:pt>
                <c:pt idx="21">
                  <c:v>5.67137244397548E36</c:v>
                </c:pt>
                <c:pt idx="22">
                  <c:v>5.67137244397548E36</c:v>
                </c:pt>
                <c:pt idx="23">
                  <c:v>1090.91696675618</c:v>
                </c:pt>
                <c:pt idx="24">
                  <c:v>1086.68607889811</c:v>
                </c:pt>
                <c:pt idx="25">
                  <c:v>1080.32343241373</c:v>
                </c:pt>
                <c:pt idx="26">
                  <c:v>1080.05072937011</c:v>
                </c:pt>
                <c:pt idx="27">
                  <c:v>1077.62363586425</c:v>
                </c:pt>
                <c:pt idx="28">
                  <c:v>1073.70679016113</c:v>
                </c:pt>
                <c:pt idx="29">
                  <c:v>1073.70679016113</c:v>
                </c:pt>
                <c:pt idx="30">
                  <c:v>1073.00284932454</c:v>
                </c:pt>
                <c:pt idx="31">
                  <c:v>1073.00284932454</c:v>
                </c:pt>
                <c:pt idx="32">
                  <c:v>1073.00284932454</c:v>
                </c:pt>
                <c:pt idx="33">
                  <c:v>1070.76202697753</c:v>
                </c:pt>
                <c:pt idx="34">
                  <c:v>1068.67895812988</c:v>
                </c:pt>
                <c:pt idx="35">
                  <c:v>1068.67895812988</c:v>
                </c:pt>
                <c:pt idx="36">
                  <c:v>1068.67895812988</c:v>
                </c:pt>
                <c:pt idx="37">
                  <c:v>1068.67895812988</c:v>
                </c:pt>
                <c:pt idx="38">
                  <c:v>1068.67895812988</c:v>
                </c:pt>
                <c:pt idx="39">
                  <c:v>1068.67895812988</c:v>
                </c:pt>
                <c:pt idx="40">
                  <c:v>1068.67895812988</c:v>
                </c:pt>
                <c:pt idx="41">
                  <c:v>1068.67895812988</c:v>
                </c:pt>
                <c:pt idx="42">
                  <c:v>1068.67895812988</c:v>
                </c:pt>
                <c:pt idx="43">
                  <c:v>1064.68623962402</c:v>
                </c:pt>
                <c:pt idx="44">
                  <c:v>1064.68131612141</c:v>
                </c:pt>
                <c:pt idx="45">
                  <c:v>1064.68131612141</c:v>
                </c:pt>
                <c:pt idx="46">
                  <c:v>1062.75868225097</c:v>
                </c:pt>
                <c:pt idx="47">
                  <c:v>1062.75868225097</c:v>
                </c:pt>
                <c:pt idx="48">
                  <c:v>1062.75868225097</c:v>
                </c:pt>
                <c:pt idx="49">
                  <c:v>1062.75868225097</c:v>
                </c:pt>
                <c:pt idx="50">
                  <c:v>1062.75868225097</c:v>
                </c:pt>
                <c:pt idx="51">
                  <c:v>1062.75868225097</c:v>
                </c:pt>
                <c:pt idx="52">
                  <c:v>1062.75868225097</c:v>
                </c:pt>
                <c:pt idx="53">
                  <c:v>1062.75868225097</c:v>
                </c:pt>
                <c:pt idx="54">
                  <c:v>1062.75868225097</c:v>
                </c:pt>
                <c:pt idx="55">
                  <c:v>1062.75868225097</c:v>
                </c:pt>
                <c:pt idx="56">
                  <c:v>1062.75868225097</c:v>
                </c:pt>
                <c:pt idx="57">
                  <c:v>1062.75868225097</c:v>
                </c:pt>
                <c:pt idx="58">
                  <c:v>1062.75868225097</c:v>
                </c:pt>
                <c:pt idx="59">
                  <c:v>1062.75868225097</c:v>
                </c:pt>
                <c:pt idx="60">
                  <c:v>1062.75868225097</c:v>
                </c:pt>
                <c:pt idx="61">
                  <c:v>1062.75868225097</c:v>
                </c:pt>
                <c:pt idx="62">
                  <c:v>1062.75868225097</c:v>
                </c:pt>
                <c:pt idx="63">
                  <c:v>1062.75868225097</c:v>
                </c:pt>
                <c:pt idx="64">
                  <c:v>1062.75868225097</c:v>
                </c:pt>
                <c:pt idx="65">
                  <c:v>1062.75868225097</c:v>
                </c:pt>
                <c:pt idx="66">
                  <c:v>1062.75868225097</c:v>
                </c:pt>
                <c:pt idx="67">
                  <c:v>1062.75868225097</c:v>
                </c:pt>
                <c:pt idx="68">
                  <c:v>1062.75868225097</c:v>
                </c:pt>
                <c:pt idx="69">
                  <c:v>1062.75868225097</c:v>
                </c:pt>
                <c:pt idx="70">
                  <c:v>1062.75868225097</c:v>
                </c:pt>
                <c:pt idx="71">
                  <c:v>1062.75868225097</c:v>
                </c:pt>
                <c:pt idx="72">
                  <c:v>1062.75868225097</c:v>
                </c:pt>
                <c:pt idx="73">
                  <c:v>1062.75868225097</c:v>
                </c:pt>
                <c:pt idx="74">
                  <c:v>1062.75868225097</c:v>
                </c:pt>
                <c:pt idx="75">
                  <c:v>1062.75868225097</c:v>
                </c:pt>
                <c:pt idx="76">
                  <c:v>1062.75868225097</c:v>
                </c:pt>
                <c:pt idx="77">
                  <c:v>1062.75868225097</c:v>
                </c:pt>
                <c:pt idx="78">
                  <c:v>1062.75868225097</c:v>
                </c:pt>
                <c:pt idx="79">
                  <c:v>1062.75868225097</c:v>
                </c:pt>
                <c:pt idx="80">
                  <c:v>1062.75868225097</c:v>
                </c:pt>
                <c:pt idx="81">
                  <c:v>1062.75868225097</c:v>
                </c:pt>
                <c:pt idx="82">
                  <c:v>1062.75868225097</c:v>
                </c:pt>
                <c:pt idx="83">
                  <c:v>1062.75868225097</c:v>
                </c:pt>
                <c:pt idx="84">
                  <c:v>1062.75868225097</c:v>
                </c:pt>
                <c:pt idx="85">
                  <c:v>1062.75868225097</c:v>
                </c:pt>
                <c:pt idx="86">
                  <c:v>1062.75868225097</c:v>
                </c:pt>
                <c:pt idx="87">
                  <c:v>1062.75868225097</c:v>
                </c:pt>
                <c:pt idx="88">
                  <c:v>1062.75868225097</c:v>
                </c:pt>
                <c:pt idx="89">
                  <c:v>1062.75868225097</c:v>
                </c:pt>
                <c:pt idx="90">
                  <c:v>1062.75868225097</c:v>
                </c:pt>
                <c:pt idx="91">
                  <c:v>1062.75868225097</c:v>
                </c:pt>
                <c:pt idx="92">
                  <c:v>1062.75868225097</c:v>
                </c:pt>
                <c:pt idx="93">
                  <c:v>1062.75868225097</c:v>
                </c:pt>
                <c:pt idx="94">
                  <c:v>1062.75868225097</c:v>
                </c:pt>
                <c:pt idx="95">
                  <c:v>1062.75868225097</c:v>
                </c:pt>
                <c:pt idx="96">
                  <c:v>1062.75868225097</c:v>
                </c:pt>
                <c:pt idx="97">
                  <c:v>1062.75868225097</c:v>
                </c:pt>
                <c:pt idx="98">
                  <c:v>1062.75868225097</c:v>
                </c:pt>
                <c:pt idx="99">
                  <c:v>1062.75868225097</c:v>
                </c:pt>
                <c:pt idx="100">
                  <c:v>1062.75868225097</c:v>
                </c:pt>
              </c:numCache>
            </c:numRef>
          </c:val>
        </c:ser>
        <c:marker val="1"/>
        <c:axId val="560394312"/>
        <c:axId val="559783064"/>
      </c:lineChart>
      <c:catAx>
        <c:axId val="560394312"/>
        <c:scaling>
          <c:orientation val="minMax"/>
        </c:scaling>
        <c:axPos val="b"/>
        <c:numFmt formatCode="General" sourceLinked="1"/>
        <c:tickLblPos val="nextTo"/>
        <c:crossAx val="559783064"/>
        <c:crosses val="autoZero"/>
        <c:auto val="1"/>
        <c:lblAlgn val="ctr"/>
        <c:lblOffset val="100"/>
      </c:catAx>
      <c:valAx>
        <c:axId val="559783064"/>
        <c:scaling>
          <c:orientation val="minMax"/>
        </c:scaling>
        <c:axPos val="l"/>
        <c:majorGridlines/>
        <c:numFmt formatCode="General" sourceLinked="1"/>
        <c:tickLblPos val="nextTo"/>
        <c:crossAx val="5603943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lineChart>
        <c:grouping val="standard"/>
        <c:ser>
          <c:idx val="3"/>
          <c:order val="0"/>
          <c:tx>
            <c:strRef>
              <c:f>Sheet1!$E$9</c:f>
              <c:strCache>
                <c:ptCount val="1"/>
                <c:pt idx="0">
                  <c:v>avg. shortest dist</c:v>
                </c:pt>
              </c:strCache>
            </c:strRef>
          </c:tx>
          <c:marker>
            <c:symbol val="none"/>
          </c:marker>
          <c:cat>
            <c:numRef>
              <c:f>Sheet1!$A$33:$A$110</c:f>
              <c:numCache>
                <c:formatCode>General</c:formatCode>
                <c:ptCount val="78"/>
                <c:pt idx="0">
                  <c:v>23.0</c:v>
                </c:pt>
                <c:pt idx="1">
                  <c:v>24.0</c:v>
                </c:pt>
                <c:pt idx="2">
                  <c:v>25.0</c:v>
                </c:pt>
                <c:pt idx="3">
                  <c:v>26.0</c:v>
                </c:pt>
                <c:pt idx="4">
                  <c:v>27.0</c:v>
                </c:pt>
                <c:pt idx="5">
                  <c:v>28.0</c:v>
                </c:pt>
                <c:pt idx="6">
                  <c:v>29.0</c:v>
                </c:pt>
                <c:pt idx="7">
                  <c:v>30.0</c:v>
                </c:pt>
                <c:pt idx="8">
                  <c:v>31.0</c:v>
                </c:pt>
                <c:pt idx="9">
                  <c:v>32.0</c:v>
                </c:pt>
                <c:pt idx="10">
                  <c:v>33.0</c:v>
                </c:pt>
                <c:pt idx="11">
                  <c:v>34.0</c:v>
                </c:pt>
                <c:pt idx="12">
                  <c:v>35.0</c:v>
                </c:pt>
                <c:pt idx="13">
                  <c:v>36.0</c:v>
                </c:pt>
                <c:pt idx="14">
                  <c:v>37.0</c:v>
                </c:pt>
                <c:pt idx="15">
                  <c:v>38.0</c:v>
                </c:pt>
                <c:pt idx="16">
                  <c:v>39.0</c:v>
                </c:pt>
                <c:pt idx="17">
                  <c:v>40.0</c:v>
                </c:pt>
                <c:pt idx="18">
                  <c:v>41.0</c:v>
                </c:pt>
                <c:pt idx="19">
                  <c:v>42.0</c:v>
                </c:pt>
                <c:pt idx="20">
                  <c:v>43.0</c:v>
                </c:pt>
                <c:pt idx="21">
                  <c:v>44.0</c:v>
                </c:pt>
                <c:pt idx="22">
                  <c:v>45.0</c:v>
                </c:pt>
                <c:pt idx="23">
                  <c:v>46.0</c:v>
                </c:pt>
                <c:pt idx="24">
                  <c:v>47.0</c:v>
                </c:pt>
                <c:pt idx="25">
                  <c:v>48.0</c:v>
                </c:pt>
                <c:pt idx="26">
                  <c:v>49.0</c:v>
                </c:pt>
                <c:pt idx="27">
                  <c:v>50.0</c:v>
                </c:pt>
                <c:pt idx="28">
                  <c:v>51.0</c:v>
                </c:pt>
                <c:pt idx="29">
                  <c:v>52.0</c:v>
                </c:pt>
                <c:pt idx="30">
                  <c:v>53.0</c:v>
                </c:pt>
                <c:pt idx="31">
                  <c:v>54.0</c:v>
                </c:pt>
                <c:pt idx="32">
                  <c:v>55.0</c:v>
                </c:pt>
                <c:pt idx="33">
                  <c:v>56.0</c:v>
                </c:pt>
                <c:pt idx="34">
                  <c:v>57.0</c:v>
                </c:pt>
                <c:pt idx="35">
                  <c:v>58.0</c:v>
                </c:pt>
                <c:pt idx="36">
                  <c:v>59.0</c:v>
                </c:pt>
                <c:pt idx="37">
                  <c:v>60.0</c:v>
                </c:pt>
                <c:pt idx="38">
                  <c:v>61.0</c:v>
                </c:pt>
                <c:pt idx="39">
                  <c:v>62.0</c:v>
                </c:pt>
                <c:pt idx="40">
                  <c:v>63.0</c:v>
                </c:pt>
                <c:pt idx="41">
                  <c:v>64.0</c:v>
                </c:pt>
                <c:pt idx="42">
                  <c:v>65.0</c:v>
                </c:pt>
                <c:pt idx="43">
                  <c:v>66.0</c:v>
                </c:pt>
                <c:pt idx="44">
                  <c:v>67.0</c:v>
                </c:pt>
                <c:pt idx="45">
                  <c:v>68.0</c:v>
                </c:pt>
                <c:pt idx="46">
                  <c:v>69.0</c:v>
                </c:pt>
                <c:pt idx="47">
                  <c:v>70.0</c:v>
                </c:pt>
                <c:pt idx="48">
                  <c:v>71.0</c:v>
                </c:pt>
                <c:pt idx="49">
                  <c:v>72.0</c:v>
                </c:pt>
                <c:pt idx="50">
                  <c:v>73.0</c:v>
                </c:pt>
                <c:pt idx="51">
                  <c:v>74.0</c:v>
                </c:pt>
                <c:pt idx="52">
                  <c:v>75.0</c:v>
                </c:pt>
                <c:pt idx="53">
                  <c:v>76.0</c:v>
                </c:pt>
                <c:pt idx="54">
                  <c:v>77.0</c:v>
                </c:pt>
                <c:pt idx="55">
                  <c:v>78.0</c:v>
                </c:pt>
                <c:pt idx="56">
                  <c:v>79.0</c:v>
                </c:pt>
                <c:pt idx="57">
                  <c:v>80.0</c:v>
                </c:pt>
                <c:pt idx="58">
                  <c:v>81.0</c:v>
                </c:pt>
                <c:pt idx="59">
                  <c:v>82.0</c:v>
                </c:pt>
                <c:pt idx="60">
                  <c:v>83.0</c:v>
                </c:pt>
                <c:pt idx="61">
                  <c:v>84.0</c:v>
                </c:pt>
                <c:pt idx="62">
                  <c:v>85.0</c:v>
                </c:pt>
                <c:pt idx="63">
                  <c:v>86.0</c:v>
                </c:pt>
                <c:pt idx="64">
                  <c:v>87.0</c:v>
                </c:pt>
                <c:pt idx="65">
                  <c:v>88.0</c:v>
                </c:pt>
                <c:pt idx="66">
                  <c:v>89.0</c:v>
                </c:pt>
                <c:pt idx="67">
                  <c:v>90.0</c:v>
                </c:pt>
                <c:pt idx="68">
                  <c:v>91.0</c:v>
                </c:pt>
                <c:pt idx="69">
                  <c:v>92.0</c:v>
                </c:pt>
                <c:pt idx="70">
                  <c:v>93.0</c:v>
                </c:pt>
                <c:pt idx="71">
                  <c:v>94.0</c:v>
                </c:pt>
                <c:pt idx="72">
                  <c:v>95.0</c:v>
                </c:pt>
                <c:pt idx="73">
                  <c:v>96.0</c:v>
                </c:pt>
                <c:pt idx="74">
                  <c:v>97.0</c:v>
                </c:pt>
                <c:pt idx="75">
                  <c:v>98.0</c:v>
                </c:pt>
                <c:pt idx="76">
                  <c:v>99.0</c:v>
                </c:pt>
                <c:pt idx="77">
                  <c:v>100.0</c:v>
                </c:pt>
              </c:numCache>
            </c:numRef>
          </c:cat>
          <c:val>
            <c:numRef>
              <c:f>Sheet1!$E$33:$E$110</c:f>
              <c:numCache>
                <c:formatCode>General</c:formatCode>
                <c:ptCount val="78"/>
                <c:pt idx="0">
                  <c:v>1090.91696675618</c:v>
                </c:pt>
                <c:pt idx="1">
                  <c:v>1086.68607889811</c:v>
                </c:pt>
                <c:pt idx="2">
                  <c:v>1080.32343241373</c:v>
                </c:pt>
                <c:pt idx="3">
                  <c:v>1080.05072937011</c:v>
                </c:pt>
                <c:pt idx="4">
                  <c:v>1077.62363586425</c:v>
                </c:pt>
                <c:pt idx="5">
                  <c:v>1073.70679016113</c:v>
                </c:pt>
                <c:pt idx="6">
                  <c:v>1073.70679016113</c:v>
                </c:pt>
                <c:pt idx="7">
                  <c:v>1073.00284932454</c:v>
                </c:pt>
                <c:pt idx="8">
                  <c:v>1073.00284932454</c:v>
                </c:pt>
                <c:pt idx="9">
                  <c:v>1073.00284932454</c:v>
                </c:pt>
                <c:pt idx="10">
                  <c:v>1070.76202697753</c:v>
                </c:pt>
                <c:pt idx="11">
                  <c:v>1068.67895812988</c:v>
                </c:pt>
                <c:pt idx="12">
                  <c:v>1068.67895812988</c:v>
                </c:pt>
                <c:pt idx="13">
                  <c:v>1068.67895812988</c:v>
                </c:pt>
                <c:pt idx="14">
                  <c:v>1068.67895812988</c:v>
                </c:pt>
                <c:pt idx="15">
                  <c:v>1068.67895812988</c:v>
                </c:pt>
                <c:pt idx="16">
                  <c:v>1068.67895812988</c:v>
                </c:pt>
                <c:pt idx="17">
                  <c:v>1068.67895812988</c:v>
                </c:pt>
                <c:pt idx="18">
                  <c:v>1068.67895812988</c:v>
                </c:pt>
                <c:pt idx="19">
                  <c:v>1068.67895812988</c:v>
                </c:pt>
                <c:pt idx="20">
                  <c:v>1064.68623962402</c:v>
                </c:pt>
                <c:pt idx="21">
                  <c:v>1064.68131612141</c:v>
                </c:pt>
                <c:pt idx="22">
                  <c:v>1064.68131612141</c:v>
                </c:pt>
                <c:pt idx="23">
                  <c:v>1062.75868225097</c:v>
                </c:pt>
                <c:pt idx="24">
                  <c:v>1062.75868225097</c:v>
                </c:pt>
                <c:pt idx="25">
                  <c:v>1062.75868225097</c:v>
                </c:pt>
                <c:pt idx="26">
                  <c:v>1062.75868225097</c:v>
                </c:pt>
                <c:pt idx="27">
                  <c:v>1062.75868225097</c:v>
                </c:pt>
                <c:pt idx="28">
                  <c:v>1062.75868225097</c:v>
                </c:pt>
                <c:pt idx="29">
                  <c:v>1062.75868225097</c:v>
                </c:pt>
                <c:pt idx="30">
                  <c:v>1062.75868225097</c:v>
                </c:pt>
                <c:pt idx="31">
                  <c:v>1062.75868225097</c:v>
                </c:pt>
                <c:pt idx="32">
                  <c:v>1062.75868225097</c:v>
                </c:pt>
                <c:pt idx="33">
                  <c:v>1062.75868225097</c:v>
                </c:pt>
                <c:pt idx="34">
                  <c:v>1062.75868225097</c:v>
                </c:pt>
                <c:pt idx="35">
                  <c:v>1062.75868225097</c:v>
                </c:pt>
                <c:pt idx="36">
                  <c:v>1062.75868225097</c:v>
                </c:pt>
                <c:pt idx="37">
                  <c:v>1062.75868225097</c:v>
                </c:pt>
                <c:pt idx="38">
                  <c:v>1062.75868225097</c:v>
                </c:pt>
                <c:pt idx="39">
                  <c:v>1062.75868225097</c:v>
                </c:pt>
                <c:pt idx="40">
                  <c:v>1062.75868225097</c:v>
                </c:pt>
                <c:pt idx="41">
                  <c:v>1062.75868225097</c:v>
                </c:pt>
                <c:pt idx="42">
                  <c:v>1062.75868225097</c:v>
                </c:pt>
                <c:pt idx="43">
                  <c:v>1062.75868225097</c:v>
                </c:pt>
                <c:pt idx="44">
                  <c:v>1062.75868225097</c:v>
                </c:pt>
                <c:pt idx="45">
                  <c:v>1062.75868225097</c:v>
                </c:pt>
                <c:pt idx="46">
                  <c:v>1062.75868225097</c:v>
                </c:pt>
                <c:pt idx="47">
                  <c:v>1062.75868225097</c:v>
                </c:pt>
                <c:pt idx="48">
                  <c:v>1062.75868225097</c:v>
                </c:pt>
                <c:pt idx="49">
                  <c:v>1062.75868225097</c:v>
                </c:pt>
                <c:pt idx="50">
                  <c:v>1062.75868225097</c:v>
                </c:pt>
                <c:pt idx="51">
                  <c:v>1062.75868225097</c:v>
                </c:pt>
                <c:pt idx="52">
                  <c:v>1062.75868225097</c:v>
                </c:pt>
                <c:pt idx="53">
                  <c:v>1062.75868225097</c:v>
                </c:pt>
                <c:pt idx="54">
                  <c:v>1062.75868225097</c:v>
                </c:pt>
                <c:pt idx="55">
                  <c:v>1062.75868225097</c:v>
                </c:pt>
                <c:pt idx="56">
                  <c:v>1062.75868225097</c:v>
                </c:pt>
                <c:pt idx="57">
                  <c:v>1062.75868225097</c:v>
                </c:pt>
                <c:pt idx="58">
                  <c:v>1062.75868225097</c:v>
                </c:pt>
                <c:pt idx="59">
                  <c:v>1062.75868225097</c:v>
                </c:pt>
                <c:pt idx="60">
                  <c:v>1062.75868225097</c:v>
                </c:pt>
                <c:pt idx="61">
                  <c:v>1062.75868225097</c:v>
                </c:pt>
                <c:pt idx="62">
                  <c:v>1062.75868225097</c:v>
                </c:pt>
                <c:pt idx="63">
                  <c:v>1062.75868225097</c:v>
                </c:pt>
                <c:pt idx="64">
                  <c:v>1062.75868225097</c:v>
                </c:pt>
                <c:pt idx="65">
                  <c:v>1062.75868225097</c:v>
                </c:pt>
                <c:pt idx="66">
                  <c:v>1062.75868225097</c:v>
                </c:pt>
                <c:pt idx="67">
                  <c:v>1062.75868225097</c:v>
                </c:pt>
                <c:pt idx="68">
                  <c:v>1062.75868225097</c:v>
                </c:pt>
                <c:pt idx="69">
                  <c:v>1062.75868225097</c:v>
                </c:pt>
                <c:pt idx="70">
                  <c:v>1062.75868225097</c:v>
                </c:pt>
                <c:pt idx="71">
                  <c:v>1062.75868225097</c:v>
                </c:pt>
                <c:pt idx="72">
                  <c:v>1062.75868225097</c:v>
                </c:pt>
                <c:pt idx="73">
                  <c:v>1062.75868225097</c:v>
                </c:pt>
                <c:pt idx="74">
                  <c:v>1062.75868225097</c:v>
                </c:pt>
                <c:pt idx="75">
                  <c:v>1062.75868225097</c:v>
                </c:pt>
                <c:pt idx="76">
                  <c:v>1062.75868225097</c:v>
                </c:pt>
                <c:pt idx="77">
                  <c:v>1062.75868225097</c:v>
                </c:pt>
              </c:numCache>
            </c:numRef>
          </c:val>
        </c:ser>
        <c:marker val="1"/>
        <c:axId val="562120664"/>
        <c:axId val="561066376"/>
      </c:lineChart>
      <c:catAx>
        <c:axId val="562120664"/>
        <c:scaling>
          <c:orientation val="minMax"/>
        </c:scaling>
        <c:axPos val="b"/>
        <c:numFmt formatCode="General" sourceLinked="1"/>
        <c:tickLblPos val="nextTo"/>
        <c:crossAx val="561066376"/>
        <c:crosses val="autoZero"/>
        <c:auto val="1"/>
        <c:lblAlgn val="ctr"/>
        <c:lblOffset val="100"/>
      </c:catAx>
      <c:valAx>
        <c:axId val="561066376"/>
        <c:scaling>
          <c:orientation val="minMax"/>
        </c:scaling>
        <c:axPos val="l"/>
        <c:majorGridlines/>
        <c:numFmt formatCode="General" sourceLinked="1"/>
        <c:tickLblPos val="nextTo"/>
        <c:crossAx val="5621206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F0227-A8BD-FD45-876B-0F54A80FAE58}" type="datetimeFigureOut">
              <a:t>3/22/10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1F86-5F4A-5A49-927A-48E9BCFD88B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Can</a:t>
            </a:r>
            <a:r>
              <a:rPr lang="en-US" baseline="0"/>
              <a:t> prune veryyy aggressively without losing performance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1F86-5F4A-5A49-927A-48E9BCFD88B6}" type="slidenum"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How much time does this save</a:t>
            </a:r>
            <a:r>
              <a:rPr lang="en-US" baseline="0"/>
              <a:t> us???  Not much, since most of the time is trellis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1F86-5F4A-5A49-927A-48E9BCFD88B6}" type="slidenum"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However,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1F86-5F4A-5A49-927A-48E9BCFD88B6}" type="slidenum"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7CD0-9F70-CF45-9261-4FB75EF2CB1C}" type="datetimeFigureOut"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FCF8-B131-DF49-8CDB-B616AC2EB43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LispASR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3/22/10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lattice pruned @ 100 relative (“one”)</a:t>
            </a:r>
          </a:p>
        </p:txBody>
      </p:sp>
      <p:pic>
        <p:nvPicPr>
          <p:cNvPr id="4" name="Picture 3" descr="one-trellis-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3" y="1417638"/>
            <a:ext cx="7332089" cy="54990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lattice pruned @ 50 relative (“one”)</a:t>
            </a:r>
          </a:p>
        </p:txBody>
      </p:sp>
      <p:pic>
        <p:nvPicPr>
          <p:cNvPr id="6" name="Picture 5" descr="one-trell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01" y="1417638"/>
            <a:ext cx="7050449" cy="52878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Show:</a:t>
            </a:r>
          </a:p>
          <a:p>
            <a:pPr lvl="1"/>
            <a:r>
              <a:rPr lang="en-US"/>
              <a:t>Digit recognition</a:t>
            </a:r>
          </a:p>
          <a:p>
            <a:pPr lvl="1"/>
            <a:r>
              <a:rPr lang="en-US" i="1"/>
              <a:t>N</a:t>
            </a:r>
            <a:r>
              <a:rPr lang="en-US"/>
              <a:t>-best list</a:t>
            </a:r>
          </a:p>
          <a:p>
            <a:pPr lvl="1"/>
            <a:r>
              <a:rPr lang="en-US"/>
              <a:t>Plot of features</a:t>
            </a:r>
          </a:p>
          <a:p>
            <a:pPr lvl="1"/>
            <a:r>
              <a:rPr lang="en-US"/>
              <a:t>Trellis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“HMM”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Segmental k-means</a:t>
            </a:r>
          </a:p>
          <a:p>
            <a:pPr lvl="1"/>
            <a:r>
              <a:rPr lang="en-US"/>
              <a:t>Euclidean distance (no covariance)</a:t>
            </a:r>
          </a:p>
          <a:p>
            <a:pPr lvl="1"/>
            <a:r>
              <a:rPr lang="en-US"/>
              <a:t>No state transition probabilities</a:t>
            </a:r>
          </a:p>
          <a:p>
            <a:pPr lvl="1"/>
            <a:r>
              <a:rPr lang="en-US"/>
              <a:t>Doesn’t work.</a:t>
            </a:r>
          </a:p>
          <a:p>
            <a:pPr lvl="1"/>
            <a:r>
              <a:rPr lang="en-US"/>
              <a:t>Trellis: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mm-trell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4" y="762000"/>
            <a:ext cx="8128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“HMM” trellis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end.</a:t>
            </a:r>
          </a:p>
        </p:txBody>
      </p:sp>
      <p:pic>
        <p:nvPicPr>
          <p:cNvPr id="4" name="Content Placeholder 3" descr="PopeFamilyGuy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149477" r="-149477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Avg. shortest path length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460499"/>
          <a:ext cx="7734226" cy="4903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Avg. shortest path length (2)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57200" y="1553632"/>
          <a:ext cx="7734226" cy="4582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/>
              <a:t>Lisp:</a:t>
            </a:r>
          </a:p>
          <a:p>
            <a:pPr lvl="1"/>
            <a:r>
              <a:rPr lang="en-US" sz="1400"/>
              <a:t>Gargbage collected language (like Java and Python?)</a:t>
            </a:r>
          </a:p>
          <a:p>
            <a:pPr lvl="1"/>
            <a:r>
              <a:rPr lang="en-US" sz="1400"/>
              <a:t>Dynamic typing (i.e. type declaration are not required) (like Python?)</a:t>
            </a:r>
          </a:p>
          <a:p>
            <a:pPr lvl="2"/>
            <a:r>
              <a:rPr lang="en-US" sz="1200"/>
              <a:t>e.g. (defun plus (x y) (+ x y))</a:t>
            </a:r>
          </a:p>
          <a:p>
            <a:pPr lvl="2"/>
            <a:r>
              <a:rPr lang="en-US" sz="1200"/>
              <a:t>No types for the parameter or return value</a:t>
            </a:r>
          </a:p>
          <a:p>
            <a:r>
              <a:rPr lang="en-US" sz="1600"/>
              <a:t>But, memory allocation and garbage collection are very expensive</a:t>
            </a:r>
          </a:p>
          <a:p>
            <a:pPr lvl="1"/>
            <a:r>
              <a:rPr lang="en-US" sz="1400"/>
              <a:t>All trellis nodes and links are pre-allocated and recycled</a:t>
            </a:r>
          </a:p>
          <a:p>
            <a:pPr lvl="1"/>
            <a:r>
              <a:rPr lang="en-US" sz="1400"/>
              <a:t>Just keep a list of available nodes; “reset” them when recycled</a:t>
            </a:r>
          </a:p>
          <a:p>
            <a:pPr lvl="1"/>
            <a:r>
              <a:rPr lang="en-US" sz="1400"/>
              <a:t>And, use extreme caution not to </a:t>
            </a:r>
            <a:r>
              <a:rPr lang="en-US" sz="1400" i="1"/>
              <a:t>cons </a:t>
            </a:r>
            <a:r>
              <a:rPr lang="en-US" sz="1400"/>
              <a:t>unnecessarily (currently my code conses ~25KB to construct and search trellis, butcould be even less); audio I/O and feature computation necessarily cons more…</a:t>
            </a:r>
          </a:p>
          <a:p>
            <a:r>
              <a:rPr lang="en-US" sz="1600"/>
              <a:t>Dynamic typing</a:t>
            </a:r>
          </a:p>
          <a:p>
            <a:pPr lvl="1"/>
            <a:r>
              <a:rPr lang="en-US" sz="1400"/>
              <a:t>Due to type uncertainty simple arithmetic may “cons” </a:t>
            </a:r>
            <a:r>
              <a:rPr lang="en-US" sz="1400"/>
              <a:t>(i.e. call </a:t>
            </a:r>
            <a:r>
              <a:rPr lang="en-US" sz="1400" i="1"/>
              <a:t>malloc</a:t>
            </a:r>
            <a:r>
              <a:rPr lang="en-US" sz="1400"/>
              <a:t>)</a:t>
            </a:r>
            <a:endParaRPr lang="en-US" sz="1400"/>
          </a:p>
          <a:p>
            <a:pPr lvl="1"/>
            <a:r>
              <a:rPr lang="en-US" sz="1400"/>
              <a:t>(+ single-float single-float) &gt; maximum-single-float  !!!</a:t>
            </a:r>
          </a:p>
          <a:p>
            <a:pPr lvl="1"/>
            <a:r>
              <a:rPr lang="en-US" sz="1400"/>
              <a:t>So Lisp allocates a double-float for the result…</a:t>
            </a:r>
          </a:p>
          <a:p>
            <a:pPr lvl="1"/>
            <a:r>
              <a:rPr lang="en-US" sz="1400"/>
              <a:t>Can be avoided by using type declaration very carefully in critical section of the code:</a:t>
            </a:r>
          </a:p>
          <a:p>
            <a:pPr lvl="2">
              <a:buNone/>
            </a:pPr>
            <a:r>
              <a:rPr lang="en-US" sz="1200"/>
              <a:t>(defun plus (x y)</a:t>
            </a:r>
          </a:p>
          <a:p>
            <a:pPr lvl="2">
              <a:buNone/>
            </a:pPr>
            <a:r>
              <a:rPr lang="en-US" sz="1200"/>
              <a:t>	(declare (single-float 0.0 1.0) x y)</a:t>
            </a:r>
          </a:p>
          <a:p>
            <a:pPr lvl="2">
              <a:buNone/>
            </a:pPr>
            <a:r>
              <a:rPr lang="en-US" sz="1200"/>
              <a:t>	…)</a:t>
            </a:r>
          </a:p>
          <a:p>
            <a:r>
              <a:rPr lang="en-US" sz="1600"/>
              <a:t>	May be similar issues/techniques in Python?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Recognition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Test set: 5 per digit</a:t>
            </a:r>
          </a:p>
          <a:p>
            <a:r>
              <a:rPr lang="en-US"/>
              <a:t>Single-template:</a:t>
            </a:r>
          </a:p>
          <a:p>
            <a:pPr lvl="1"/>
            <a:r>
              <a:rPr lang="en-US"/>
              <a:t>Same speaker: 100%</a:t>
            </a:r>
          </a:p>
          <a:p>
            <a:pPr lvl="1"/>
            <a:r>
              <a:rPr lang="en-US"/>
              <a:t>Different speaker: 40%</a:t>
            </a:r>
          </a:p>
          <a:p>
            <a:pPr lvl="1"/>
            <a:r>
              <a:rPr lang="en-US"/>
              <a:t>About 7x realtime on this laptop; &lt;1x on server</a:t>
            </a:r>
          </a:p>
          <a:p>
            <a:pPr lvl="2"/>
            <a:r>
              <a:rPr lang="en-US"/>
              <a:t>Without pruning</a:t>
            </a:r>
          </a:p>
          <a:p>
            <a:pPr lvl="3"/>
            <a:r>
              <a:rPr lang="en-US"/>
              <a:t>~80% of this is trellis construction</a:t>
            </a:r>
          </a:p>
          <a:p>
            <a:pPr lvl="3"/>
            <a:r>
              <a:rPr lang="en-US"/>
              <a:t>~20% is trellis search</a:t>
            </a:r>
          </a:p>
          <a:p>
            <a:pPr lvl="2"/>
            <a:r>
              <a:rPr lang="en-US"/>
              <a:t>With pruning</a:t>
            </a:r>
          </a:p>
          <a:p>
            <a:pPr lvl="3"/>
            <a:r>
              <a:rPr lang="en-US"/>
              <a:t>~99% is trellis construction</a:t>
            </a:r>
          </a:p>
          <a:p>
            <a:pPr lvl="1"/>
            <a:r>
              <a:rPr lang="en-US"/>
              <a:t>Analysis on following slides</a:t>
            </a:r>
          </a:p>
          <a:p>
            <a:r>
              <a:rPr lang="en-US"/>
              <a:t>Multiple-template:</a:t>
            </a:r>
          </a:p>
          <a:p>
            <a:pPr lvl="1"/>
            <a:r>
              <a:rPr lang="en-US"/>
              <a:t>100%</a:t>
            </a:r>
          </a:p>
          <a:p>
            <a:pPr lvl="1"/>
            <a:r>
              <a:rPr lang="en-US"/>
              <a:t>slowww, analysis excluded</a:t>
            </a:r>
          </a:p>
          <a:p>
            <a:r>
              <a:rPr lang="en-US"/>
              <a:t>Segmental K-means:</a:t>
            </a:r>
          </a:p>
          <a:p>
            <a:pPr lvl="1"/>
            <a:r>
              <a:rPr lang="en-US"/>
              <a:t>10%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vs. pruning parameter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909187" y="1549400"/>
          <a:ext cx="7524842" cy="468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avg. time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809292" y="1417638"/>
          <a:ext cx="7610466" cy="5088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avg. search time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644191" y="1346200"/>
          <a:ext cx="7390255" cy="497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% of nodes visited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722095" y="1396999"/>
          <a:ext cx="7754745" cy="4966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e-trellis-no-pru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998849"/>
            <a:ext cx="7812201" cy="5859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lattice – no pruning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-trellis-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128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lattice pruned @ 200 relative (“one”)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471</Words>
  <Application>Microsoft Macintosh PowerPoint</Application>
  <PresentationFormat>On-screen Show (4:3)</PresentationFormat>
  <Paragraphs>74</Paragraphs>
  <Slides>17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LispASR</vt:lpstr>
      <vt:lpstr>Implementation details</vt:lpstr>
      <vt:lpstr>Recognition accuracy</vt:lpstr>
      <vt:lpstr>Accuracy vs. pruning parameter</vt:lpstr>
      <vt:lpstr>Total avg. time</vt:lpstr>
      <vt:lpstr>Total avg. search time</vt:lpstr>
      <vt:lpstr>% of nodes visited</vt:lpstr>
      <vt:lpstr>Example lattice – no pruning</vt:lpstr>
      <vt:lpstr>Example lattice pruned @ 200 relative (“one”)</vt:lpstr>
      <vt:lpstr>Example lattice pruned @ 100 relative (“one”)</vt:lpstr>
      <vt:lpstr>Example lattice pruned @ 50 relative (“one”)</vt:lpstr>
      <vt:lpstr>Demo</vt:lpstr>
      <vt:lpstr>“HMM” recognition</vt:lpstr>
      <vt:lpstr>“HMM” trellis</vt:lpstr>
      <vt:lpstr>The end.</vt:lpstr>
      <vt:lpstr>Avg. shortest path length</vt:lpstr>
      <vt:lpstr>Avg. shortest path length 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Lambert</dc:creator>
  <cp:lastModifiedBy>Benjamin Lambert</cp:lastModifiedBy>
  <cp:revision>43</cp:revision>
  <dcterms:created xsi:type="dcterms:W3CDTF">2010-03-22T06:15:08Z</dcterms:created>
  <dcterms:modified xsi:type="dcterms:W3CDTF">2010-03-22T20:42:43Z</dcterms:modified>
</cp:coreProperties>
</file>