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58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01065" y="2150745"/>
            <a:ext cx="594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预定义过程 6"/>
          <p:cNvSpPr/>
          <p:nvPr/>
        </p:nvSpPr>
        <p:spPr>
          <a:xfrm>
            <a:off x="1527810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8" name="流程图: 预定义过程 7"/>
          <p:cNvSpPr/>
          <p:nvPr/>
        </p:nvSpPr>
        <p:spPr>
          <a:xfrm>
            <a:off x="2430145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417570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4404995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算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5307330" y="3062605"/>
            <a:ext cx="493395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</a:t>
            </a: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5400000" flipV="1">
            <a:off x="6609613" y="3070962"/>
            <a:ext cx="462484" cy="797560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1" idx="2"/>
            <a:endCxn id="12" idx="2"/>
          </p:cNvCxnSpPr>
          <p:nvPr/>
        </p:nvCxnSpPr>
        <p:spPr>
          <a:xfrm rot="5400000" flipH="1" flipV="1">
            <a:off x="6004243" y="3192463"/>
            <a:ext cx="154305" cy="1054100"/>
          </a:xfrm>
          <a:prstGeom prst="bentConnector3">
            <a:avLst>
              <a:gd name="adj1" fmla="val -154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 flipH="1" flipV="1">
            <a:off x="5610543" y="2647633"/>
            <a:ext cx="189230" cy="2108835"/>
          </a:xfrm>
          <a:prstGeom prst="bentConnector3">
            <a:avLst>
              <a:gd name="adj1" fmla="val -189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2"/>
            <a:endCxn id="12" idx="4"/>
          </p:cNvCxnSpPr>
          <p:nvPr/>
        </p:nvCxnSpPr>
        <p:spPr>
          <a:xfrm rot="5400000" flipH="1" flipV="1">
            <a:off x="5224463" y="2050733"/>
            <a:ext cx="186055" cy="3305810"/>
          </a:xfrm>
          <a:prstGeom prst="bentConnector3">
            <a:avLst>
              <a:gd name="adj1" fmla="val -308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12" idx="5"/>
          </p:cNvCxnSpPr>
          <p:nvPr/>
        </p:nvCxnSpPr>
        <p:spPr>
          <a:xfrm rot="5400000" flipH="1" flipV="1">
            <a:off x="4814888" y="1507808"/>
            <a:ext cx="151130" cy="4426585"/>
          </a:xfrm>
          <a:prstGeom prst="bentConnector3">
            <a:avLst>
              <a:gd name="adj1" fmla="val -472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8"/>
          </p:cNvCxnSpPr>
          <p:nvPr/>
        </p:nvCxnSpPr>
        <p:spPr>
          <a:xfrm flipV="1">
            <a:off x="6840855" y="2151380"/>
            <a:ext cx="0" cy="108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1774825" y="21386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67589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664585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507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524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16245" y="21132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13910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2648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3842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3799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7" idx="2"/>
          </p:cNvCxnSpPr>
          <p:nvPr/>
        </p:nvCxnSpPr>
        <p:spPr>
          <a:xfrm>
            <a:off x="1774825" y="3796665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56005" y="2708910"/>
            <a:ext cx="0" cy="14401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50925" y="4150360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56005" y="2708910"/>
            <a:ext cx="64801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17905" y="339153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6"/>
            <a:endCxn id="7" idx="1"/>
          </p:cNvCxnSpPr>
          <p:nvPr/>
        </p:nvCxnSpPr>
        <p:spPr>
          <a:xfrm>
            <a:off x="1093470" y="3429635"/>
            <a:ext cx="43434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190750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7" idx="4"/>
            <a:endCxn id="8" idx="1"/>
          </p:cNvCxnSpPr>
          <p:nvPr/>
        </p:nvCxnSpPr>
        <p:spPr>
          <a:xfrm rot="5400000" flipV="1">
            <a:off x="1987868" y="2987358"/>
            <a:ext cx="683260" cy="20129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175635" y="267144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endCxn id="9" idx="1"/>
          </p:cNvCxnSpPr>
          <p:nvPr/>
        </p:nvCxnSpPr>
        <p:spPr>
          <a:xfrm rot="5400000" flipV="1">
            <a:off x="2973070" y="2985135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6242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395986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08571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5400000" flipV="1">
            <a:off x="488315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01065" y="1744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70395" y="23025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p>
            <a:r>
              <a:rPr lang="zh-CN" altLang="en-US"/>
              <a:t>结构设计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695815" y="549275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16200000">
            <a:off x="10549255" y="4485005"/>
            <a:ext cx="462280" cy="730885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5" idx="3"/>
            <a:endCxn id="18" idx="2"/>
          </p:cNvCxnSpPr>
          <p:nvPr/>
        </p:nvCxnSpPr>
        <p:spPr>
          <a:xfrm>
            <a:off x="2851150" y="3789045"/>
            <a:ext cx="10915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13550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933815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77990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71670" y="5775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4203700" y="4166870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693275" y="1269365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719830" y="4581525"/>
            <a:ext cx="564642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871720" y="414782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83552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17" idx="0"/>
            <a:endCxn id="12" idx="3"/>
          </p:cNvCxnSpPr>
          <p:nvPr/>
        </p:nvCxnSpPr>
        <p:spPr>
          <a:xfrm rot="16200000" flipH="1">
            <a:off x="8121650" y="2127885"/>
            <a:ext cx="1276985" cy="3893185"/>
          </a:xfrm>
          <a:prstGeom prst="bentConnector3">
            <a:avLst>
              <a:gd name="adj1" fmla="val -31327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8" idx="3"/>
            <a:endCxn id="12" idx="4"/>
          </p:cNvCxnSpPr>
          <p:nvPr/>
        </p:nvCxnSpPr>
        <p:spPr>
          <a:xfrm rot="16200000" flipH="1">
            <a:off x="7062470" y="873760"/>
            <a:ext cx="1280795" cy="6391275"/>
          </a:xfrm>
          <a:prstGeom prst="bentConnector3">
            <a:avLst>
              <a:gd name="adj1" fmla="val -43133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969375" y="4191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973820" y="9010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30835" y="3435350"/>
            <a:ext cx="720090" cy="14395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760220" y="3435985"/>
            <a:ext cx="1090930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8" name="流程图: 预定义过程 7"/>
          <p:cNvSpPr/>
          <p:nvPr/>
        </p:nvSpPr>
        <p:spPr>
          <a:xfrm>
            <a:off x="2952115" y="4869180"/>
            <a:ext cx="985520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17" name="流程图: 预定义过程 16"/>
          <p:cNvSpPr/>
          <p:nvPr/>
        </p:nvSpPr>
        <p:spPr>
          <a:xfrm>
            <a:off x="6091555" y="3435985"/>
            <a:ext cx="1444625" cy="7054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Pointer</a:t>
            </a:r>
            <a:endParaRPr lang="en-US" altLang="zh-CN"/>
          </a:p>
        </p:txBody>
      </p:sp>
      <p:sp>
        <p:nvSpPr>
          <p:cNvPr id="36" name="流程图: 过程 35"/>
          <p:cNvSpPr/>
          <p:nvPr/>
        </p:nvSpPr>
        <p:spPr>
          <a:xfrm>
            <a:off x="8255635" y="3436620"/>
            <a:ext cx="1437640" cy="7124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942715" y="3429000"/>
            <a:ext cx="1130300" cy="720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181215" y="412623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362440" y="4141470"/>
            <a:ext cx="3810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719830" y="4581525"/>
            <a:ext cx="0" cy="2876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16623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45655" y="454342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肘形连接符 51"/>
          <p:cNvCxnSpPr>
            <a:stCxn id="36" idx="0"/>
            <a:endCxn id="12" idx="2"/>
          </p:cNvCxnSpPr>
          <p:nvPr/>
        </p:nvCxnSpPr>
        <p:spPr>
          <a:xfrm rot="16200000" flipH="1">
            <a:off x="9149715" y="3260725"/>
            <a:ext cx="1241425" cy="1593215"/>
          </a:xfrm>
          <a:prstGeom prst="bentConnector3">
            <a:avLst>
              <a:gd name="adj1" fmla="val -19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2" idx="8"/>
            <a:endCxn id="8" idx="2"/>
          </p:cNvCxnSpPr>
          <p:nvPr/>
        </p:nvCxnSpPr>
        <p:spPr>
          <a:xfrm rot="16200000" flipH="1" flipV="1">
            <a:off x="6866573" y="1660208"/>
            <a:ext cx="492760" cy="7336155"/>
          </a:xfrm>
          <a:prstGeom prst="bentConnector5">
            <a:avLst>
              <a:gd name="adj1" fmla="val 148582"/>
              <a:gd name="adj2" fmla="val 49134"/>
              <a:gd name="adj3" fmla="val 1482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8" idx="0"/>
            <a:endCxn id="12" idx="5"/>
          </p:cNvCxnSpPr>
          <p:nvPr/>
        </p:nvCxnSpPr>
        <p:spPr>
          <a:xfrm rot="16200000">
            <a:off x="7136130" y="983615"/>
            <a:ext cx="194310" cy="7576820"/>
          </a:xfrm>
          <a:prstGeom prst="bentConnector3">
            <a:avLst>
              <a:gd name="adj1" fmla="val 1113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4507230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8969375" y="4149090"/>
            <a:ext cx="4445" cy="16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33020"/>
            <a:ext cx="2419350" cy="1066165"/>
          </a:xfrm>
        </p:spPr>
        <p:txBody>
          <a:bodyPr/>
          <a:p>
            <a:r>
              <a:rPr lang="en-US" altLang="zh-CN"/>
              <a:t>ir queue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7042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4115" y="4503420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 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23485"/>
            <a:ext cx="6838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3100" y="4350385"/>
            <a:ext cx="814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load_addr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561715" y="4651375"/>
            <a:ext cx="676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ir_block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2883535" y="5361305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loader_data_ready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3213100" y="53784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cxnSp>
        <p:nvCxnSpPr>
          <p:cNvPr id="56" name="肘形连接符 55"/>
          <p:cNvCxnSpPr>
            <a:stCxn id="26" idx="3"/>
            <a:endCxn id="7" idx="2"/>
          </p:cNvCxnSpPr>
          <p:nvPr/>
        </p:nvCxnSpPr>
        <p:spPr>
          <a:xfrm flipV="1">
            <a:off x="4237990" y="5223510"/>
            <a:ext cx="1466215" cy="275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533005" y="4264025"/>
            <a:ext cx="3088640" cy="1035166"/>
            <a:chOff x="11089" y="6497"/>
            <a:chExt cx="2268" cy="2686"/>
          </a:xfrm>
        </p:grpSpPr>
        <p:sp>
          <p:nvSpPr>
            <p:cNvPr id="64" name="矩形 63"/>
            <p:cNvSpPr/>
            <p:nvPr/>
          </p:nvSpPr>
          <p:spPr>
            <a:xfrm>
              <a:off x="11089" y="6497"/>
              <a:ext cx="2268" cy="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ir_launcher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851" y="7545"/>
              <a:ext cx="506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ex_ir</a:t>
              </a:r>
              <a:endParaRPr lang="en-US" altLang="zh-CN" sz="1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410" y="8227"/>
              <a:ext cx="947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o_data_bus</a:t>
              </a:r>
              <a:endParaRPr lang="en-US" altLang="zh-CN" sz="1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89" y="7169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queue_out_ir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89" y="6497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set_data</a:t>
              </a:r>
              <a:endParaRPr lang="en-US" altLang="zh-CN" sz="1200"/>
            </a:p>
          </p:txBody>
        </p:sp>
      </p:grpSp>
      <p:sp>
        <p:nvSpPr>
          <p:cNvPr id="4" name="矩形 3"/>
          <p:cNvSpPr/>
          <p:nvPr/>
        </p:nvSpPr>
        <p:spPr>
          <a:xfrm>
            <a:off x="6586855" y="1464945"/>
            <a:ext cx="14300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p>
            <a:pPr algn="ctr"/>
            <a:r>
              <a:rPr lang="en-US" altLang="zh-CN"/>
              <a:t>reg_i_data</a:t>
            </a:r>
            <a:endParaRPr lang="en-US" altLang="zh-CN"/>
          </a:p>
        </p:txBody>
      </p:sp>
      <p:cxnSp>
        <p:nvCxnSpPr>
          <p:cNvPr id="6" name="肘形连接符 5"/>
          <p:cNvCxnSpPr>
            <a:stCxn id="4" idx="2"/>
            <a:endCxn id="22" idx="0"/>
          </p:cNvCxnSpPr>
          <p:nvPr/>
        </p:nvCxnSpPr>
        <p:spPr>
          <a:xfrm rot="5400000">
            <a:off x="4202430" y="1250950"/>
            <a:ext cx="2517140" cy="3681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470" y="1464945"/>
            <a:ext cx="234188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ir_decoder</a:t>
            </a:r>
            <a:endParaRPr lang="en-US" altLang="zh-CN"/>
          </a:p>
        </p:txBody>
      </p:sp>
      <p:cxnSp>
        <p:nvCxnSpPr>
          <p:cNvPr id="10" name="肘形连接符 9"/>
          <p:cNvCxnSpPr>
            <a:stCxn id="13" idx="3"/>
            <a:endCxn id="29" idx="0"/>
          </p:cNvCxnSpPr>
          <p:nvPr/>
        </p:nvCxnSpPr>
        <p:spPr>
          <a:xfrm flipH="1">
            <a:off x="2165350" y="2257425"/>
            <a:ext cx="508000" cy="2092960"/>
          </a:xfrm>
          <a:prstGeom prst="bentConnector4">
            <a:avLst>
              <a:gd name="adj1" fmla="val -46875"/>
              <a:gd name="adj2" fmla="val 53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44395" y="156273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ir_hit</a:t>
            </a:r>
            <a:endParaRPr lang="en-US" altLang="zh-CN" sz="1200"/>
          </a:p>
        </p:txBody>
      </p:sp>
      <p:cxnSp>
        <p:nvCxnSpPr>
          <p:cNvPr id="12" name="肘形连接符 11"/>
          <p:cNvCxnSpPr>
            <a:stCxn id="15" idx="3"/>
            <a:endCxn id="23" idx="1"/>
          </p:cNvCxnSpPr>
          <p:nvPr/>
        </p:nvCxnSpPr>
        <p:spPr>
          <a:xfrm>
            <a:off x="2646045" y="1976120"/>
            <a:ext cx="4886960" cy="242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29130" y="1838325"/>
            <a:ext cx="716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set_data</a:t>
            </a:r>
            <a:endParaRPr lang="en-US" altLang="zh-CN" sz="1200"/>
          </a:p>
        </p:txBody>
      </p:sp>
      <p:cxnSp>
        <p:nvCxnSpPr>
          <p:cNvPr id="18" name="肘形连接符 17"/>
          <p:cNvCxnSpPr>
            <a:stCxn id="7" idx="3"/>
            <a:endCxn id="68" idx="1"/>
          </p:cNvCxnSpPr>
          <p:nvPr/>
        </p:nvCxnSpPr>
        <p:spPr>
          <a:xfrm flipV="1">
            <a:off x="6424295" y="4660900"/>
            <a:ext cx="1108710" cy="20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4" idx="3"/>
            <a:endCxn id="7" idx="1"/>
          </p:cNvCxnSpPr>
          <p:nvPr/>
        </p:nvCxnSpPr>
        <p:spPr>
          <a:xfrm>
            <a:off x="4237990" y="4789170"/>
            <a:ext cx="746125" cy="7429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93915" y="537845"/>
            <a:ext cx="215900" cy="21590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0495" y="2119630"/>
            <a:ext cx="1252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load_ir_block_en</a:t>
            </a:r>
            <a:endParaRPr lang="en-US" altLang="zh-CN" sz="1200"/>
          </a:p>
        </p:txBody>
      </p:sp>
      <p:cxnSp>
        <p:nvCxnSpPr>
          <p:cNvPr id="21" name="肘形连接符 20"/>
          <p:cNvCxnSpPr>
            <a:stCxn id="11" idx="3"/>
            <a:endCxn id="4" idx="1"/>
          </p:cNvCxnSpPr>
          <p:nvPr/>
        </p:nvCxnSpPr>
        <p:spPr>
          <a:xfrm flipV="1">
            <a:off x="2657475" y="1649095"/>
            <a:ext cx="3929380" cy="51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290" y="4350385"/>
            <a:ext cx="4514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2320925" y="4350385"/>
            <a:ext cx="892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 next_block</a:t>
            </a:r>
            <a:endParaRPr lang="en-US" altLang="zh-CN" sz="1200"/>
          </a:p>
        </p:txBody>
      </p:sp>
      <p:cxnSp>
        <p:nvCxnSpPr>
          <p:cNvPr id="16" name="肘形连接符 15"/>
          <p:cNvCxnSpPr>
            <a:stCxn id="13" idx="3"/>
            <a:endCxn id="7" idx="0"/>
          </p:cNvCxnSpPr>
          <p:nvPr/>
        </p:nvCxnSpPr>
        <p:spPr>
          <a:xfrm>
            <a:off x="2673350" y="2257425"/>
            <a:ext cx="3030855" cy="2245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3195320" y="5993765"/>
            <a:ext cx="1452245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7750" y="3067050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IR block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8385" y="4500245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</p:txBody>
      </p:sp>
      <p:sp>
        <p:nvSpPr>
          <p:cNvPr id="11" name="线形标注 1(带强调线) 10"/>
          <p:cNvSpPr/>
          <p:nvPr/>
        </p:nvSpPr>
        <p:spPr>
          <a:xfrm>
            <a:off x="9333865" y="599376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5" name="流程图: 决策 4"/>
          <p:cNvSpPr/>
          <p:nvPr/>
        </p:nvSpPr>
        <p:spPr>
          <a:xfrm>
            <a:off x="1047750" y="37471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1047115" y="225742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>
                <a:sym typeface="+mn-ea"/>
              </a:rPr>
              <a:t>reset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1048385" y="51695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jump IR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2"/>
            <a:endCxn id="4" idx="1"/>
          </p:cNvCxnSpPr>
          <p:nvPr/>
        </p:nvCxnSpPr>
        <p:spPr>
          <a:xfrm rot="5400000" flipH="1">
            <a:off x="243205" y="4058285"/>
            <a:ext cx="2336165" cy="727075"/>
          </a:xfrm>
          <a:prstGeom prst="bentConnector4">
            <a:avLst>
              <a:gd name="adj1" fmla="val -10193"/>
              <a:gd name="adj2" fmla="val 132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3194685" y="5168900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stop IR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 flipV="1">
            <a:off x="2501265" y="5379720"/>
            <a:ext cx="693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215900"/>
            <a:ext cx="4537075" cy="700405"/>
          </a:xfrm>
        </p:spPr>
        <p:txBody>
          <a:bodyPr wrap="none">
            <a:spAutoFit/>
          </a:bodyPr>
          <a:p>
            <a:pPr algn="l"/>
            <a:r>
              <a:rPr lang="en-US" altLang="zh-CN"/>
              <a:t>ir queue: preload ir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82260" y="3323590"/>
            <a:ext cx="3151505" cy="81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82260" y="5463540"/>
            <a:ext cx="3151505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40315" y="4214495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5" idx="4"/>
            <a:endCxn id="28" idx="1"/>
          </p:cNvCxnSpPr>
          <p:nvPr/>
        </p:nvCxnSpPr>
        <p:spPr>
          <a:xfrm rot="5400000" flipV="1">
            <a:off x="4893945" y="5266055"/>
            <a:ext cx="84328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6" idx="3"/>
            <a:endCxn id="52" idx="1"/>
          </p:cNvCxnSpPr>
          <p:nvPr/>
        </p:nvCxnSpPr>
        <p:spPr>
          <a:xfrm>
            <a:off x="8533765" y="3940810"/>
            <a:ext cx="44323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5" idx="3"/>
            <a:endCxn id="53" idx="1"/>
          </p:cNvCxnSpPr>
          <p:nvPr/>
        </p:nvCxnSpPr>
        <p:spPr>
          <a:xfrm flipV="1">
            <a:off x="8523605" y="4824095"/>
            <a:ext cx="452120" cy="129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11580495" y="4574540"/>
            <a:ext cx="3473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0215" y="260350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en_load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20915" y="474345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3055" y="4350385"/>
            <a:ext cx="112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load_addr</a:t>
            </a:r>
            <a:endParaRPr lang="en-US" altLang="zh-CN"/>
          </a:p>
        </p:txBody>
      </p:sp>
      <p:cxnSp>
        <p:nvCxnSpPr>
          <p:cNvPr id="23" name="肘形连接符 22"/>
          <p:cNvCxnSpPr>
            <a:stCxn id="35" idx="0"/>
            <a:endCxn id="29" idx="1"/>
          </p:cNvCxnSpPr>
          <p:nvPr/>
        </p:nvCxnSpPr>
        <p:spPr>
          <a:xfrm rot="16200000">
            <a:off x="4691380" y="4144645"/>
            <a:ext cx="124841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4700" y="468947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ir_block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009265" y="522351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cxnSp>
        <p:nvCxnSpPr>
          <p:cNvPr id="27" name="肘形连接符 26"/>
          <p:cNvCxnSpPr>
            <a:stCxn id="34" idx="4"/>
            <a:endCxn id="30" idx="1"/>
          </p:cNvCxnSpPr>
          <p:nvPr/>
        </p:nvCxnSpPr>
        <p:spPr>
          <a:xfrm rot="5400000" flipV="1">
            <a:off x="4682808" y="5412423"/>
            <a:ext cx="666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82260" y="5570220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382260" y="3402965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382260" y="5927725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382260" y="375666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612005" y="53695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0810" y="4835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4" idx="0"/>
            <a:endCxn id="31" idx="1"/>
          </p:cNvCxnSpPr>
          <p:nvPr/>
        </p:nvCxnSpPr>
        <p:spPr>
          <a:xfrm rot="16200000">
            <a:off x="4301808" y="4289108"/>
            <a:ext cx="1428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4" idx="2"/>
          </p:cNvCxnSpPr>
          <p:nvPr/>
        </p:nvCxnSpPr>
        <p:spPr>
          <a:xfrm>
            <a:off x="4238625" y="5407660"/>
            <a:ext cx="37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24" idx="3"/>
          </p:cNvCxnSpPr>
          <p:nvPr/>
        </p:nvCxnSpPr>
        <p:spPr>
          <a:xfrm flipH="1">
            <a:off x="4237990" y="4873625"/>
            <a:ext cx="97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91555" y="323342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en_sequence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30670" y="536956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en_transfer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762750" y="5938520"/>
            <a:ext cx="176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transfer_ir_blcok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11620" y="3756660"/>
            <a:ext cx="192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sequence_ir_blcok</a:t>
            </a:r>
            <a:endParaRPr lang="en-US" altLang="zh-CN"/>
          </a:p>
        </p:txBody>
      </p:sp>
      <p:sp>
        <p:nvSpPr>
          <p:cNvPr id="47" name="流程图: 预定义过程 46"/>
          <p:cNvSpPr/>
          <p:nvPr/>
        </p:nvSpPr>
        <p:spPr>
          <a:xfrm>
            <a:off x="9697681" y="2334578"/>
            <a:ext cx="1883488" cy="3682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en-US" altLang="zh-CN"/>
              <a:t>transfer_addr</a:t>
            </a:r>
            <a:endParaRPr lang="en-US" altLang="zh-CN"/>
          </a:p>
        </p:txBody>
      </p:sp>
      <p:sp>
        <p:nvSpPr>
          <p:cNvPr id="48" name="流程图: 预定义过程 47"/>
          <p:cNvSpPr/>
          <p:nvPr/>
        </p:nvSpPr>
        <p:spPr>
          <a:xfrm>
            <a:off x="9697720" y="1981835"/>
            <a:ext cx="1882775" cy="353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last_ir</a:t>
            </a:r>
            <a:endParaRPr lang="en-US" altLang="zh-CN"/>
          </a:p>
        </p:txBody>
      </p:sp>
      <p:sp>
        <p:nvSpPr>
          <p:cNvPr id="51" name="流程图: 手动操作 50"/>
          <p:cNvSpPr/>
          <p:nvPr/>
        </p:nvSpPr>
        <p:spPr>
          <a:xfrm rot="16200000">
            <a:off x="8573135" y="4358640"/>
            <a:ext cx="1238885" cy="4318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76995" y="4251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975725" y="46399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1" idx="2"/>
            <a:endCxn id="7" idx="1"/>
          </p:cNvCxnSpPr>
          <p:nvPr/>
        </p:nvCxnSpPr>
        <p:spPr>
          <a:xfrm>
            <a:off x="9408795" y="457454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680575" y="45383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55" idx="0"/>
            <a:endCxn id="47" idx="2"/>
          </p:cNvCxnSpPr>
          <p:nvPr/>
        </p:nvCxnSpPr>
        <p:spPr>
          <a:xfrm rot="16200000">
            <a:off x="9261475" y="3160395"/>
            <a:ext cx="1835150" cy="920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06015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17570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52" idx="0"/>
          </p:cNvCxnSpPr>
          <p:nvPr/>
        </p:nvCxnSpPr>
        <p:spPr>
          <a:xfrm>
            <a:off x="6791325" y="2727960"/>
            <a:ext cx="233489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53" idx="2"/>
          </p:cNvCxnSpPr>
          <p:nvPr/>
        </p:nvCxnSpPr>
        <p:spPr>
          <a:xfrm flipV="1">
            <a:off x="7320280" y="5008245"/>
            <a:ext cx="1804670" cy="292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82815" y="5225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2750" y="26523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处理器结构</vt:lpstr>
      <vt:lpstr>总体结构</vt:lpstr>
      <vt:lpstr>结构设计</vt:lpstr>
      <vt:lpstr>ir queue</vt:lpstr>
      <vt:lpstr>指令寄存器</vt:lpstr>
      <vt:lpstr>ir queue: preload 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43</cp:revision>
  <dcterms:created xsi:type="dcterms:W3CDTF">2017-06-01T08:18:00Z</dcterms:created>
  <dcterms:modified xsi:type="dcterms:W3CDTF">2017-06-30T09:19:56Z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