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1" r:id="rId7"/>
    <p:sldId id="258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处理器结构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总体结构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901065" y="2150745"/>
            <a:ext cx="5945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预定义过程 6"/>
          <p:cNvSpPr/>
          <p:nvPr/>
        </p:nvSpPr>
        <p:spPr>
          <a:xfrm>
            <a:off x="1527810" y="3062605"/>
            <a:ext cx="494030" cy="734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令</a:t>
            </a:r>
            <a:endParaRPr lang="zh-CN" altLang="en-US"/>
          </a:p>
        </p:txBody>
      </p:sp>
      <p:sp>
        <p:nvSpPr>
          <p:cNvPr id="8" name="流程图: 预定义过程 7"/>
          <p:cNvSpPr/>
          <p:nvPr/>
        </p:nvSpPr>
        <p:spPr>
          <a:xfrm>
            <a:off x="2430145" y="3062605"/>
            <a:ext cx="494030" cy="734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3417570" y="3063240"/>
            <a:ext cx="493395" cy="733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4404995" y="3063240"/>
            <a:ext cx="493395" cy="733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算</a:t>
            </a:r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5307330" y="3062605"/>
            <a:ext cx="493395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</a:t>
            </a: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5400000" flipV="1">
            <a:off x="6609613" y="3070962"/>
            <a:ext cx="462484" cy="797560"/>
          </a:xfrm>
          <a:custGeom>
            <a:avLst/>
            <a:gdLst>
              <a:gd name="connsiteX0" fmla="*/ 117 w 728"/>
              <a:gd name="connsiteY0" fmla="*/ 0 h 1256"/>
              <a:gd name="connsiteX1" fmla="*/ 702 w 728"/>
              <a:gd name="connsiteY1" fmla="*/ 0 h 1256"/>
              <a:gd name="connsiteX2" fmla="*/ 636 w 728"/>
              <a:gd name="connsiteY2" fmla="*/ 262 h 1256"/>
              <a:gd name="connsiteX3" fmla="*/ 581 w 728"/>
              <a:gd name="connsiteY3" fmla="*/ 502 h 1256"/>
              <a:gd name="connsiteX4" fmla="*/ 586 w 728"/>
              <a:gd name="connsiteY4" fmla="*/ 832 h 1256"/>
              <a:gd name="connsiteX5" fmla="*/ 641 w 728"/>
              <a:gd name="connsiteY5" fmla="*/ 1042 h 1256"/>
              <a:gd name="connsiteX6" fmla="*/ 702 w 728"/>
              <a:gd name="connsiteY6" fmla="*/ 1256 h 1256"/>
              <a:gd name="connsiteX7" fmla="*/ 117 w 728"/>
              <a:gd name="connsiteY7" fmla="*/ 1256 h 1256"/>
              <a:gd name="connsiteX8" fmla="*/ 0 w 728"/>
              <a:gd name="connsiteY8" fmla="*/ 628 h 1256"/>
              <a:gd name="connsiteX9" fmla="*/ 117 w 728"/>
              <a:gd name="connsiteY9" fmla="*/ 0 h 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" h="1256">
                <a:moveTo>
                  <a:pt x="117" y="0"/>
                </a:moveTo>
                <a:lnTo>
                  <a:pt x="702" y="0"/>
                </a:lnTo>
                <a:cubicBezTo>
                  <a:pt x="782" y="47"/>
                  <a:pt x="656" y="157"/>
                  <a:pt x="636" y="262"/>
                </a:cubicBezTo>
                <a:cubicBezTo>
                  <a:pt x="617" y="367"/>
                  <a:pt x="581" y="347"/>
                  <a:pt x="581" y="502"/>
                </a:cubicBezTo>
                <a:cubicBezTo>
                  <a:pt x="581" y="657"/>
                  <a:pt x="581" y="771"/>
                  <a:pt x="586" y="832"/>
                </a:cubicBezTo>
                <a:cubicBezTo>
                  <a:pt x="586" y="917"/>
                  <a:pt x="625" y="981"/>
                  <a:pt x="641" y="1042"/>
                </a:cubicBezTo>
                <a:cubicBezTo>
                  <a:pt x="661" y="1147"/>
                  <a:pt x="779" y="1205"/>
                  <a:pt x="702" y="1256"/>
                </a:cubicBezTo>
                <a:lnTo>
                  <a:pt x="117" y="1256"/>
                </a:lnTo>
                <a:cubicBezTo>
                  <a:pt x="0" y="1256"/>
                  <a:pt x="0" y="1047"/>
                  <a:pt x="0" y="628"/>
                </a:cubicBezTo>
                <a:cubicBezTo>
                  <a:pt x="0" y="209"/>
                  <a:pt x="0" y="0"/>
                  <a:pt x="11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肘形连接符 12"/>
          <p:cNvCxnSpPr>
            <a:stCxn id="11" idx="2"/>
            <a:endCxn id="12" idx="2"/>
          </p:cNvCxnSpPr>
          <p:nvPr/>
        </p:nvCxnSpPr>
        <p:spPr>
          <a:xfrm rot="5400000" flipH="1" flipV="1">
            <a:off x="6004243" y="3192463"/>
            <a:ext cx="154305" cy="1054100"/>
          </a:xfrm>
          <a:prstGeom prst="bentConnector3">
            <a:avLst>
              <a:gd name="adj1" fmla="val -154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5400000" flipH="1" flipV="1">
            <a:off x="5610543" y="2647633"/>
            <a:ext cx="189230" cy="2108835"/>
          </a:xfrm>
          <a:prstGeom prst="bentConnector3">
            <a:avLst>
              <a:gd name="adj1" fmla="val -1892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9" idx="2"/>
            <a:endCxn id="12" idx="4"/>
          </p:cNvCxnSpPr>
          <p:nvPr/>
        </p:nvCxnSpPr>
        <p:spPr>
          <a:xfrm rot="5400000" flipH="1" flipV="1">
            <a:off x="5224463" y="2050733"/>
            <a:ext cx="186055" cy="3305810"/>
          </a:xfrm>
          <a:prstGeom prst="bentConnector3">
            <a:avLst>
              <a:gd name="adj1" fmla="val -3088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  <a:endCxn id="12" idx="5"/>
          </p:cNvCxnSpPr>
          <p:nvPr/>
        </p:nvCxnSpPr>
        <p:spPr>
          <a:xfrm rot="5400000" flipH="1" flipV="1">
            <a:off x="4814888" y="1507808"/>
            <a:ext cx="151130" cy="4426585"/>
          </a:xfrm>
          <a:prstGeom prst="bentConnector3">
            <a:avLst>
              <a:gd name="adj1" fmla="val -472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8"/>
          </p:cNvCxnSpPr>
          <p:nvPr/>
        </p:nvCxnSpPr>
        <p:spPr>
          <a:xfrm flipV="1">
            <a:off x="6840855" y="2151380"/>
            <a:ext cx="0" cy="108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7" idx="0"/>
          </p:cNvCxnSpPr>
          <p:nvPr/>
        </p:nvCxnSpPr>
        <p:spPr>
          <a:xfrm flipH="1">
            <a:off x="1774825" y="21386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67589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664585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65074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55244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16245" y="21132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613910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62648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63842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73799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7" idx="2"/>
          </p:cNvCxnSpPr>
          <p:nvPr/>
        </p:nvCxnSpPr>
        <p:spPr>
          <a:xfrm>
            <a:off x="1774825" y="3796665"/>
            <a:ext cx="1270" cy="3524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56005" y="2708910"/>
            <a:ext cx="0" cy="14401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050925" y="4150360"/>
            <a:ext cx="71437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056005" y="2708910"/>
            <a:ext cx="648017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17905" y="339153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6"/>
            <a:endCxn id="7" idx="1"/>
          </p:cNvCxnSpPr>
          <p:nvPr/>
        </p:nvCxnSpPr>
        <p:spPr>
          <a:xfrm>
            <a:off x="1093470" y="3429635"/>
            <a:ext cx="43434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190750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肘形连接符 37"/>
          <p:cNvCxnSpPr>
            <a:stCxn id="37" idx="4"/>
            <a:endCxn id="8" idx="1"/>
          </p:cNvCxnSpPr>
          <p:nvPr/>
        </p:nvCxnSpPr>
        <p:spPr>
          <a:xfrm rot="5400000" flipV="1">
            <a:off x="1987868" y="2987358"/>
            <a:ext cx="683260" cy="201295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175635" y="267144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肘形连接符 39"/>
          <p:cNvCxnSpPr>
            <a:endCxn id="9" idx="1"/>
          </p:cNvCxnSpPr>
          <p:nvPr/>
        </p:nvCxnSpPr>
        <p:spPr>
          <a:xfrm rot="5400000" flipV="1">
            <a:off x="2973070" y="2985135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162425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肘形连接符 41"/>
          <p:cNvCxnSpPr/>
          <p:nvPr/>
        </p:nvCxnSpPr>
        <p:spPr>
          <a:xfrm rot="5400000" flipV="1">
            <a:off x="3959860" y="2984500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085715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肘形连接符 43"/>
          <p:cNvCxnSpPr/>
          <p:nvPr/>
        </p:nvCxnSpPr>
        <p:spPr>
          <a:xfrm rot="5400000" flipV="1">
            <a:off x="4883150" y="2984500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01065" y="1744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970395" y="23025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指令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p>
            <a:r>
              <a:rPr lang="zh-CN" altLang="en-US"/>
              <a:t>结构设计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9695815" y="549275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16200000">
            <a:off x="10549255" y="4485005"/>
            <a:ext cx="462280" cy="730885"/>
          </a:xfrm>
          <a:custGeom>
            <a:avLst/>
            <a:gdLst>
              <a:gd name="connsiteX0" fmla="*/ 117 w 728"/>
              <a:gd name="connsiteY0" fmla="*/ 0 h 1256"/>
              <a:gd name="connsiteX1" fmla="*/ 702 w 728"/>
              <a:gd name="connsiteY1" fmla="*/ 0 h 1256"/>
              <a:gd name="connsiteX2" fmla="*/ 636 w 728"/>
              <a:gd name="connsiteY2" fmla="*/ 262 h 1256"/>
              <a:gd name="connsiteX3" fmla="*/ 581 w 728"/>
              <a:gd name="connsiteY3" fmla="*/ 502 h 1256"/>
              <a:gd name="connsiteX4" fmla="*/ 586 w 728"/>
              <a:gd name="connsiteY4" fmla="*/ 832 h 1256"/>
              <a:gd name="connsiteX5" fmla="*/ 641 w 728"/>
              <a:gd name="connsiteY5" fmla="*/ 1042 h 1256"/>
              <a:gd name="connsiteX6" fmla="*/ 702 w 728"/>
              <a:gd name="connsiteY6" fmla="*/ 1256 h 1256"/>
              <a:gd name="connsiteX7" fmla="*/ 117 w 728"/>
              <a:gd name="connsiteY7" fmla="*/ 1256 h 1256"/>
              <a:gd name="connsiteX8" fmla="*/ 0 w 728"/>
              <a:gd name="connsiteY8" fmla="*/ 628 h 1256"/>
              <a:gd name="connsiteX9" fmla="*/ 117 w 728"/>
              <a:gd name="connsiteY9" fmla="*/ 0 h 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" h="1256">
                <a:moveTo>
                  <a:pt x="117" y="0"/>
                </a:moveTo>
                <a:lnTo>
                  <a:pt x="702" y="0"/>
                </a:lnTo>
                <a:cubicBezTo>
                  <a:pt x="782" y="47"/>
                  <a:pt x="656" y="157"/>
                  <a:pt x="636" y="262"/>
                </a:cubicBezTo>
                <a:cubicBezTo>
                  <a:pt x="617" y="367"/>
                  <a:pt x="581" y="347"/>
                  <a:pt x="581" y="502"/>
                </a:cubicBezTo>
                <a:cubicBezTo>
                  <a:pt x="581" y="657"/>
                  <a:pt x="581" y="771"/>
                  <a:pt x="586" y="832"/>
                </a:cubicBezTo>
                <a:cubicBezTo>
                  <a:pt x="586" y="917"/>
                  <a:pt x="625" y="981"/>
                  <a:pt x="641" y="1042"/>
                </a:cubicBezTo>
                <a:cubicBezTo>
                  <a:pt x="661" y="1147"/>
                  <a:pt x="779" y="1205"/>
                  <a:pt x="702" y="1256"/>
                </a:cubicBezTo>
                <a:lnTo>
                  <a:pt x="117" y="1256"/>
                </a:lnTo>
                <a:cubicBezTo>
                  <a:pt x="0" y="1256"/>
                  <a:pt x="0" y="1047"/>
                  <a:pt x="0" y="628"/>
                </a:cubicBezTo>
                <a:cubicBezTo>
                  <a:pt x="0" y="209"/>
                  <a:pt x="0" y="0"/>
                  <a:pt x="11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5" idx="3"/>
            <a:endCxn id="18" idx="2"/>
          </p:cNvCxnSpPr>
          <p:nvPr/>
        </p:nvCxnSpPr>
        <p:spPr>
          <a:xfrm>
            <a:off x="2851150" y="3789045"/>
            <a:ext cx="10915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813550" y="4149090"/>
            <a:ext cx="4445" cy="165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8933815" y="57753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77990" y="57753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71670" y="57753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4203700" y="4166870"/>
            <a:ext cx="1270" cy="3524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9693275" y="1269365"/>
            <a:ext cx="71437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719830" y="4581525"/>
            <a:ext cx="564642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871720" y="4147820"/>
            <a:ext cx="3810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4835525" y="454342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肘形连接符 39"/>
          <p:cNvCxnSpPr>
            <a:stCxn id="17" idx="0"/>
            <a:endCxn id="12" idx="3"/>
          </p:cNvCxnSpPr>
          <p:nvPr/>
        </p:nvCxnSpPr>
        <p:spPr>
          <a:xfrm rot="16200000" flipH="1">
            <a:off x="8121650" y="2127885"/>
            <a:ext cx="1276985" cy="3893185"/>
          </a:xfrm>
          <a:prstGeom prst="bentConnector3">
            <a:avLst>
              <a:gd name="adj1" fmla="val -31327"/>
            </a:avLst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8" idx="3"/>
            <a:endCxn id="12" idx="4"/>
          </p:cNvCxnSpPr>
          <p:nvPr/>
        </p:nvCxnSpPr>
        <p:spPr>
          <a:xfrm rot="16200000" flipH="1">
            <a:off x="7062470" y="873760"/>
            <a:ext cx="1280795" cy="6391275"/>
          </a:xfrm>
          <a:prstGeom prst="bentConnector3">
            <a:avLst>
              <a:gd name="adj1" fmla="val -43133"/>
            </a:avLst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969375" y="4191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973820" y="9010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330835" y="3435350"/>
            <a:ext cx="720090" cy="14395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760220" y="3435985"/>
            <a:ext cx="1090930" cy="7054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8" name="流程图: 预定义过程 7"/>
          <p:cNvSpPr/>
          <p:nvPr/>
        </p:nvSpPr>
        <p:spPr>
          <a:xfrm>
            <a:off x="2952115" y="4869180"/>
            <a:ext cx="985520" cy="7054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17" name="流程图: 预定义过程 16"/>
          <p:cNvSpPr/>
          <p:nvPr/>
        </p:nvSpPr>
        <p:spPr>
          <a:xfrm>
            <a:off x="6091555" y="3435985"/>
            <a:ext cx="1444625" cy="7054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Pointer</a:t>
            </a:r>
            <a:endParaRPr lang="en-US" altLang="zh-CN"/>
          </a:p>
        </p:txBody>
      </p:sp>
      <p:sp>
        <p:nvSpPr>
          <p:cNvPr id="36" name="流程图: 过程 35"/>
          <p:cNvSpPr/>
          <p:nvPr/>
        </p:nvSpPr>
        <p:spPr>
          <a:xfrm>
            <a:off x="8255635" y="3436620"/>
            <a:ext cx="1437640" cy="7124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18" name="剪去同侧角的矩形 17"/>
          <p:cNvSpPr/>
          <p:nvPr/>
        </p:nvSpPr>
        <p:spPr>
          <a:xfrm>
            <a:off x="3942715" y="3429000"/>
            <a:ext cx="1130300" cy="72009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181215" y="4126230"/>
            <a:ext cx="3810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9362440" y="4141470"/>
            <a:ext cx="3810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719830" y="4581525"/>
            <a:ext cx="0" cy="2876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4166235" y="454342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145655" y="454342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肘形连接符 51"/>
          <p:cNvCxnSpPr>
            <a:stCxn id="36" idx="0"/>
            <a:endCxn id="12" idx="2"/>
          </p:cNvCxnSpPr>
          <p:nvPr/>
        </p:nvCxnSpPr>
        <p:spPr>
          <a:xfrm rot="16200000" flipH="1">
            <a:off x="9149715" y="3260725"/>
            <a:ext cx="1241425" cy="1593215"/>
          </a:xfrm>
          <a:prstGeom prst="bentConnector3">
            <a:avLst>
              <a:gd name="adj1" fmla="val -19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2" idx="8"/>
            <a:endCxn id="8" idx="2"/>
          </p:cNvCxnSpPr>
          <p:nvPr/>
        </p:nvCxnSpPr>
        <p:spPr>
          <a:xfrm rot="16200000" flipH="1" flipV="1">
            <a:off x="6866573" y="1660208"/>
            <a:ext cx="492760" cy="7336155"/>
          </a:xfrm>
          <a:prstGeom prst="bentConnector5">
            <a:avLst>
              <a:gd name="adj1" fmla="val 148582"/>
              <a:gd name="adj2" fmla="val 49134"/>
              <a:gd name="adj3" fmla="val 1482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8" idx="0"/>
            <a:endCxn id="12" idx="5"/>
          </p:cNvCxnSpPr>
          <p:nvPr/>
        </p:nvCxnSpPr>
        <p:spPr>
          <a:xfrm rot="16200000">
            <a:off x="7136130" y="983615"/>
            <a:ext cx="194310" cy="7576820"/>
          </a:xfrm>
          <a:prstGeom prst="bentConnector3">
            <a:avLst>
              <a:gd name="adj1" fmla="val 1113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4507230" y="4149090"/>
            <a:ext cx="4445" cy="165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8969375" y="4149090"/>
            <a:ext cx="4445" cy="165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" y="33020"/>
            <a:ext cx="2419350" cy="1066165"/>
          </a:xfrm>
        </p:spPr>
        <p:txBody>
          <a:bodyPr/>
          <a:p>
            <a:r>
              <a:rPr lang="en-US" altLang="zh-CN"/>
              <a:t>ir queue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939290" y="4350385"/>
            <a:ext cx="2298700" cy="1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cash loader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64465" y="4651375"/>
            <a:ext cx="1090930" cy="706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984115" y="4503420"/>
            <a:ext cx="144018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 queue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3" idx="1"/>
          </p:cNvCxnSpPr>
          <p:nvPr/>
        </p:nvCxnSpPr>
        <p:spPr>
          <a:xfrm>
            <a:off x="1255395" y="5004435"/>
            <a:ext cx="683895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39290" y="4350385"/>
            <a:ext cx="6832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en_load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2853055" y="4350385"/>
            <a:ext cx="814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load_addr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3561715" y="4651375"/>
            <a:ext cx="676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ir_block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2883535" y="5361305"/>
            <a:ext cx="13544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loader_data_ready</a:t>
            </a:r>
            <a:endParaRPr lang="en-US" altLang="zh-CN" sz="1200"/>
          </a:p>
        </p:txBody>
      </p:sp>
      <p:sp>
        <p:nvSpPr>
          <p:cNvPr id="41" name="矩形 40"/>
          <p:cNvSpPr/>
          <p:nvPr/>
        </p:nvSpPr>
        <p:spPr>
          <a:xfrm>
            <a:off x="3207385" y="1260475"/>
            <a:ext cx="2174875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 machine</a:t>
            </a:r>
            <a:endParaRPr lang="en-US" altLang="zh-CN"/>
          </a:p>
        </p:txBody>
      </p:sp>
      <p:cxnSp>
        <p:nvCxnSpPr>
          <p:cNvPr id="56" name="肘形连接符 55"/>
          <p:cNvCxnSpPr>
            <a:stCxn id="26" idx="3"/>
            <a:endCxn id="7" idx="2"/>
          </p:cNvCxnSpPr>
          <p:nvPr/>
        </p:nvCxnSpPr>
        <p:spPr>
          <a:xfrm flipV="1">
            <a:off x="4237990" y="5223510"/>
            <a:ext cx="1466215" cy="275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7533005" y="4264025"/>
            <a:ext cx="3088640" cy="1035166"/>
            <a:chOff x="11089" y="6497"/>
            <a:chExt cx="2268" cy="2686"/>
          </a:xfrm>
        </p:grpSpPr>
        <p:sp>
          <p:nvSpPr>
            <p:cNvPr id="64" name="矩形 63"/>
            <p:cNvSpPr/>
            <p:nvPr/>
          </p:nvSpPr>
          <p:spPr>
            <a:xfrm>
              <a:off x="11089" y="6497"/>
              <a:ext cx="2268" cy="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ir_launcher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2851" y="7545"/>
              <a:ext cx="506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ex_ir</a:t>
              </a:r>
              <a:endParaRPr lang="en-US" altLang="zh-CN" sz="12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410" y="8227"/>
              <a:ext cx="947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o_data_bus</a:t>
              </a:r>
              <a:endParaRPr lang="en-US" altLang="zh-CN" sz="12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089" y="7169"/>
              <a:ext cx="818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queue_out_ir</a:t>
              </a:r>
              <a:endParaRPr lang="en-US" altLang="zh-CN" sz="12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1089" y="8227"/>
              <a:ext cx="1119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en_export</a:t>
              </a:r>
              <a:endParaRPr lang="en-US" altLang="zh-CN" sz="12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89" y="6497"/>
              <a:ext cx="818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set_data</a:t>
              </a:r>
              <a:endParaRPr lang="en-US" altLang="zh-CN" sz="1200"/>
            </a:p>
          </p:txBody>
        </p:sp>
      </p:grpSp>
      <p:cxnSp>
        <p:nvCxnSpPr>
          <p:cNvPr id="69" name="直接箭头连接符 68"/>
          <p:cNvCxnSpPr>
            <a:endCxn id="4" idx="0"/>
          </p:cNvCxnSpPr>
          <p:nvPr/>
        </p:nvCxnSpPr>
        <p:spPr>
          <a:xfrm>
            <a:off x="6102985" y="1459865"/>
            <a:ext cx="0" cy="896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387975" y="2356485"/>
            <a:ext cx="143002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p>
            <a:pPr algn="ctr"/>
            <a:r>
              <a:rPr lang="en-US" altLang="zh-CN"/>
              <a:t>reg_i_data</a:t>
            </a:r>
            <a:endParaRPr lang="en-US" altLang="zh-CN"/>
          </a:p>
        </p:txBody>
      </p:sp>
      <p:cxnSp>
        <p:nvCxnSpPr>
          <p:cNvPr id="6" name="肘形连接符 5"/>
          <p:cNvCxnSpPr>
            <a:stCxn id="4" idx="2"/>
            <a:endCxn id="22" idx="0"/>
          </p:cNvCxnSpPr>
          <p:nvPr/>
        </p:nvCxnSpPr>
        <p:spPr>
          <a:xfrm rot="5400000">
            <a:off x="3868738" y="2116138"/>
            <a:ext cx="1625600" cy="2842895"/>
          </a:xfrm>
          <a:prstGeom prst="bentConnector3">
            <a:avLst>
              <a:gd name="adj1" fmla="val 49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57730" y="2356485"/>
            <a:ext cx="14395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ir_decoder</a:t>
            </a:r>
            <a:endParaRPr lang="en-US" altLang="zh-CN"/>
          </a:p>
        </p:txBody>
      </p:sp>
      <p:cxnSp>
        <p:nvCxnSpPr>
          <p:cNvPr id="10" name="肘形连接符 9"/>
          <p:cNvCxnSpPr>
            <a:stCxn id="25" idx="2"/>
            <a:endCxn id="20" idx="0"/>
          </p:cNvCxnSpPr>
          <p:nvPr/>
        </p:nvCxnSpPr>
        <p:spPr>
          <a:xfrm rot="10800000" flipV="1">
            <a:off x="2280920" y="3743325"/>
            <a:ext cx="488950" cy="6070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85570" y="3712845"/>
            <a:ext cx="741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ir==jump</a:t>
            </a:r>
            <a:endParaRPr lang="en-US" altLang="zh-CN" sz="1200"/>
          </a:p>
        </p:txBody>
      </p:sp>
      <p:cxnSp>
        <p:nvCxnSpPr>
          <p:cNvPr id="12" name="肘形连接符 11"/>
          <p:cNvCxnSpPr>
            <a:stCxn id="25" idx="6"/>
            <a:endCxn id="23" idx="1"/>
          </p:cNvCxnSpPr>
          <p:nvPr/>
        </p:nvCxnSpPr>
        <p:spPr>
          <a:xfrm>
            <a:off x="2985770" y="3743325"/>
            <a:ext cx="4547235" cy="658495"/>
          </a:xfrm>
          <a:prstGeom prst="bentConnector3">
            <a:avLst>
              <a:gd name="adj1" fmla="val 500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01870" y="4947920"/>
            <a:ext cx="1622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reg_queue_data_ready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6499860" y="4126230"/>
            <a:ext cx="9575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ir==set_data</a:t>
            </a:r>
            <a:endParaRPr lang="en-US" altLang="zh-CN" sz="1200"/>
          </a:p>
        </p:txBody>
      </p:sp>
      <p:cxnSp>
        <p:nvCxnSpPr>
          <p:cNvPr id="16" name="直接连接符 15"/>
          <p:cNvCxnSpPr>
            <a:stCxn id="9" idx="2"/>
            <a:endCxn id="25" idx="0"/>
          </p:cNvCxnSpPr>
          <p:nvPr/>
        </p:nvCxnSpPr>
        <p:spPr>
          <a:xfrm>
            <a:off x="2877820" y="2860675"/>
            <a:ext cx="0" cy="7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3"/>
            <a:endCxn id="70" idx="1"/>
          </p:cNvCxnSpPr>
          <p:nvPr/>
        </p:nvCxnSpPr>
        <p:spPr>
          <a:xfrm flipV="1">
            <a:off x="6424295" y="5068570"/>
            <a:ext cx="1108710" cy="171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3"/>
            <a:endCxn id="68" idx="1"/>
          </p:cNvCxnSpPr>
          <p:nvPr/>
        </p:nvCxnSpPr>
        <p:spPr>
          <a:xfrm flipV="1">
            <a:off x="6424295" y="4660900"/>
            <a:ext cx="1108710" cy="202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4" idx="3"/>
            <a:endCxn id="7" idx="1"/>
          </p:cNvCxnSpPr>
          <p:nvPr/>
        </p:nvCxnSpPr>
        <p:spPr>
          <a:xfrm>
            <a:off x="4237990" y="4789170"/>
            <a:ext cx="746125" cy="7429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69870" y="3635375"/>
            <a:ext cx="215900" cy="21590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指令寄存器</a:t>
            </a:r>
            <a:endParaRPr lang="zh-CN" altLang="en-US"/>
          </a:p>
        </p:txBody>
      </p:sp>
      <p:sp>
        <p:nvSpPr>
          <p:cNvPr id="3" name="流程图: 准备 2"/>
          <p:cNvSpPr/>
          <p:nvPr/>
        </p:nvSpPr>
        <p:spPr>
          <a:xfrm>
            <a:off x="3195320" y="5993765"/>
            <a:ext cx="1452245" cy="31242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IDLE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7750" y="3067050"/>
            <a:ext cx="145224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 IR block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8385" y="4500245"/>
            <a:ext cx="145224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excute</a:t>
            </a:r>
            <a:endParaRPr lang="en-US" altLang="zh-CN"/>
          </a:p>
        </p:txBody>
      </p:sp>
      <p:sp>
        <p:nvSpPr>
          <p:cNvPr id="11" name="线形标注 1(带强调线) 10"/>
          <p:cNvSpPr/>
          <p:nvPr/>
        </p:nvSpPr>
        <p:spPr>
          <a:xfrm>
            <a:off x="9333865" y="5993765"/>
            <a:ext cx="1402079" cy="460374"/>
          </a:xfrm>
          <a:prstGeom prst="accent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p>
            <a:pPr algn="l"/>
            <a:r>
              <a:rPr lang="zh-CN" altLang="en-US" sz="1200">
                <a:sym typeface="+mn-ea"/>
              </a:rPr>
              <a:t>使能初始化寄存器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指令地址指向零</a:t>
            </a:r>
            <a:endParaRPr lang="zh-CN" altLang="en-US" sz="1200"/>
          </a:p>
        </p:txBody>
      </p:sp>
      <p:sp>
        <p:nvSpPr>
          <p:cNvPr id="5" name="流程图: 决策 4"/>
          <p:cNvSpPr/>
          <p:nvPr/>
        </p:nvSpPr>
        <p:spPr>
          <a:xfrm>
            <a:off x="1047750" y="374713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8" name="流程图: 决策 7"/>
          <p:cNvSpPr/>
          <p:nvPr/>
        </p:nvSpPr>
        <p:spPr>
          <a:xfrm>
            <a:off x="1047115" y="225742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>
                <a:sym typeface="+mn-ea"/>
              </a:rPr>
              <a:t>reset</a:t>
            </a:r>
            <a:endParaRPr lang="en-US" altLang="zh-CN"/>
          </a:p>
        </p:txBody>
      </p:sp>
      <p:sp>
        <p:nvSpPr>
          <p:cNvPr id="9" name="流程图: 决策 8"/>
          <p:cNvSpPr/>
          <p:nvPr/>
        </p:nvSpPr>
        <p:spPr>
          <a:xfrm>
            <a:off x="1048385" y="516953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jump IR</a:t>
            </a:r>
            <a:endParaRPr lang="en-US" altLang="zh-CN"/>
          </a:p>
        </p:txBody>
      </p:sp>
      <p:cxnSp>
        <p:nvCxnSpPr>
          <p:cNvPr id="10" name="肘形连接符 9"/>
          <p:cNvCxnSpPr>
            <a:stCxn id="9" idx="2"/>
            <a:endCxn id="4" idx="1"/>
          </p:cNvCxnSpPr>
          <p:nvPr/>
        </p:nvCxnSpPr>
        <p:spPr>
          <a:xfrm rot="5400000" flipH="1">
            <a:off x="243205" y="4058285"/>
            <a:ext cx="2336165" cy="727075"/>
          </a:xfrm>
          <a:prstGeom prst="bentConnector4">
            <a:avLst>
              <a:gd name="adj1" fmla="val -10193"/>
              <a:gd name="adj2" fmla="val 1327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1"/>
          <p:cNvSpPr/>
          <p:nvPr/>
        </p:nvSpPr>
        <p:spPr>
          <a:xfrm>
            <a:off x="3194685" y="5168900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stop IR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9" idx="3"/>
            <a:endCxn id="12" idx="1"/>
          </p:cNvCxnSpPr>
          <p:nvPr/>
        </p:nvCxnSpPr>
        <p:spPr>
          <a:xfrm flipV="1">
            <a:off x="2501265" y="5379720"/>
            <a:ext cx="693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" y="215900"/>
            <a:ext cx="4537075" cy="700405"/>
          </a:xfrm>
        </p:spPr>
        <p:txBody>
          <a:bodyPr wrap="none">
            <a:spAutoFit/>
          </a:bodyPr>
          <a:p>
            <a:pPr algn="l"/>
            <a:r>
              <a:rPr lang="en-US" altLang="zh-CN"/>
              <a:t>ir queue: preload ir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39290" y="4350385"/>
            <a:ext cx="2298700" cy="1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cash loader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64465" y="4651375"/>
            <a:ext cx="1090930" cy="706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82260" y="3323590"/>
            <a:ext cx="3151505" cy="81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sequence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82260" y="5463540"/>
            <a:ext cx="3151505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140315" y="4214495"/>
            <a:ext cx="144018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excute</a:t>
            </a:r>
            <a:endParaRPr lang="en-US" altLang="zh-CN"/>
          </a:p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3" idx="1"/>
          </p:cNvCxnSpPr>
          <p:nvPr/>
        </p:nvCxnSpPr>
        <p:spPr>
          <a:xfrm>
            <a:off x="1255395" y="5004435"/>
            <a:ext cx="683895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5" idx="4"/>
            <a:endCxn id="28" idx="1"/>
          </p:cNvCxnSpPr>
          <p:nvPr/>
        </p:nvCxnSpPr>
        <p:spPr>
          <a:xfrm rot="5400000" flipV="1">
            <a:off x="4893945" y="5266055"/>
            <a:ext cx="843280" cy="133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6" idx="3"/>
            <a:endCxn id="52" idx="1"/>
          </p:cNvCxnSpPr>
          <p:nvPr/>
        </p:nvCxnSpPr>
        <p:spPr>
          <a:xfrm>
            <a:off x="8533765" y="3940810"/>
            <a:ext cx="44323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5" idx="3"/>
            <a:endCxn id="53" idx="1"/>
          </p:cNvCxnSpPr>
          <p:nvPr/>
        </p:nvCxnSpPr>
        <p:spPr>
          <a:xfrm flipV="1">
            <a:off x="8523605" y="4824095"/>
            <a:ext cx="452120" cy="1298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>
            <a:off x="11580495" y="4574540"/>
            <a:ext cx="3473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00215" y="2603500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39290" y="4350385"/>
            <a:ext cx="932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en_load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320915" y="4743450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53055" y="4350385"/>
            <a:ext cx="1128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load_addr</a:t>
            </a:r>
            <a:endParaRPr lang="en-US" altLang="zh-CN"/>
          </a:p>
        </p:txBody>
      </p:sp>
      <p:cxnSp>
        <p:nvCxnSpPr>
          <p:cNvPr id="23" name="肘形连接符 22"/>
          <p:cNvCxnSpPr>
            <a:stCxn id="35" idx="0"/>
            <a:endCxn id="29" idx="1"/>
          </p:cNvCxnSpPr>
          <p:nvPr/>
        </p:nvCxnSpPr>
        <p:spPr>
          <a:xfrm rot="16200000">
            <a:off x="4691380" y="4144645"/>
            <a:ext cx="1248410" cy="133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14700" y="4689475"/>
            <a:ext cx="923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ir_block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009265" y="5223510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cxnSp>
        <p:nvCxnSpPr>
          <p:cNvPr id="27" name="肘形连接符 26"/>
          <p:cNvCxnSpPr>
            <a:stCxn id="34" idx="4"/>
            <a:endCxn id="30" idx="1"/>
          </p:cNvCxnSpPr>
          <p:nvPr/>
        </p:nvCxnSpPr>
        <p:spPr>
          <a:xfrm rot="5400000" flipV="1">
            <a:off x="4682808" y="5412423"/>
            <a:ext cx="666750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382260" y="5570220"/>
            <a:ext cx="37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382260" y="3402965"/>
            <a:ext cx="37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382260" y="5927725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382260" y="3756660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4612005" y="53695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210810" y="48355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34" idx="0"/>
            <a:endCxn id="31" idx="1"/>
          </p:cNvCxnSpPr>
          <p:nvPr/>
        </p:nvCxnSpPr>
        <p:spPr>
          <a:xfrm rot="16200000">
            <a:off x="4301808" y="4289108"/>
            <a:ext cx="1428750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3"/>
            <a:endCxn id="34" idx="2"/>
          </p:cNvCxnSpPr>
          <p:nvPr/>
        </p:nvCxnSpPr>
        <p:spPr>
          <a:xfrm>
            <a:off x="4238625" y="5407660"/>
            <a:ext cx="37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24" idx="3"/>
          </p:cNvCxnSpPr>
          <p:nvPr/>
        </p:nvCxnSpPr>
        <p:spPr>
          <a:xfrm flipH="1">
            <a:off x="4237990" y="4873625"/>
            <a:ext cx="972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07385" y="1260475"/>
            <a:ext cx="2174875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 machine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091555" y="323342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en_sequence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630670" y="5369560"/>
            <a:ext cx="1256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en_transfer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762750" y="5938520"/>
            <a:ext cx="1760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transfer_ir_blcok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611620" y="3756660"/>
            <a:ext cx="1922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sequence_ir_blcok</a:t>
            </a:r>
            <a:endParaRPr lang="en-US" altLang="zh-CN"/>
          </a:p>
        </p:txBody>
      </p:sp>
      <p:sp>
        <p:nvSpPr>
          <p:cNvPr id="47" name="流程图: 预定义过程 46"/>
          <p:cNvSpPr/>
          <p:nvPr/>
        </p:nvSpPr>
        <p:spPr>
          <a:xfrm>
            <a:off x="9697681" y="2334578"/>
            <a:ext cx="1883488" cy="36829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/>
            <a:r>
              <a:rPr lang="en-US" altLang="zh-CN"/>
              <a:t>transfer_addr</a:t>
            </a:r>
            <a:endParaRPr lang="en-US" altLang="zh-CN"/>
          </a:p>
        </p:txBody>
      </p:sp>
      <p:sp>
        <p:nvSpPr>
          <p:cNvPr id="48" name="流程图: 预定义过程 47"/>
          <p:cNvSpPr/>
          <p:nvPr/>
        </p:nvSpPr>
        <p:spPr>
          <a:xfrm>
            <a:off x="9697720" y="1981835"/>
            <a:ext cx="1882775" cy="353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last_ir</a:t>
            </a:r>
            <a:endParaRPr lang="en-US" altLang="zh-CN"/>
          </a:p>
        </p:txBody>
      </p:sp>
      <p:sp>
        <p:nvSpPr>
          <p:cNvPr id="51" name="流程图: 手动操作 50"/>
          <p:cNvSpPr/>
          <p:nvPr/>
        </p:nvSpPr>
        <p:spPr>
          <a:xfrm rot="16200000">
            <a:off x="8573135" y="4358640"/>
            <a:ext cx="1238885" cy="43180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976995" y="42519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8975725" y="46399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51" idx="2"/>
            <a:endCxn id="7" idx="1"/>
          </p:cNvCxnSpPr>
          <p:nvPr/>
        </p:nvCxnSpPr>
        <p:spPr>
          <a:xfrm>
            <a:off x="9408795" y="4574540"/>
            <a:ext cx="73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9680575" y="45383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肘形连接符 55"/>
          <p:cNvCxnSpPr>
            <a:stCxn id="55" idx="0"/>
            <a:endCxn id="47" idx="2"/>
          </p:cNvCxnSpPr>
          <p:nvPr/>
        </p:nvCxnSpPr>
        <p:spPr>
          <a:xfrm rot="16200000">
            <a:off x="9261475" y="3160395"/>
            <a:ext cx="1835150" cy="920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406015" y="3630295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17570" y="3630295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endCxn id="52" idx="0"/>
          </p:cNvCxnSpPr>
          <p:nvPr/>
        </p:nvCxnSpPr>
        <p:spPr>
          <a:xfrm>
            <a:off x="6791325" y="2727960"/>
            <a:ext cx="2334895" cy="1524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endCxn id="53" idx="2"/>
          </p:cNvCxnSpPr>
          <p:nvPr/>
        </p:nvCxnSpPr>
        <p:spPr>
          <a:xfrm flipV="1">
            <a:off x="7320280" y="5008245"/>
            <a:ext cx="1804670" cy="292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282815" y="5225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762750" y="26523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宽屏</PresentationFormat>
  <Paragraphs>148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处理器结构</vt:lpstr>
      <vt:lpstr>总体结构</vt:lpstr>
      <vt:lpstr>结构设计</vt:lpstr>
      <vt:lpstr>ir queue</vt:lpstr>
      <vt:lpstr>指令寄存器</vt:lpstr>
      <vt:lpstr>ir queue: preload 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lianghuayue</dc:creator>
  <cp:lastModifiedBy>lianghuayue</cp:lastModifiedBy>
  <cp:revision>36</cp:revision>
  <dcterms:created xsi:type="dcterms:W3CDTF">2017-06-01T08:18:00Z</dcterms:created>
  <dcterms:modified xsi:type="dcterms:W3CDTF">2017-06-27T03:48:24Z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