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处理器结构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总体结构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901065" y="2150745"/>
            <a:ext cx="59455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预定义过程 6"/>
          <p:cNvSpPr/>
          <p:nvPr/>
        </p:nvSpPr>
        <p:spPr>
          <a:xfrm>
            <a:off x="1527810" y="3062605"/>
            <a:ext cx="494030" cy="7340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令</a:t>
            </a:r>
            <a:endParaRPr lang="zh-CN" altLang="en-US"/>
          </a:p>
        </p:txBody>
      </p:sp>
      <p:sp>
        <p:nvSpPr>
          <p:cNvPr id="8" name="流程图: 预定义过程 7"/>
          <p:cNvSpPr/>
          <p:nvPr/>
        </p:nvSpPr>
        <p:spPr>
          <a:xfrm>
            <a:off x="2430145" y="3062605"/>
            <a:ext cx="494030" cy="7340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3417570" y="3063240"/>
            <a:ext cx="493395" cy="733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取</a:t>
            </a:r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4404995" y="3063240"/>
            <a:ext cx="493395" cy="733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算</a:t>
            </a:r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5307330" y="3062605"/>
            <a:ext cx="493395" cy="734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</a:t>
            </a:r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5400000" flipV="1">
            <a:off x="6609613" y="3070962"/>
            <a:ext cx="462484" cy="797560"/>
          </a:xfrm>
          <a:custGeom>
            <a:avLst/>
            <a:gdLst>
              <a:gd name="connsiteX0" fmla="*/ 117 w 728"/>
              <a:gd name="connsiteY0" fmla="*/ 0 h 1256"/>
              <a:gd name="connsiteX1" fmla="*/ 702 w 728"/>
              <a:gd name="connsiteY1" fmla="*/ 0 h 1256"/>
              <a:gd name="connsiteX2" fmla="*/ 636 w 728"/>
              <a:gd name="connsiteY2" fmla="*/ 262 h 1256"/>
              <a:gd name="connsiteX3" fmla="*/ 581 w 728"/>
              <a:gd name="connsiteY3" fmla="*/ 502 h 1256"/>
              <a:gd name="connsiteX4" fmla="*/ 586 w 728"/>
              <a:gd name="connsiteY4" fmla="*/ 832 h 1256"/>
              <a:gd name="connsiteX5" fmla="*/ 641 w 728"/>
              <a:gd name="connsiteY5" fmla="*/ 1042 h 1256"/>
              <a:gd name="connsiteX6" fmla="*/ 702 w 728"/>
              <a:gd name="connsiteY6" fmla="*/ 1256 h 1256"/>
              <a:gd name="connsiteX7" fmla="*/ 117 w 728"/>
              <a:gd name="connsiteY7" fmla="*/ 1256 h 1256"/>
              <a:gd name="connsiteX8" fmla="*/ 0 w 728"/>
              <a:gd name="connsiteY8" fmla="*/ 628 h 1256"/>
              <a:gd name="connsiteX9" fmla="*/ 117 w 728"/>
              <a:gd name="connsiteY9" fmla="*/ 0 h 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" h="1256">
                <a:moveTo>
                  <a:pt x="117" y="0"/>
                </a:moveTo>
                <a:lnTo>
                  <a:pt x="702" y="0"/>
                </a:lnTo>
                <a:cubicBezTo>
                  <a:pt x="782" y="47"/>
                  <a:pt x="656" y="157"/>
                  <a:pt x="636" y="262"/>
                </a:cubicBezTo>
                <a:cubicBezTo>
                  <a:pt x="617" y="367"/>
                  <a:pt x="581" y="347"/>
                  <a:pt x="581" y="502"/>
                </a:cubicBezTo>
                <a:cubicBezTo>
                  <a:pt x="581" y="657"/>
                  <a:pt x="581" y="771"/>
                  <a:pt x="586" y="832"/>
                </a:cubicBezTo>
                <a:cubicBezTo>
                  <a:pt x="586" y="917"/>
                  <a:pt x="625" y="981"/>
                  <a:pt x="641" y="1042"/>
                </a:cubicBezTo>
                <a:cubicBezTo>
                  <a:pt x="661" y="1147"/>
                  <a:pt x="779" y="1205"/>
                  <a:pt x="702" y="1256"/>
                </a:cubicBezTo>
                <a:lnTo>
                  <a:pt x="117" y="1256"/>
                </a:lnTo>
                <a:cubicBezTo>
                  <a:pt x="0" y="1256"/>
                  <a:pt x="0" y="1047"/>
                  <a:pt x="0" y="628"/>
                </a:cubicBezTo>
                <a:cubicBezTo>
                  <a:pt x="0" y="209"/>
                  <a:pt x="0" y="0"/>
                  <a:pt x="11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肘形连接符 12"/>
          <p:cNvCxnSpPr>
            <a:stCxn id="11" idx="2"/>
            <a:endCxn id="12" idx="2"/>
          </p:cNvCxnSpPr>
          <p:nvPr/>
        </p:nvCxnSpPr>
        <p:spPr>
          <a:xfrm rot="5400000" flipH="1" flipV="1">
            <a:off x="6004243" y="3192463"/>
            <a:ext cx="154305" cy="1054100"/>
          </a:xfrm>
          <a:prstGeom prst="bentConnector3">
            <a:avLst>
              <a:gd name="adj1" fmla="val -1541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5400000" flipH="1" flipV="1">
            <a:off x="5610543" y="2647633"/>
            <a:ext cx="189230" cy="2108835"/>
          </a:xfrm>
          <a:prstGeom prst="bentConnector3">
            <a:avLst>
              <a:gd name="adj1" fmla="val -1892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9" idx="2"/>
            <a:endCxn id="12" idx="4"/>
          </p:cNvCxnSpPr>
          <p:nvPr/>
        </p:nvCxnSpPr>
        <p:spPr>
          <a:xfrm rot="5400000" flipH="1" flipV="1">
            <a:off x="5224463" y="2050733"/>
            <a:ext cx="186055" cy="3305810"/>
          </a:xfrm>
          <a:prstGeom prst="bentConnector3">
            <a:avLst>
              <a:gd name="adj1" fmla="val -3088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2"/>
            <a:endCxn id="12" idx="5"/>
          </p:cNvCxnSpPr>
          <p:nvPr/>
        </p:nvCxnSpPr>
        <p:spPr>
          <a:xfrm rot="5400000" flipH="1" flipV="1">
            <a:off x="4814888" y="1507808"/>
            <a:ext cx="151130" cy="4426585"/>
          </a:xfrm>
          <a:prstGeom prst="bentConnector3">
            <a:avLst>
              <a:gd name="adj1" fmla="val -472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8"/>
          </p:cNvCxnSpPr>
          <p:nvPr/>
        </p:nvCxnSpPr>
        <p:spPr>
          <a:xfrm flipV="1">
            <a:off x="6840855" y="2151380"/>
            <a:ext cx="0" cy="108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7" idx="0"/>
          </p:cNvCxnSpPr>
          <p:nvPr/>
        </p:nvCxnSpPr>
        <p:spPr>
          <a:xfrm flipH="1">
            <a:off x="1774825" y="21386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675890" y="21513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3664585" y="21513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650740" y="21513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5552440" y="21513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516245" y="21132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613910" y="21126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626485" y="21126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638425" y="21126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737995" y="21126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7" idx="2"/>
          </p:cNvCxnSpPr>
          <p:nvPr/>
        </p:nvCxnSpPr>
        <p:spPr>
          <a:xfrm>
            <a:off x="1774825" y="3796665"/>
            <a:ext cx="1270" cy="35242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56005" y="2708910"/>
            <a:ext cx="0" cy="14401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050925" y="4150360"/>
            <a:ext cx="71437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1056005" y="2708910"/>
            <a:ext cx="648017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17905" y="3391535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6"/>
            <a:endCxn id="7" idx="1"/>
          </p:cNvCxnSpPr>
          <p:nvPr/>
        </p:nvCxnSpPr>
        <p:spPr>
          <a:xfrm>
            <a:off x="1093470" y="3429635"/>
            <a:ext cx="43434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2190750" y="2670810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肘形连接符 37"/>
          <p:cNvCxnSpPr>
            <a:stCxn id="37" idx="4"/>
            <a:endCxn id="8" idx="1"/>
          </p:cNvCxnSpPr>
          <p:nvPr/>
        </p:nvCxnSpPr>
        <p:spPr>
          <a:xfrm rot="5400000" flipV="1">
            <a:off x="1987868" y="2987358"/>
            <a:ext cx="683260" cy="201295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175635" y="2671445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肘形连接符 39"/>
          <p:cNvCxnSpPr>
            <a:endCxn id="9" idx="1"/>
          </p:cNvCxnSpPr>
          <p:nvPr/>
        </p:nvCxnSpPr>
        <p:spPr>
          <a:xfrm rot="5400000" flipV="1">
            <a:off x="2973070" y="2985135"/>
            <a:ext cx="683895" cy="205740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162425" y="2670810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肘形连接符 41"/>
          <p:cNvCxnSpPr/>
          <p:nvPr/>
        </p:nvCxnSpPr>
        <p:spPr>
          <a:xfrm rot="5400000" flipV="1">
            <a:off x="3959860" y="2984500"/>
            <a:ext cx="683895" cy="205740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5085715" y="2670810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肘形连接符 43"/>
          <p:cNvCxnSpPr/>
          <p:nvPr/>
        </p:nvCxnSpPr>
        <p:spPr>
          <a:xfrm rot="5400000" flipV="1">
            <a:off x="4883150" y="2984500"/>
            <a:ext cx="683895" cy="205740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901065" y="17449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970395" y="23025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指令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结构设计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901065" y="2150745"/>
            <a:ext cx="59455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预定义过程 6"/>
          <p:cNvSpPr/>
          <p:nvPr/>
        </p:nvSpPr>
        <p:spPr>
          <a:xfrm>
            <a:off x="1527810" y="3062605"/>
            <a:ext cx="490855" cy="7340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令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3829050" y="3063240"/>
            <a:ext cx="493395" cy="733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取</a:t>
            </a:r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4816475" y="3063240"/>
            <a:ext cx="493395" cy="733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算</a:t>
            </a:r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5718810" y="3062605"/>
            <a:ext cx="493395" cy="734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</a:t>
            </a:r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5400000" flipV="1">
            <a:off x="7021093" y="3070962"/>
            <a:ext cx="462484" cy="797560"/>
          </a:xfrm>
          <a:custGeom>
            <a:avLst/>
            <a:gdLst>
              <a:gd name="connsiteX0" fmla="*/ 117 w 728"/>
              <a:gd name="connsiteY0" fmla="*/ 0 h 1256"/>
              <a:gd name="connsiteX1" fmla="*/ 702 w 728"/>
              <a:gd name="connsiteY1" fmla="*/ 0 h 1256"/>
              <a:gd name="connsiteX2" fmla="*/ 636 w 728"/>
              <a:gd name="connsiteY2" fmla="*/ 262 h 1256"/>
              <a:gd name="connsiteX3" fmla="*/ 581 w 728"/>
              <a:gd name="connsiteY3" fmla="*/ 502 h 1256"/>
              <a:gd name="connsiteX4" fmla="*/ 586 w 728"/>
              <a:gd name="connsiteY4" fmla="*/ 832 h 1256"/>
              <a:gd name="connsiteX5" fmla="*/ 641 w 728"/>
              <a:gd name="connsiteY5" fmla="*/ 1042 h 1256"/>
              <a:gd name="connsiteX6" fmla="*/ 702 w 728"/>
              <a:gd name="connsiteY6" fmla="*/ 1256 h 1256"/>
              <a:gd name="connsiteX7" fmla="*/ 117 w 728"/>
              <a:gd name="connsiteY7" fmla="*/ 1256 h 1256"/>
              <a:gd name="connsiteX8" fmla="*/ 0 w 728"/>
              <a:gd name="connsiteY8" fmla="*/ 628 h 1256"/>
              <a:gd name="connsiteX9" fmla="*/ 117 w 728"/>
              <a:gd name="connsiteY9" fmla="*/ 0 h 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" h="1256">
                <a:moveTo>
                  <a:pt x="117" y="0"/>
                </a:moveTo>
                <a:lnTo>
                  <a:pt x="702" y="0"/>
                </a:lnTo>
                <a:cubicBezTo>
                  <a:pt x="782" y="47"/>
                  <a:pt x="656" y="157"/>
                  <a:pt x="636" y="262"/>
                </a:cubicBezTo>
                <a:cubicBezTo>
                  <a:pt x="617" y="367"/>
                  <a:pt x="581" y="347"/>
                  <a:pt x="581" y="502"/>
                </a:cubicBezTo>
                <a:cubicBezTo>
                  <a:pt x="581" y="657"/>
                  <a:pt x="581" y="771"/>
                  <a:pt x="586" y="832"/>
                </a:cubicBezTo>
                <a:cubicBezTo>
                  <a:pt x="586" y="917"/>
                  <a:pt x="625" y="981"/>
                  <a:pt x="641" y="1042"/>
                </a:cubicBezTo>
                <a:cubicBezTo>
                  <a:pt x="661" y="1147"/>
                  <a:pt x="779" y="1205"/>
                  <a:pt x="702" y="1256"/>
                </a:cubicBezTo>
                <a:lnTo>
                  <a:pt x="117" y="1256"/>
                </a:lnTo>
                <a:cubicBezTo>
                  <a:pt x="0" y="1256"/>
                  <a:pt x="0" y="1047"/>
                  <a:pt x="0" y="628"/>
                </a:cubicBezTo>
                <a:cubicBezTo>
                  <a:pt x="0" y="209"/>
                  <a:pt x="0" y="0"/>
                  <a:pt x="11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肘形连接符 12"/>
          <p:cNvCxnSpPr>
            <a:stCxn id="11" idx="2"/>
            <a:endCxn id="12" idx="2"/>
          </p:cNvCxnSpPr>
          <p:nvPr/>
        </p:nvCxnSpPr>
        <p:spPr>
          <a:xfrm rot="5400000" flipH="1" flipV="1">
            <a:off x="6415723" y="3192463"/>
            <a:ext cx="154305" cy="1054100"/>
          </a:xfrm>
          <a:prstGeom prst="bentConnector3">
            <a:avLst>
              <a:gd name="adj1" fmla="val -1541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5400000" flipH="1" flipV="1">
            <a:off x="6022023" y="2647633"/>
            <a:ext cx="189230" cy="2108835"/>
          </a:xfrm>
          <a:prstGeom prst="bentConnector3">
            <a:avLst>
              <a:gd name="adj1" fmla="val -1892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9" idx="2"/>
            <a:endCxn id="12" idx="4"/>
          </p:cNvCxnSpPr>
          <p:nvPr/>
        </p:nvCxnSpPr>
        <p:spPr>
          <a:xfrm rot="5400000" flipH="1" flipV="1">
            <a:off x="5635943" y="2050733"/>
            <a:ext cx="186055" cy="3305810"/>
          </a:xfrm>
          <a:prstGeom prst="bentConnector3">
            <a:avLst>
              <a:gd name="adj1" fmla="val -2754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2"/>
            <a:endCxn id="12" idx="5"/>
          </p:cNvCxnSpPr>
          <p:nvPr/>
        </p:nvCxnSpPr>
        <p:spPr>
          <a:xfrm rot="5400000" flipH="1" flipV="1">
            <a:off x="5226368" y="1507808"/>
            <a:ext cx="151130" cy="4426585"/>
          </a:xfrm>
          <a:prstGeom prst="bentConnector3">
            <a:avLst>
              <a:gd name="adj1" fmla="val -472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8"/>
          </p:cNvCxnSpPr>
          <p:nvPr/>
        </p:nvCxnSpPr>
        <p:spPr>
          <a:xfrm flipV="1">
            <a:off x="7252335" y="2151380"/>
            <a:ext cx="0" cy="108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7" idx="0"/>
          </p:cNvCxnSpPr>
          <p:nvPr/>
        </p:nvCxnSpPr>
        <p:spPr>
          <a:xfrm flipH="1">
            <a:off x="1773555" y="21386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087370" y="21513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076065" y="21513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5062220" y="21513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5963920" y="2151380"/>
            <a:ext cx="1270" cy="92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927725" y="21132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025390" y="21126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037965" y="21126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049905" y="21126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737995" y="21126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7" idx="2"/>
          </p:cNvCxnSpPr>
          <p:nvPr/>
        </p:nvCxnSpPr>
        <p:spPr>
          <a:xfrm>
            <a:off x="1773555" y="3796665"/>
            <a:ext cx="1270" cy="35242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56005" y="2708910"/>
            <a:ext cx="0" cy="14401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050925" y="4150360"/>
            <a:ext cx="71437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1056005" y="2708910"/>
            <a:ext cx="648017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17905" y="3391535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6"/>
            <a:endCxn id="7" idx="1"/>
          </p:cNvCxnSpPr>
          <p:nvPr/>
        </p:nvCxnSpPr>
        <p:spPr>
          <a:xfrm>
            <a:off x="1093470" y="3429635"/>
            <a:ext cx="43434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2602230" y="2670810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肘形连接符 37"/>
          <p:cNvCxnSpPr>
            <a:stCxn id="37" idx="4"/>
            <a:endCxn id="8" idx="1"/>
          </p:cNvCxnSpPr>
          <p:nvPr/>
        </p:nvCxnSpPr>
        <p:spPr>
          <a:xfrm rot="5400000" flipV="1">
            <a:off x="2399348" y="2987358"/>
            <a:ext cx="683260" cy="201295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87115" y="2671445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肘形连接符 39"/>
          <p:cNvCxnSpPr>
            <a:endCxn id="9" idx="1"/>
          </p:cNvCxnSpPr>
          <p:nvPr/>
        </p:nvCxnSpPr>
        <p:spPr>
          <a:xfrm rot="5400000" flipV="1">
            <a:off x="3383915" y="2985135"/>
            <a:ext cx="683895" cy="205740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573905" y="2670810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肘形连接符 41"/>
          <p:cNvCxnSpPr/>
          <p:nvPr/>
        </p:nvCxnSpPr>
        <p:spPr>
          <a:xfrm rot="5400000" flipV="1">
            <a:off x="4371340" y="2984500"/>
            <a:ext cx="683895" cy="205740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5497195" y="2670810"/>
            <a:ext cx="75565" cy="755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肘形连接符 43"/>
          <p:cNvCxnSpPr/>
          <p:nvPr/>
        </p:nvCxnSpPr>
        <p:spPr>
          <a:xfrm rot="5400000" flipV="1">
            <a:off x="5294630" y="2984500"/>
            <a:ext cx="683895" cy="205740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901065" y="17449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381875" y="23025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指令</a:t>
            </a:r>
            <a:endParaRPr lang="zh-CN" altLang="en-US"/>
          </a:p>
        </p:txBody>
      </p:sp>
      <p:sp>
        <p:nvSpPr>
          <p:cNvPr id="3" name="流程图: 过程 2"/>
          <p:cNvSpPr/>
          <p:nvPr/>
        </p:nvSpPr>
        <p:spPr>
          <a:xfrm>
            <a:off x="2856230" y="3061970"/>
            <a:ext cx="478155" cy="733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指针地址</a:t>
            </a:r>
            <a:endParaRPr lang="zh-CN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指令寄存器</a:t>
            </a:r>
            <a:endParaRPr lang="zh-CN" altLang="en-US"/>
          </a:p>
        </p:txBody>
      </p:sp>
      <p:sp>
        <p:nvSpPr>
          <p:cNvPr id="3" name="流程图: 准备 2"/>
          <p:cNvSpPr/>
          <p:nvPr/>
        </p:nvSpPr>
        <p:spPr>
          <a:xfrm>
            <a:off x="838200" y="1691005"/>
            <a:ext cx="1193800" cy="31242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复位</a:t>
            </a:r>
            <a:endParaRPr lang="zh-CN" altLang="en-US"/>
          </a:p>
        </p:txBody>
      </p:sp>
      <p:sp>
        <p:nvSpPr>
          <p:cNvPr id="4" name="流程图: 过程 3"/>
          <p:cNvSpPr/>
          <p:nvPr/>
        </p:nvSpPr>
        <p:spPr>
          <a:xfrm>
            <a:off x="774065" y="2327275"/>
            <a:ext cx="1343025" cy="374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准备初始化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964565" y="3051175"/>
            <a:ext cx="940435" cy="374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取指</a:t>
            </a:r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964565" y="3784600"/>
            <a:ext cx="940435" cy="374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取指</a:t>
            </a:r>
            <a:endParaRPr lang="zh-CN" altLang="en-US"/>
          </a:p>
        </p:txBody>
      </p:sp>
      <p:sp>
        <p:nvSpPr>
          <p:cNvPr id="9" name="流程图: 决策 8"/>
          <p:cNvSpPr/>
          <p:nvPr/>
        </p:nvSpPr>
        <p:spPr>
          <a:xfrm>
            <a:off x="2741295" y="4370705"/>
            <a:ext cx="2376170" cy="5041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直接跳转</a:t>
            </a:r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3137853" y="5269231"/>
            <a:ext cx="1783079" cy="3682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/>
            <a:r>
              <a:rPr lang="zh-CN" altLang="en-US"/>
              <a:t>选择工作寄存器</a:t>
            </a:r>
            <a:endParaRPr lang="zh-CN" altLang="en-US"/>
          </a:p>
        </p:txBody>
      </p:sp>
      <p:sp>
        <p:nvSpPr>
          <p:cNvPr id="11" name="线形标注 1(带强调线) 10"/>
          <p:cNvSpPr/>
          <p:nvPr/>
        </p:nvSpPr>
        <p:spPr>
          <a:xfrm>
            <a:off x="2644775" y="2003425"/>
            <a:ext cx="1402079" cy="460374"/>
          </a:xfrm>
          <a:prstGeom prst="accent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p>
            <a:pPr algn="l"/>
            <a:r>
              <a:rPr lang="zh-CN" altLang="en-US" sz="1200">
                <a:sym typeface="+mn-ea"/>
              </a:rPr>
              <a:t>使能初始化寄存器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指令地址指向零</a:t>
            </a:r>
            <a:endParaRPr lang="zh-CN" altLang="en-US" sz="1200"/>
          </a:p>
        </p:txBody>
      </p:sp>
      <p:sp>
        <p:nvSpPr>
          <p:cNvPr id="12" name="线形标注 1(带强调线) 11"/>
          <p:cNvSpPr/>
          <p:nvPr/>
        </p:nvSpPr>
        <p:spPr>
          <a:xfrm>
            <a:off x="2606675" y="2893378"/>
            <a:ext cx="1022349" cy="275589"/>
          </a:xfrm>
          <a:prstGeom prst="accent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p>
            <a:pPr algn="l"/>
            <a:r>
              <a:rPr lang="zh-CN" altLang="en-US" sz="1200"/>
              <a:t>当前地址加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WPS 演示</Application>
  <PresentationFormat>宽屏</PresentationFormat>
  <Paragraphs>53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lianghuayue</dc:creator>
  <cp:lastModifiedBy>lianghuayue</cp:lastModifiedBy>
  <cp:revision>7</cp:revision>
  <dcterms:created xsi:type="dcterms:W3CDTF">2017-06-01T08:18:40Z</dcterms:created>
  <dcterms:modified xsi:type="dcterms:W3CDTF">2017-06-01T09:35:25Z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