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1" r:id="rId7"/>
    <p:sldId id="258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处理器结构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总体结构</a:t>
            </a:r>
            <a:endParaRPr lang="zh-CN" altLang="en-US"/>
          </a:p>
        </p:txBody>
      </p:sp>
      <p:sp>
        <p:nvSpPr>
          <p:cNvPr id="2" name="流程图: 磁盘 1"/>
          <p:cNvSpPr/>
          <p:nvPr/>
        </p:nvSpPr>
        <p:spPr>
          <a:xfrm>
            <a:off x="344170" y="1982470"/>
            <a:ext cx="700405" cy="14655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3940175" y="1764030"/>
            <a:ext cx="143573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sp>
        <p:nvSpPr>
          <p:cNvPr id="52" name="剪去同侧角的矩形 51"/>
          <p:cNvSpPr/>
          <p:nvPr/>
        </p:nvSpPr>
        <p:spPr>
          <a:xfrm>
            <a:off x="2495550" y="1772285"/>
            <a:ext cx="1083945" cy="466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1" name="流程图: 预定义过程 90"/>
          <p:cNvSpPr/>
          <p:nvPr/>
        </p:nvSpPr>
        <p:spPr>
          <a:xfrm>
            <a:off x="2495550" y="2605405"/>
            <a:ext cx="144462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 bus</a:t>
            </a:r>
            <a:endParaRPr lang="en-US" altLang="zh-CN"/>
          </a:p>
        </p:txBody>
      </p:sp>
      <p:sp>
        <p:nvSpPr>
          <p:cNvPr id="53" name="流程图: 预定义过程 52"/>
          <p:cNvSpPr/>
          <p:nvPr/>
        </p:nvSpPr>
        <p:spPr>
          <a:xfrm>
            <a:off x="4658360" y="3138805"/>
            <a:ext cx="144462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result bus</a:t>
            </a:r>
            <a:endParaRPr lang="en-US" altLang="zh-CN"/>
          </a:p>
        </p:txBody>
      </p:sp>
      <p:sp>
        <p:nvSpPr>
          <p:cNvPr id="54" name="剪去同侧角的矩形 53"/>
          <p:cNvSpPr/>
          <p:nvPr/>
        </p:nvSpPr>
        <p:spPr>
          <a:xfrm>
            <a:off x="4658360" y="3839210"/>
            <a:ext cx="1235710" cy="466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caculater</a:t>
            </a:r>
            <a:endParaRPr lang="en-US" altLang="zh-CN"/>
          </a:p>
        </p:txBody>
      </p:sp>
      <p:sp>
        <p:nvSpPr>
          <p:cNvPr id="55" name="剪去同侧角的矩形 54"/>
          <p:cNvSpPr/>
          <p:nvPr/>
        </p:nvSpPr>
        <p:spPr>
          <a:xfrm>
            <a:off x="1766570" y="3448050"/>
            <a:ext cx="1445260" cy="82740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address </a:t>
            </a:r>
            <a:endParaRPr lang="en-US" altLang="zh-CN"/>
          </a:p>
          <a:p>
            <a:pPr algn="ctr"/>
            <a:r>
              <a:rPr lang="en-US" altLang="zh-CN"/>
              <a:t>write data</a:t>
            </a:r>
            <a:endParaRPr lang="en-US" altLang="zh-CN"/>
          </a:p>
        </p:txBody>
      </p:sp>
      <p:cxnSp>
        <p:nvCxnSpPr>
          <p:cNvPr id="56" name="肘形连接符 55"/>
          <p:cNvCxnSpPr>
            <a:stCxn id="55" idx="2"/>
            <a:endCxn id="2" idx="3"/>
          </p:cNvCxnSpPr>
          <p:nvPr/>
        </p:nvCxnSpPr>
        <p:spPr>
          <a:xfrm rot="10800000">
            <a:off x="694690" y="3448050"/>
            <a:ext cx="1071880" cy="414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" idx="4"/>
            <a:endCxn id="91" idx="1"/>
          </p:cNvCxnSpPr>
          <p:nvPr/>
        </p:nvCxnSpPr>
        <p:spPr>
          <a:xfrm>
            <a:off x="1044575" y="2715260"/>
            <a:ext cx="1450975" cy="76200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2" idx="2"/>
          </p:cNvCxnSpPr>
          <p:nvPr/>
        </p:nvCxnSpPr>
        <p:spPr>
          <a:xfrm flipV="1">
            <a:off x="1053465" y="2005330"/>
            <a:ext cx="1442085" cy="703580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0"/>
            <a:endCxn id="49" idx="1"/>
          </p:cNvCxnSpPr>
          <p:nvPr/>
        </p:nvCxnSpPr>
        <p:spPr>
          <a:xfrm flipV="1">
            <a:off x="3579495" y="2001520"/>
            <a:ext cx="36068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3" idx="1"/>
            <a:endCxn id="55" idx="0"/>
          </p:cNvCxnSpPr>
          <p:nvPr/>
        </p:nvCxnSpPr>
        <p:spPr>
          <a:xfrm rot="10800000" flipV="1">
            <a:off x="3211830" y="3324860"/>
            <a:ext cx="1446530" cy="537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4" idx="2"/>
          </p:cNvCxnSpPr>
          <p:nvPr/>
        </p:nvCxnSpPr>
        <p:spPr>
          <a:xfrm rot="10800000">
            <a:off x="3213100" y="3860800"/>
            <a:ext cx="1445260" cy="211455"/>
          </a:xfrm>
          <a:prstGeom prst="bent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5" idx="1"/>
            <a:endCxn id="54" idx="1"/>
          </p:cNvCxnSpPr>
          <p:nvPr/>
        </p:nvCxnSpPr>
        <p:spPr>
          <a:xfrm rot="5400000" flipV="1">
            <a:off x="3867785" y="2896870"/>
            <a:ext cx="29845" cy="2787015"/>
          </a:xfrm>
          <a:prstGeom prst="bentConnector3">
            <a:avLst>
              <a:gd name="adj1" fmla="val 8978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1" idx="3"/>
            <a:endCxn id="53" idx="0"/>
          </p:cNvCxnSpPr>
          <p:nvPr/>
        </p:nvCxnSpPr>
        <p:spPr>
          <a:xfrm>
            <a:off x="3940175" y="2791460"/>
            <a:ext cx="1440815" cy="3473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670685" y="4371975"/>
            <a:ext cx="1636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memory trigger</a:t>
            </a:r>
            <a:endParaRPr lang="en-US" altLang="zh-CN"/>
          </a:p>
        </p:txBody>
      </p:sp>
      <p:cxnSp>
        <p:nvCxnSpPr>
          <p:cNvPr id="5" name="肘形连接符 4"/>
          <p:cNvCxnSpPr>
            <a:stCxn id="53" idx="2"/>
            <a:endCxn id="54" idx="3"/>
          </p:cNvCxnSpPr>
          <p:nvPr/>
        </p:nvCxnSpPr>
        <p:spPr>
          <a:xfrm rot="5400000">
            <a:off x="5164455" y="3622040"/>
            <a:ext cx="328295" cy="104775"/>
          </a:xfrm>
          <a:prstGeom prst="bentConnector3">
            <a:avLst>
              <a:gd name="adj1" fmla="val 500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梯形 22"/>
          <p:cNvSpPr/>
          <p:nvPr/>
        </p:nvSpPr>
        <p:spPr>
          <a:xfrm rot="5400000" flipH="1">
            <a:off x="2825750" y="5964555"/>
            <a:ext cx="974090" cy="2978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25" y="4445"/>
            <a:ext cx="1783080" cy="126492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结构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247130" y="20294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380365" y="1183005"/>
            <a:ext cx="1395730" cy="3898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3363595" y="647700"/>
            <a:ext cx="681990" cy="3606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18" name="剪去同侧角的矩形 17"/>
          <p:cNvSpPr/>
          <p:nvPr/>
        </p:nvSpPr>
        <p:spPr>
          <a:xfrm>
            <a:off x="3070225" y="295275"/>
            <a:ext cx="1177925" cy="76581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ir queue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流程图: 预定义过程 2"/>
          <p:cNvSpPr/>
          <p:nvPr/>
        </p:nvSpPr>
        <p:spPr>
          <a:xfrm>
            <a:off x="3908425" y="5878195"/>
            <a:ext cx="1544955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ir address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92680" y="5731510"/>
            <a:ext cx="51244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7150" y="1665605"/>
            <a:ext cx="1718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mem_read_data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19" idx="3"/>
            <a:endCxn id="115" idx="1"/>
          </p:cNvCxnSpPr>
          <p:nvPr/>
        </p:nvCxnSpPr>
        <p:spPr>
          <a:xfrm flipV="1">
            <a:off x="1776095" y="1847850"/>
            <a:ext cx="273558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-9525" y="28924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mem_write_data</a:t>
            </a:r>
            <a:endParaRPr lang="en-US" altLang="zh-CN"/>
          </a:p>
        </p:txBody>
      </p:sp>
      <p:sp>
        <p:nvSpPr>
          <p:cNvPr id="61" name="梯形 60"/>
          <p:cNvSpPr/>
          <p:nvPr/>
        </p:nvSpPr>
        <p:spPr>
          <a:xfrm rot="16200000">
            <a:off x="5427980" y="3232785"/>
            <a:ext cx="1007745" cy="346710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835650" y="297942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66" name="肘形连接符 65"/>
          <p:cNvCxnSpPr>
            <a:stCxn id="28" idx="4"/>
            <a:endCxn id="62" idx="3"/>
          </p:cNvCxnSpPr>
          <p:nvPr/>
        </p:nvCxnSpPr>
        <p:spPr>
          <a:xfrm rot="5400000">
            <a:off x="5667375" y="2545715"/>
            <a:ext cx="1058545" cy="1771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梯形 67"/>
          <p:cNvSpPr/>
          <p:nvPr/>
        </p:nvSpPr>
        <p:spPr>
          <a:xfrm rot="16200000">
            <a:off x="7945120" y="3532505"/>
            <a:ext cx="1146810" cy="36004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425815" y="328676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8422640" y="35426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8422640" y="379857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6451600" y="3519805"/>
            <a:ext cx="1646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calculate_result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-44450" y="369506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mem_rw_address</a:t>
            </a:r>
            <a:endParaRPr lang="en-US" altLang="zh-CN"/>
          </a:p>
        </p:txBody>
      </p:sp>
      <p:sp>
        <p:nvSpPr>
          <p:cNvPr id="77" name="梯形 76"/>
          <p:cNvSpPr/>
          <p:nvPr/>
        </p:nvSpPr>
        <p:spPr>
          <a:xfrm rot="16200000">
            <a:off x="2387600" y="3772535"/>
            <a:ext cx="897890" cy="2343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stCxn id="113" idx="1"/>
            <a:endCxn id="60" idx="3"/>
          </p:cNvCxnSpPr>
          <p:nvPr/>
        </p:nvCxnSpPr>
        <p:spPr>
          <a:xfrm flipH="1">
            <a:off x="1773555" y="3067050"/>
            <a:ext cx="482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680970" y="354330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77" idx="0"/>
            <a:endCxn id="76" idx="3"/>
          </p:cNvCxnSpPr>
          <p:nvPr/>
        </p:nvCxnSpPr>
        <p:spPr>
          <a:xfrm flipH="1" flipV="1">
            <a:off x="1807845" y="3807460"/>
            <a:ext cx="91186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680970" y="385445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3" idx="3"/>
            <a:endCxn id="33" idx="3"/>
          </p:cNvCxnSpPr>
          <p:nvPr/>
        </p:nvCxnSpPr>
        <p:spPr>
          <a:xfrm flipH="1" flipV="1">
            <a:off x="4143375" y="5417185"/>
            <a:ext cx="1310005" cy="698500"/>
          </a:xfrm>
          <a:prstGeom prst="bentConnector3">
            <a:avLst>
              <a:gd name="adj1" fmla="val -181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2" idx="3"/>
          </p:cNvCxnSpPr>
          <p:nvPr/>
        </p:nvCxnSpPr>
        <p:spPr>
          <a:xfrm flipV="1">
            <a:off x="8540750" y="2062480"/>
            <a:ext cx="130111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预定义过程 90"/>
          <p:cNvSpPr/>
          <p:nvPr/>
        </p:nvSpPr>
        <p:spPr>
          <a:xfrm>
            <a:off x="6964045" y="1457960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raw_data_bus_0</a:t>
            </a:r>
            <a:endParaRPr lang="en-US" altLang="zh-CN"/>
          </a:p>
        </p:txBody>
      </p:sp>
      <p:sp>
        <p:nvSpPr>
          <p:cNvPr id="92" name="流程图: 预定义过程 91"/>
          <p:cNvSpPr/>
          <p:nvPr/>
        </p:nvSpPr>
        <p:spPr>
          <a:xfrm>
            <a:off x="6964045" y="1885950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raw_data_bus_1</a:t>
            </a:r>
            <a:endParaRPr lang="en-US" altLang="zh-CN"/>
          </a:p>
        </p:txBody>
      </p:sp>
      <p:cxnSp>
        <p:nvCxnSpPr>
          <p:cNvPr id="97" name="直接箭头连接符 96"/>
          <p:cNvCxnSpPr>
            <a:stCxn id="91" idx="3"/>
          </p:cNvCxnSpPr>
          <p:nvPr/>
        </p:nvCxnSpPr>
        <p:spPr>
          <a:xfrm flipV="1">
            <a:off x="8540750" y="1558925"/>
            <a:ext cx="13011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835650" y="328231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椭圆 100"/>
          <p:cNvSpPr/>
          <p:nvPr/>
        </p:nvSpPr>
        <p:spPr>
          <a:xfrm>
            <a:off x="1958340" y="37693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5" idx="3"/>
            <a:endCxn id="8" idx="1"/>
          </p:cNvCxnSpPr>
          <p:nvPr/>
        </p:nvCxnSpPr>
        <p:spPr>
          <a:xfrm>
            <a:off x="4045585" y="828040"/>
            <a:ext cx="165989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6247130" y="18097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肘形连接符 110"/>
          <p:cNvCxnSpPr>
            <a:stCxn id="104" idx="4"/>
          </p:cNvCxnSpPr>
          <p:nvPr/>
        </p:nvCxnSpPr>
        <p:spPr>
          <a:xfrm rot="5400000" flipV="1">
            <a:off x="6534785" y="1635125"/>
            <a:ext cx="175895" cy="675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预定义过程 112"/>
          <p:cNvSpPr/>
          <p:nvPr/>
        </p:nvSpPr>
        <p:spPr>
          <a:xfrm>
            <a:off x="2256155" y="2829560"/>
            <a:ext cx="1412240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data_to_write</a:t>
            </a:r>
            <a:endParaRPr lang="en-US" altLang="zh-CN"/>
          </a:p>
        </p:txBody>
      </p:sp>
      <p:sp>
        <p:nvSpPr>
          <p:cNvPr id="115" name="流程图: 预定义过程 114"/>
          <p:cNvSpPr/>
          <p:nvPr/>
        </p:nvSpPr>
        <p:spPr>
          <a:xfrm>
            <a:off x="4511675" y="1661795"/>
            <a:ext cx="974090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</a:t>
            </a:r>
            <a:endParaRPr lang="en-US" altLang="zh-CN"/>
          </a:p>
        </p:txBody>
      </p:sp>
      <p:sp>
        <p:nvSpPr>
          <p:cNvPr id="116" name="椭圆 115"/>
          <p:cNvSpPr/>
          <p:nvPr/>
        </p:nvSpPr>
        <p:spPr>
          <a:xfrm>
            <a:off x="1976755" y="18103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7" name="肘形连接符 116"/>
          <p:cNvCxnSpPr>
            <a:stCxn id="116" idx="0"/>
            <a:endCxn id="5" idx="1"/>
          </p:cNvCxnSpPr>
          <p:nvPr/>
        </p:nvCxnSpPr>
        <p:spPr>
          <a:xfrm rot="16200000">
            <a:off x="2198053" y="644843"/>
            <a:ext cx="982345" cy="1348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61" idx="0"/>
            <a:endCxn id="122" idx="6"/>
          </p:cNvCxnSpPr>
          <p:nvPr/>
        </p:nvCxnSpPr>
        <p:spPr>
          <a:xfrm flipH="1" flipV="1">
            <a:off x="4422140" y="3404235"/>
            <a:ext cx="133667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4346575" y="336613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3" name="肘形连接符 122"/>
          <p:cNvCxnSpPr>
            <a:stCxn id="122" idx="0"/>
            <a:endCxn id="113" idx="3"/>
          </p:cNvCxnSpPr>
          <p:nvPr/>
        </p:nvCxnSpPr>
        <p:spPr>
          <a:xfrm rot="16200000" flipV="1">
            <a:off x="3876993" y="2858453"/>
            <a:ext cx="299085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22" idx="4"/>
            <a:endCxn id="80" idx="3"/>
          </p:cNvCxnSpPr>
          <p:nvPr/>
        </p:nvCxnSpPr>
        <p:spPr>
          <a:xfrm rot="5400000">
            <a:off x="3526155" y="2868930"/>
            <a:ext cx="285750" cy="1431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05475" y="591185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13" idx="1"/>
          </p:cNvCxnSpPr>
          <p:nvPr/>
        </p:nvCxnSpPr>
        <p:spPr>
          <a:xfrm>
            <a:off x="2905125" y="5873115"/>
            <a:ext cx="259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64205" y="616077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164205" y="56889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23" idx="0"/>
            <a:endCxn id="3" idx="1"/>
          </p:cNvCxnSpPr>
          <p:nvPr/>
        </p:nvCxnSpPr>
        <p:spPr>
          <a:xfrm>
            <a:off x="3462020" y="6042025"/>
            <a:ext cx="4464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58340" y="52990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肘形连接符 15"/>
          <p:cNvCxnSpPr>
            <a:stCxn id="15" idx="6"/>
            <a:endCxn id="7" idx="0"/>
          </p:cNvCxnSpPr>
          <p:nvPr/>
        </p:nvCxnSpPr>
        <p:spPr>
          <a:xfrm>
            <a:off x="2033905" y="5265420"/>
            <a:ext cx="615315" cy="394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同侧角的矩形 19"/>
          <p:cNvSpPr/>
          <p:nvPr/>
        </p:nvSpPr>
        <p:spPr>
          <a:xfrm>
            <a:off x="4345940" y="1100455"/>
            <a:ext cx="4329430" cy="12566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raw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剪去同侧角的矩形 20"/>
          <p:cNvSpPr/>
          <p:nvPr/>
        </p:nvSpPr>
        <p:spPr>
          <a:xfrm>
            <a:off x="5217795" y="2571750"/>
            <a:ext cx="4114800" cy="185674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result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剪去同侧角的矩形 21"/>
          <p:cNvSpPr/>
          <p:nvPr/>
        </p:nvSpPr>
        <p:spPr>
          <a:xfrm>
            <a:off x="2139950" y="2428875"/>
            <a:ext cx="1905635" cy="19805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memory trigger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>
            <a:stCxn id="101" idx="4"/>
            <a:endCxn id="12" idx="1"/>
          </p:cNvCxnSpPr>
          <p:nvPr/>
        </p:nvCxnSpPr>
        <p:spPr>
          <a:xfrm rot="5400000" flipV="1">
            <a:off x="1330325" y="4511040"/>
            <a:ext cx="2499995" cy="11677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00" idx="3"/>
          </p:cNvCxnSpPr>
          <p:nvPr/>
        </p:nvCxnSpPr>
        <p:spPr>
          <a:xfrm rot="10800000">
            <a:off x="6108065" y="3466465"/>
            <a:ext cx="4017645" cy="287020"/>
          </a:xfrm>
          <a:prstGeom prst="bentConnector3">
            <a:avLst>
              <a:gd name="adj1" fmla="val 49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5" idx="3"/>
            <a:endCxn id="104" idx="2"/>
          </p:cNvCxnSpPr>
          <p:nvPr/>
        </p:nvCxnSpPr>
        <p:spPr>
          <a:xfrm>
            <a:off x="5485765" y="1847850"/>
            <a:ext cx="761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4" idx="0"/>
            <a:endCxn id="91" idx="1"/>
          </p:cNvCxnSpPr>
          <p:nvPr/>
        </p:nvCxnSpPr>
        <p:spPr>
          <a:xfrm rot="16200000">
            <a:off x="6541770" y="1387475"/>
            <a:ext cx="165735" cy="6788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 rot="16200000">
            <a:off x="3521075" y="5094605"/>
            <a:ext cx="897890" cy="347980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0960" y="492188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870960" y="523303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4" name="肘形连接符 33"/>
          <p:cNvCxnSpPr>
            <a:stCxn id="11" idx="0"/>
            <a:endCxn id="84" idx="3"/>
          </p:cNvCxnSpPr>
          <p:nvPr/>
        </p:nvCxnSpPr>
        <p:spPr>
          <a:xfrm rot="10800000">
            <a:off x="2953385" y="3966845"/>
            <a:ext cx="842645" cy="1229995"/>
          </a:xfrm>
          <a:prstGeom prst="bentConnector3">
            <a:avLst>
              <a:gd name="adj1" fmla="val 4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052695" y="336613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肘形连接符 37"/>
          <p:cNvCxnSpPr>
            <a:stCxn id="36" idx="4"/>
            <a:endCxn id="17" idx="3"/>
          </p:cNvCxnSpPr>
          <p:nvPr/>
        </p:nvCxnSpPr>
        <p:spPr>
          <a:xfrm rot="5400000">
            <a:off x="3784918" y="3800158"/>
            <a:ext cx="1664335" cy="947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剪去同侧角的矩形 24"/>
          <p:cNvSpPr/>
          <p:nvPr/>
        </p:nvSpPr>
        <p:spPr>
          <a:xfrm>
            <a:off x="2111375" y="4481195"/>
            <a:ext cx="5293360" cy="211963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ir caculator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12135" y="4755515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ir addr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972435" y="3359150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addr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668395" y="2932430"/>
            <a:ext cx="592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4598670" y="3073400"/>
            <a:ext cx="1155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result_bus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9665970" y="4005580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comparer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6027420" y="4773295"/>
            <a:ext cx="967105" cy="70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cxnSp>
        <p:nvCxnSpPr>
          <p:cNvPr id="49" name="肘形连接符 48"/>
          <p:cNvCxnSpPr>
            <a:stCxn id="53" idx="6"/>
            <a:endCxn id="48" idx="3"/>
          </p:cNvCxnSpPr>
          <p:nvPr/>
        </p:nvCxnSpPr>
        <p:spPr>
          <a:xfrm>
            <a:off x="5128260" y="4148455"/>
            <a:ext cx="1866265" cy="975360"/>
          </a:xfrm>
          <a:prstGeom prst="bentConnector3">
            <a:avLst>
              <a:gd name="adj1" fmla="val 112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3" idx="1"/>
            <a:endCxn id="71" idx="3"/>
          </p:cNvCxnSpPr>
          <p:nvPr/>
        </p:nvCxnSpPr>
        <p:spPr>
          <a:xfrm rot="10800000">
            <a:off x="8695055" y="3982720"/>
            <a:ext cx="970915" cy="260350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8" idx="1"/>
            <a:endCxn id="17" idx="0"/>
          </p:cNvCxnSpPr>
          <p:nvPr/>
        </p:nvCxnSpPr>
        <p:spPr>
          <a:xfrm rot="10800000">
            <a:off x="4007485" y="4850130"/>
            <a:ext cx="2019935" cy="201930"/>
          </a:xfrm>
          <a:prstGeom prst="bentConnector4">
            <a:avLst>
              <a:gd name="adj1" fmla="val 21345"/>
              <a:gd name="adj2" fmla="val 216037"/>
            </a:avLst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052695" y="41103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33020"/>
            <a:ext cx="2419350" cy="1066165"/>
          </a:xfrm>
        </p:spPr>
        <p:txBody>
          <a:bodyPr/>
          <a:p>
            <a:r>
              <a:rPr lang="en-US" altLang="zh-CN"/>
              <a:t>ir queue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7042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84115" y="4503420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 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23485"/>
            <a:ext cx="6838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13100" y="4350385"/>
            <a:ext cx="814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load_addr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3561715" y="4651375"/>
            <a:ext cx="676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ir_block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2883535" y="5361305"/>
            <a:ext cx="1354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loader_data_ready</a:t>
            </a:r>
            <a:endParaRPr lang="en-US" altLang="zh-CN" sz="1200"/>
          </a:p>
        </p:txBody>
      </p:sp>
      <p:sp>
        <p:nvSpPr>
          <p:cNvPr id="41" name="矩形 40"/>
          <p:cNvSpPr/>
          <p:nvPr/>
        </p:nvSpPr>
        <p:spPr>
          <a:xfrm>
            <a:off x="3213100" y="53784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cxnSp>
        <p:nvCxnSpPr>
          <p:cNvPr id="56" name="肘形连接符 55"/>
          <p:cNvCxnSpPr>
            <a:stCxn id="26" idx="3"/>
            <a:endCxn id="7" idx="2"/>
          </p:cNvCxnSpPr>
          <p:nvPr/>
        </p:nvCxnSpPr>
        <p:spPr>
          <a:xfrm flipV="1">
            <a:off x="4237990" y="5223510"/>
            <a:ext cx="1466215" cy="275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7533005" y="4264025"/>
            <a:ext cx="3088640" cy="1035166"/>
            <a:chOff x="11089" y="6497"/>
            <a:chExt cx="2268" cy="2686"/>
          </a:xfrm>
        </p:grpSpPr>
        <p:sp>
          <p:nvSpPr>
            <p:cNvPr id="64" name="矩形 63"/>
            <p:cNvSpPr/>
            <p:nvPr/>
          </p:nvSpPr>
          <p:spPr>
            <a:xfrm>
              <a:off x="11089" y="6497"/>
              <a:ext cx="2268" cy="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ir_launcher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2851" y="7545"/>
              <a:ext cx="506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ex_ir</a:t>
              </a:r>
              <a:endParaRPr lang="en-US" altLang="zh-CN" sz="12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410" y="8227"/>
              <a:ext cx="947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o_data_bus</a:t>
              </a:r>
              <a:endParaRPr lang="en-US" altLang="zh-CN" sz="12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089" y="7169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queue_out_ir</a:t>
              </a:r>
              <a:endParaRPr lang="en-US" altLang="zh-CN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89" y="6497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set_data</a:t>
              </a:r>
              <a:endParaRPr lang="en-US" altLang="zh-CN" sz="1200"/>
            </a:p>
          </p:txBody>
        </p:sp>
      </p:grpSp>
      <p:sp>
        <p:nvSpPr>
          <p:cNvPr id="4" name="矩形 3"/>
          <p:cNvSpPr/>
          <p:nvPr/>
        </p:nvSpPr>
        <p:spPr>
          <a:xfrm>
            <a:off x="6586855" y="1464945"/>
            <a:ext cx="143002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p>
            <a:pPr algn="ctr"/>
            <a:r>
              <a:rPr lang="en-US" altLang="zh-CN"/>
              <a:t>reg_i_data</a:t>
            </a:r>
            <a:endParaRPr lang="en-US" altLang="zh-CN"/>
          </a:p>
        </p:txBody>
      </p:sp>
      <p:cxnSp>
        <p:nvCxnSpPr>
          <p:cNvPr id="6" name="肘形连接符 5"/>
          <p:cNvCxnSpPr>
            <a:stCxn id="4" idx="2"/>
            <a:endCxn id="22" idx="0"/>
          </p:cNvCxnSpPr>
          <p:nvPr/>
        </p:nvCxnSpPr>
        <p:spPr>
          <a:xfrm rot="5400000">
            <a:off x="4202430" y="1250950"/>
            <a:ext cx="2517140" cy="3681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1470" y="1464945"/>
            <a:ext cx="2341880" cy="97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ir_decoder</a:t>
            </a:r>
            <a:endParaRPr lang="en-US" altLang="zh-CN"/>
          </a:p>
        </p:txBody>
      </p:sp>
      <p:cxnSp>
        <p:nvCxnSpPr>
          <p:cNvPr id="10" name="肘形连接符 9"/>
          <p:cNvCxnSpPr>
            <a:stCxn id="13" idx="3"/>
            <a:endCxn id="29" idx="0"/>
          </p:cNvCxnSpPr>
          <p:nvPr/>
        </p:nvCxnSpPr>
        <p:spPr>
          <a:xfrm flipH="1">
            <a:off x="2165350" y="2257425"/>
            <a:ext cx="508000" cy="2092960"/>
          </a:xfrm>
          <a:prstGeom prst="bentConnector4">
            <a:avLst>
              <a:gd name="adj1" fmla="val -46875"/>
              <a:gd name="adj2" fmla="val 53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44395" y="156273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ir_hit</a:t>
            </a:r>
            <a:endParaRPr lang="en-US" altLang="zh-CN" sz="1200"/>
          </a:p>
        </p:txBody>
      </p:sp>
      <p:cxnSp>
        <p:nvCxnSpPr>
          <p:cNvPr id="12" name="肘形连接符 11"/>
          <p:cNvCxnSpPr>
            <a:stCxn id="15" idx="3"/>
            <a:endCxn id="23" idx="1"/>
          </p:cNvCxnSpPr>
          <p:nvPr/>
        </p:nvCxnSpPr>
        <p:spPr>
          <a:xfrm>
            <a:off x="2646045" y="1976120"/>
            <a:ext cx="4886960" cy="242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29130" y="1838325"/>
            <a:ext cx="716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set_data</a:t>
            </a:r>
            <a:endParaRPr lang="en-US" altLang="zh-CN" sz="1200"/>
          </a:p>
        </p:txBody>
      </p:sp>
      <p:cxnSp>
        <p:nvCxnSpPr>
          <p:cNvPr id="18" name="肘形连接符 17"/>
          <p:cNvCxnSpPr>
            <a:stCxn id="7" idx="3"/>
            <a:endCxn id="68" idx="1"/>
          </p:cNvCxnSpPr>
          <p:nvPr/>
        </p:nvCxnSpPr>
        <p:spPr>
          <a:xfrm flipV="1">
            <a:off x="6424295" y="4660900"/>
            <a:ext cx="1108710" cy="202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4" idx="3"/>
            <a:endCxn id="7" idx="1"/>
          </p:cNvCxnSpPr>
          <p:nvPr/>
        </p:nvCxnSpPr>
        <p:spPr>
          <a:xfrm>
            <a:off x="4237990" y="4789170"/>
            <a:ext cx="746125" cy="7429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93915" y="537845"/>
            <a:ext cx="215900" cy="21590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0495" y="2119630"/>
            <a:ext cx="1252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load_ir_block_en</a:t>
            </a:r>
            <a:endParaRPr lang="en-US" altLang="zh-CN" sz="1200"/>
          </a:p>
        </p:txBody>
      </p:sp>
      <p:cxnSp>
        <p:nvCxnSpPr>
          <p:cNvPr id="21" name="肘形连接符 20"/>
          <p:cNvCxnSpPr>
            <a:stCxn id="11" idx="3"/>
            <a:endCxn id="4" idx="1"/>
          </p:cNvCxnSpPr>
          <p:nvPr/>
        </p:nvCxnSpPr>
        <p:spPr>
          <a:xfrm flipV="1">
            <a:off x="2657475" y="1649095"/>
            <a:ext cx="3929380" cy="514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939290" y="4350385"/>
            <a:ext cx="4514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2320925" y="4350385"/>
            <a:ext cx="892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 next_block</a:t>
            </a:r>
            <a:endParaRPr lang="en-US" altLang="zh-CN" sz="1200"/>
          </a:p>
        </p:txBody>
      </p:sp>
      <p:cxnSp>
        <p:nvCxnSpPr>
          <p:cNvPr id="16" name="肘形连接符 15"/>
          <p:cNvCxnSpPr>
            <a:stCxn id="13" idx="3"/>
            <a:endCxn id="7" idx="0"/>
          </p:cNvCxnSpPr>
          <p:nvPr/>
        </p:nvCxnSpPr>
        <p:spPr>
          <a:xfrm>
            <a:off x="2673350" y="2257425"/>
            <a:ext cx="3030855" cy="2245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指令寄存器</a:t>
            </a:r>
            <a:endParaRPr lang="zh-CN" altLang="en-US"/>
          </a:p>
        </p:txBody>
      </p:sp>
      <p:sp>
        <p:nvSpPr>
          <p:cNvPr id="3" name="流程图: 准备 2"/>
          <p:cNvSpPr/>
          <p:nvPr/>
        </p:nvSpPr>
        <p:spPr>
          <a:xfrm>
            <a:off x="3195320" y="5993765"/>
            <a:ext cx="1452245" cy="3124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7750" y="3067050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IR block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8385" y="4500245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</p:txBody>
      </p:sp>
      <p:sp>
        <p:nvSpPr>
          <p:cNvPr id="11" name="线形标注 1(带强调线) 10"/>
          <p:cNvSpPr/>
          <p:nvPr/>
        </p:nvSpPr>
        <p:spPr>
          <a:xfrm>
            <a:off x="9333865" y="5993765"/>
            <a:ext cx="1402079" cy="460374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algn="l"/>
            <a:r>
              <a:rPr lang="zh-CN" altLang="en-US" sz="1200">
                <a:sym typeface="+mn-ea"/>
              </a:rPr>
              <a:t>使能初始化寄存器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指令地址指向零</a:t>
            </a:r>
            <a:endParaRPr lang="zh-CN" altLang="en-US" sz="1200"/>
          </a:p>
        </p:txBody>
      </p:sp>
      <p:sp>
        <p:nvSpPr>
          <p:cNvPr id="5" name="流程图: 决策 4"/>
          <p:cNvSpPr/>
          <p:nvPr/>
        </p:nvSpPr>
        <p:spPr>
          <a:xfrm>
            <a:off x="1047750" y="37471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8" name="流程图: 决策 7"/>
          <p:cNvSpPr/>
          <p:nvPr/>
        </p:nvSpPr>
        <p:spPr>
          <a:xfrm>
            <a:off x="1047115" y="225742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>
                <a:sym typeface="+mn-ea"/>
              </a:rPr>
              <a:t>reset</a:t>
            </a:r>
            <a:endParaRPr lang="en-US" altLang="zh-CN"/>
          </a:p>
        </p:txBody>
      </p:sp>
      <p:sp>
        <p:nvSpPr>
          <p:cNvPr id="9" name="流程图: 决策 8"/>
          <p:cNvSpPr/>
          <p:nvPr/>
        </p:nvSpPr>
        <p:spPr>
          <a:xfrm>
            <a:off x="1048385" y="51695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jump IR</a:t>
            </a:r>
            <a:endParaRPr lang="en-US" altLang="zh-CN"/>
          </a:p>
        </p:txBody>
      </p:sp>
      <p:cxnSp>
        <p:nvCxnSpPr>
          <p:cNvPr id="10" name="肘形连接符 9"/>
          <p:cNvCxnSpPr>
            <a:stCxn id="9" idx="2"/>
            <a:endCxn id="4" idx="1"/>
          </p:cNvCxnSpPr>
          <p:nvPr/>
        </p:nvCxnSpPr>
        <p:spPr>
          <a:xfrm rot="5400000" flipH="1">
            <a:off x="243205" y="4058285"/>
            <a:ext cx="2336165" cy="727075"/>
          </a:xfrm>
          <a:prstGeom prst="bentConnector4">
            <a:avLst>
              <a:gd name="adj1" fmla="val -10193"/>
              <a:gd name="adj2" fmla="val 132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3194685" y="5168900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stop IR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3"/>
            <a:endCxn id="12" idx="1"/>
          </p:cNvCxnSpPr>
          <p:nvPr/>
        </p:nvCxnSpPr>
        <p:spPr>
          <a:xfrm flipV="1">
            <a:off x="2501265" y="5379720"/>
            <a:ext cx="693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215900"/>
            <a:ext cx="4537075" cy="700405"/>
          </a:xfrm>
        </p:spPr>
        <p:txBody>
          <a:bodyPr wrap="none">
            <a:spAutoFit/>
          </a:bodyPr>
          <a:p>
            <a:pPr algn="l"/>
            <a:r>
              <a:rPr lang="en-US" altLang="zh-CN"/>
              <a:t>ir queue: preload ir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5137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82260" y="3323590"/>
            <a:ext cx="3151505" cy="81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sequence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82260" y="5463540"/>
            <a:ext cx="3151505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140315" y="4214495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04435"/>
            <a:ext cx="683895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5" idx="4"/>
            <a:endCxn id="28" idx="1"/>
          </p:cNvCxnSpPr>
          <p:nvPr/>
        </p:nvCxnSpPr>
        <p:spPr>
          <a:xfrm rot="5400000" flipV="1">
            <a:off x="4893945" y="5266055"/>
            <a:ext cx="84328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6" idx="3"/>
            <a:endCxn id="52" idx="1"/>
          </p:cNvCxnSpPr>
          <p:nvPr/>
        </p:nvCxnSpPr>
        <p:spPr>
          <a:xfrm>
            <a:off x="8533765" y="3940810"/>
            <a:ext cx="44323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5" idx="3"/>
            <a:endCxn id="53" idx="1"/>
          </p:cNvCxnSpPr>
          <p:nvPr/>
        </p:nvCxnSpPr>
        <p:spPr>
          <a:xfrm flipV="1">
            <a:off x="8523605" y="4824095"/>
            <a:ext cx="452120" cy="1298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>
            <a:off x="11580495" y="4574540"/>
            <a:ext cx="3473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00215" y="260350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39290" y="4350385"/>
            <a:ext cx="93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en_load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320915" y="474345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53055" y="4350385"/>
            <a:ext cx="1128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load_addr</a:t>
            </a:r>
            <a:endParaRPr lang="en-US" altLang="zh-CN"/>
          </a:p>
        </p:txBody>
      </p:sp>
      <p:cxnSp>
        <p:nvCxnSpPr>
          <p:cNvPr id="23" name="肘形连接符 22"/>
          <p:cNvCxnSpPr>
            <a:stCxn id="35" idx="0"/>
            <a:endCxn id="29" idx="1"/>
          </p:cNvCxnSpPr>
          <p:nvPr/>
        </p:nvCxnSpPr>
        <p:spPr>
          <a:xfrm rot="16200000">
            <a:off x="4691380" y="4144645"/>
            <a:ext cx="124841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14700" y="4689475"/>
            <a:ext cx="92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ir_block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009265" y="522351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cxnSp>
        <p:nvCxnSpPr>
          <p:cNvPr id="27" name="肘形连接符 26"/>
          <p:cNvCxnSpPr>
            <a:stCxn id="34" idx="4"/>
            <a:endCxn id="30" idx="1"/>
          </p:cNvCxnSpPr>
          <p:nvPr/>
        </p:nvCxnSpPr>
        <p:spPr>
          <a:xfrm rot="5400000" flipV="1">
            <a:off x="4682808" y="5412423"/>
            <a:ext cx="666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82260" y="5570220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382260" y="3402965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382260" y="5927725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382260" y="375666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4612005" y="53695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10810" y="4835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34" idx="0"/>
            <a:endCxn id="31" idx="1"/>
          </p:cNvCxnSpPr>
          <p:nvPr/>
        </p:nvCxnSpPr>
        <p:spPr>
          <a:xfrm rot="16200000">
            <a:off x="4301808" y="4289108"/>
            <a:ext cx="1428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3"/>
            <a:endCxn id="34" idx="2"/>
          </p:cNvCxnSpPr>
          <p:nvPr/>
        </p:nvCxnSpPr>
        <p:spPr>
          <a:xfrm>
            <a:off x="4238625" y="5407660"/>
            <a:ext cx="37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24" idx="3"/>
          </p:cNvCxnSpPr>
          <p:nvPr/>
        </p:nvCxnSpPr>
        <p:spPr>
          <a:xfrm flipH="1">
            <a:off x="4237990" y="4873625"/>
            <a:ext cx="972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07385" y="126047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091555" y="323342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en_sequence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630670" y="5369560"/>
            <a:ext cx="125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en_transfer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762750" y="5938520"/>
            <a:ext cx="1760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transfer_ir_blcok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611620" y="3756660"/>
            <a:ext cx="192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sequence_ir_blcok</a:t>
            </a:r>
            <a:endParaRPr lang="en-US" altLang="zh-CN"/>
          </a:p>
        </p:txBody>
      </p:sp>
      <p:sp>
        <p:nvSpPr>
          <p:cNvPr id="47" name="流程图: 预定义过程 46"/>
          <p:cNvSpPr/>
          <p:nvPr/>
        </p:nvSpPr>
        <p:spPr>
          <a:xfrm>
            <a:off x="9697681" y="2334578"/>
            <a:ext cx="1883488" cy="36829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/>
            <a:r>
              <a:rPr lang="en-US" altLang="zh-CN"/>
              <a:t>transfer_addr</a:t>
            </a:r>
            <a:endParaRPr lang="en-US" altLang="zh-CN"/>
          </a:p>
        </p:txBody>
      </p:sp>
      <p:sp>
        <p:nvSpPr>
          <p:cNvPr id="48" name="流程图: 预定义过程 47"/>
          <p:cNvSpPr/>
          <p:nvPr/>
        </p:nvSpPr>
        <p:spPr>
          <a:xfrm>
            <a:off x="9697720" y="1981835"/>
            <a:ext cx="1882775" cy="353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last_ir</a:t>
            </a:r>
            <a:endParaRPr lang="en-US" altLang="zh-CN"/>
          </a:p>
        </p:txBody>
      </p:sp>
      <p:sp>
        <p:nvSpPr>
          <p:cNvPr id="51" name="流程图: 手动操作 50"/>
          <p:cNvSpPr/>
          <p:nvPr/>
        </p:nvSpPr>
        <p:spPr>
          <a:xfrm rot="16200000">
            <a:off x="8573135" y="4358640"/>
            <a:ext cx="1238885" cy="4318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976995" y="4251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8975725" y="46399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51" idx="2"/>
            <a:endCxn id="7" idx="1"/>
          </p:cNvCxnSpPr>
          <p:nvPr/>
        </p:nvCxnSpPr>
        <p:spPr>
          <a:xfrm>
            <a:off x="9408795" y="4574540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680575" y="45383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55" idx="0"/>
            <a:endCxn id="47" idx="2"/>
          </p:cNvCxnSpPr>
          <p:nvPr/>
        </p:nvCxnSpPr>
        <p:spPr>
          <a:xfrm rot="16200000">
            <a:off x="9261475" y="3160395"/>
            <a:ext cx="1835150" cy="920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406015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17570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endCxn id="52" idx="0"/>
          </p:cNvCxnSpPr>
          <p:nvPr/>
        </p:nvCxnSpPr>
        <p:spPr>
          <a:xfrm>
            <a:off x="6791325" y="2727960"/>
            <a:ext cx="2334895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53" idx="2"/>
          </p:cNvCxnSpPr>
          <p:nvPr/>
        </p:nvCxnSpPr>
        <p:spPr>
          <a:xfrm flipV="1">
            <a:off x="7320280" y="5008245"/>
            <a:ext cx="1804670" cy="292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282815" y="5225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2750" y="26523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宽屏</PresentationFormat>
  <Paragraphs>203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处理器结构</vt:lpstr>
      <vt:lpstr>总体结构</vt:lpstr>
      <vt:lpstr>结构</vt:lpstr>
      <vt:lpstr>ir queue</vt:lpstr>
      <vt:lpstr>指令寄存器</vt:lpstr>
      <vt:lpstr>ir queue: preload 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lianghuayue</dc:creator>
  <cp:lastModifiedBy>lianghuayue</cp:lastModifiedBy>
  <cp:revision>73</cp:revision>
  <dcterms:created xsi:type="dcterms:W3CDTF">2017-06-01T08:18:00Z</dcterms:created>
  <dcterms:modified xsi:type="dcterms:W3CDTF">2017-07-14T05:42:58Z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