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FE516D-16CD-4854-9767-E04178869D78}" v="1" dt="2025-07-13T15:57:39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3" d="100"/>
          <a:sy n="43" d="100"/>
        </p:scale>
        <p:origin x="64" y="3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a Nikitina" userId="c427924ab51c8e7d" providerId="LiveId" clId="{04FE516D-16CD-4854-9767-E04178869D78}"/>
    <pc:docChg chg="undo custSel modSld">
      <pc:chgData name="Bela Nikitina" userId="c427924ab51c8e7d" providerId="LiveId" clId="{04FE516D-16CD-4854-9767-E04178869D78}" dt="2025-07-13T15:59:05.663" v="31" actId="26606"/>
      <pc:docMkLst>
        <pc:docMk/>
      </pc:docMkLst>
      <pc:sldChg chg="addSp delSp modSp mod setBg">
        <pc:chgData name="Bela Nikitina" userId="c427924ab51c8e7d" providerId="LiveId" clId="{04FE516D-16CD-4854-9767-E04178869D78}" dt="2025-07-13T15:59:05.663" v="31" actId="26606"/>
        <pc:sldMkLst>
          <pc:docMk/>
          <pc:sldMk cId="0" sldId="256"/>
        </pc:sldMkLst>
        <pc:spChg chg="mod">
          <ac:chgData name="Bela Nikitina" userId="c427924ab51c8e7d" providerId="LiveId" clId="{04FE516D-16CD-4854-9767-E04178869D78}" dt="2025-07-13T15:59:05.663" v="3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Bela Nikitina" userId="c427924ab51c8e7d" providerId="LiveId" clId="{04FE516D-16CD-4854-9767-E04178869D78}" dt="2025-07-13T15:59:05.663" v="31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Bela Nikitina" userId="c427924ab51c8e7d" providerId="LiveId" clId="{04FE516D-16CD-4854-9767-E04178869D78}" dt="2025-07-13T15:56:21.953" v="17" actId="26606"/>
          <ac:spMkLst>
            <pc:docMk/>
            <pc:sldMk cId="0" sldId="256"/>
            <ac:spMk id="8" creationId="{DEE2AD96-B495-4E06-9291-B71706F728CB}"/>
          </ac:spMkLst>
        </pc:spChg>
        <pc:spChg chg="add del">
          <ac:chgData name="Bela Nikitina" userId="c427924ab51c8e7d" providerId="LiveId" clId="{04FE516D-16CD-4854-9767-E04178869D78}" dt="2025-07-13T15:56:21.953" v="17" actId="26606"/>
          <ac:spMkLst>
            <pc:docMk/>
            <pc:sldMk cId="0" sldId="256"/>
            <ac:spMk id="10" creationId="{53CF6D67-C5A8-4ADD-9E8E-1E38CA1D3166}"/>
          </ac:spMkLst>
        </pc:spChg>
        <pc:spChg chg="add del">
          <ac:chgData name="Bela Nikitina" userId="c427924ab51c8e7d" providerId="LiveId" clId="{04FE516D-16CD-4854-9767-E04178869D78}" dt="2025-07-13T15:56:21.953" v="17" actId="26606"/>
          <ac:spMkLst>
            <pc:docMk/>
            <pc:sldMk cId="0" sldId="256"/>
            <ac:spMk id="12" creationId="{86909FA0-B515-4681-B7A8-FA281D133B94}"/>
          </ac:spMkLst>
        </pc:spChg>
        <pc:spChg chg="add del">
          <ac:chgData name="Bela Nikitina" userId="c427924ab51c8e7d" providerId="LiveId" clId="{04FE516D-16CD-4854-9767-E04178869D78}" dt="2025-07-13T15:56:21.953" v="17" actId="26606"/>
          <ac:spMkLst>
            <pc:docMk/>
            <pc:sldMk cId="0" sldId="256"/>
            <ac:spMk id="14" creationId="{21C9FE86-FCC3-4A31-AA1C-C882262B7FE7}"/>
          </ac:spMkLst>
        </pc:spChg>
        <pc:spChg chg="add del">
          <ac:chgData name="Bela Nikitina" userId="c427924ab51c8e7d" providerId="LiveId" clId="{04FE516D-16CD-4854-9767-E04178869D78}" dt="2025-07-13T15:56:21.953" v="17" actId="26606"/>
          <ac:spMkLst>
            <pc:docMk/>
            <pc:sldMk cId="0" sldId="256"/>
            <ac:spMk id="16" creationId="{7D96243B-ECED-4B71-8E06-AE9A285EAD20}"/>
          </ac:spMkLst>
        </pc:spChg>
        <pc:spChg chg="add del">
          <ac:chgData name="Bela Nikitina" userId="c427924ab51c8e7d" providerId="LiveId" clId="{04FE516D-16CD-4854-9767-E04178869D78}" dt="2025-07-13T15:56:21.953" v="17" actId="26606"/>
          <ac:spMkLst>
            <pc:docMk/>
            <pc:sldMk cId="0" sldId="256"/>
            <ac:spMk id="18" creationId="{A09989E4-EFDC-4A90-A633-E0525FB4139E}"/>
          </ac:spMkLst>
        </pc:spChg>
        <pc:spChg chg="add del">
          <ac:chgData name="Bela Nikitina" userId="c427924ab51c8e7d" providerId="LiveId" clId="{04FE516D-16CD-4854-9767-E04178869D78}" dt="2025-07-13T15:57:09.868" v="21" actId="26606"/>
          <ac:spMkLst>
            <pc:docMk/>
            <pc:sldMk cId="0" sldId="256"/>
            <ac:spMk id="20" creationId="{A2679492-7988-4050-9056-542444452411}"/>
          </ac:spMkLst>
        </pc:spChg>
        <pc:spChg chg="add del">
          <ac:chgData name="Bela Nikitina" userId="c427924ab51c8e7d" providerId="LiveId" clId="{04FE516D-16CD-4854-9767-E04178869D78}" dt="2025-07-13T15:57:09.868" v="21" actId="26606"/>
          <ac:spMkLst>
            <pc:docMk/>
            <pc:sldMk cId="0" sldId="256"/>
            <ac:spMk id="21" creationId="{B091B163-7D61-4891-ABCF-5C13D9C418D0}"/>
          </ac:spMkLst>
        </pc:spChg>
        <pc:spChg chg="add del">
          <ac:chgData name="Bela Nikitina" userId="c427924ab51c8e7d" providerId="LiveId" clId="{04FE516D-16CD-4854-9767-E04178869D78}" dt="2025-07-13T15:59:05.663" v="31" actId="26606"/>
          <ac:spMkLst>
            <pc:docMk/>
            <pc:sldMk cId="0" sldId="256"/>
            <ac:spMk id="28" creationId="{4BC99CB9-DDAD-44A2-8A1C-E3AF4E72DF5C}"/>
          </ac:spMkLst>
        </pc:spChg>
        <pc:spChg chg="add del">
          <ac:chgData name="Bela Nikitina" userId="c427924ab51c8e7d" providerId="LiveId" clId="{04FE516D-16CD-4854-9767-E04178869D78}" dt="2025-07-13T15:59:05.663" v="31" actId="26606"/>
          <ac:spMkLst>
            <pc:docMk/>
            <pc:sldMk cId="0" sldId="256"/>
            <ac:spMk id="30" creationId="{1561AEE4-4E38-4BAC-976D-E0DE523FC5D1}"/>
          </ac:spMkLst>
        </pc:spChg>
        <pc:spChg chg="add del">
          <ac:chgData name="Bela Nikitina" userId="c427924ab51c8e7d" providerId="LiveId" clId="{04FE516D-16CD-4854-9767-E04178869D78}" dt="2025-07-13T15:58:13.416" v="26" actId="26606"/>
          <ac:spMkLst>
            <pc:docMk/>
            <pc:sldMk cId="0" sldId="256"/>
            <ac:spMk id="44" creationId="{327D73B4-9F5C-4A64-A179-51B9500CB8B5}"/>
          </ac:spMkLst>
        </pc:spChg>
        <pc:spChg chg="add del">
          <ac:chgData name="Bela Nikitina" userId="c427924ab51c8e7d" providerId="LiveId" clId="{04FE516D-16CD-4854-9767-E04178869D78}" dt="2025-07-13T15:58:13.416" v="26" actId="26606"/>
          <ac:spMkLst>
            <pc:docMk/>
            <pc:sldMk cId="0" sldId="256"/>
            <ac:spMk id="46" creationId="{C1F06963-6374-4B48-844F-071A9BAAAE02}"/>
          </ac:spMkLst>
        </pc:spChg>
        <pc:spChg chg="add del">
          <ac:chgData name="Bela Nikitina" userId="c427924ab51c8e7d" providerId="LiveId" clId="{04FE516D-16CD-4854-9767-E04178869D78}" dt="2025-07-13T15:58:13.416" v="26" actId="26606"/>
          <ac:spMkLst>
            <pc:docMk/>
            <pc:sldMk cId="0" sldId="256"/>
            <ac:spMk id="48" creationId="{6CB927A4-E432-4310-9CD5-E89FF5063179}"/>
          </ac:spMkLst>
        </pc:spChg>
        <pc:spChg chg="add del">
          <ac:chgData name="Bela Nikitina" userId="c427924ab51c8e7d" providerId="LiveId" clId="{04FE516D-16CD-4854-9767-E04178869D78}" dt="2025-07-13T15:58:13.416" v="26" actId="26606"/>
          <ac:spMkLst>
            <pc:docMk/>
            <pc:sldMk cId="0" sldId="256"/>
            <ac:spMk id="50" creationId="{1453BF6C-B012-48B7-B4E8-6D7AC7C27D02}"/>
          </ac:spMkLst>
        </pc:spChg>
        <pc:spChg chg="add del">
          <ac:chgData name="Bela Nikitina" userId="c427924ab51c8e7d" providerId="LiveId" clId="{04FE516D-16CD-4854-9767-E04178869D78}" dt="2025-07-13T15:58:13.416" v="26" actId="26606"/>
          <ac:spMkLst>
            <pc:docMk/>
            <pc:sldMk cId="0" sldId="256"/>
            <ac:spMk id="52" creationId="{E3020543-B24B-4EC4-8FFC-8DD88EEA91A8}"/>
          </ac:spMkLst>
        </pc:spChg>
        <pc:spChg chg="add del">
          <ac:chgData name="Bela Nikitina" userId="c427924ab51c8e7d" providerId="LiveId" clId="{04FE516D-16CD-4854-9767-E04178869D78}" dt="2025-07-13T15:58:41.134" v="28" actId="26606"/>
          <ac:spMkLst>
            <pc:docMk/>
            <pc:sldMk cId="0" sldId="256"/>
            <ac:spMk id="56" creationId="{59A309A7-1751-4ABE-A3C1-EEC40366AD89}"/>
          </ac:spMkLst>
        </pc:spChg>
        <pc:spChg chg="add del">
          <ac:chgData name="Bela Nikitina" userId="c427924ab51c8e7d" providerId="LiveId" clId="{04FE516D-16CD-4854-9767-E04178869D78}" dt="2025-07-13T15:58:41.134" v="28" actId="26606"/>
          <ac:spMkLst>
            <pc:docMk/>
            <pc:sldMk cId="0" sldId="256"/>
            <ac:spMk id="57" creationId="{967D8EB6-EAE1-4F9C-B398-83321E287204}"/>
          </ac:spMkLst>
        </pc:spChg>
        <pc:spChg chg="add del">
          <ac:chgData name="Bela Nikitina" userId="c427924ab51c8e7d" providerId="LiveId" clId="{04FE516D-16CD-4854-9767-E04178869D78}" dt="2025-07-13T15:59:05.658" v="30" actId="26606"/>
          <ac:spMkLst>
            <pc:docMk/>
            <pc:sldMk cId="0" sldId="256"/>
            <ac:spMk id="59" creationId="{DBF61EA3-B236-439E-9C0B-340980D56BEE}"/>
          </ac:spMkLst>
        </pc:spChg>
        <pc:spChg chg="add del">
          <ac:chgData name="Bela Nikitina" userId="c427924ab51c8e7d" providerId="LiveId" clId="{04FE516D-16CD-4854-9767-E04178869D78}" dt="2025-07-13T15:59:05.658" v="30" actId="26606"/>
          <ac:spMkLst>
            <pc:docMk/>
            <pc:sldMk cId="0" sldId="256"/>
            <ac:spMk id="62" creationId="{E659831F-0D9A-4C63-9EBB-8435B85A440F}"/>
          </ac:spMkLst>
        </pc:spChg>
        <pc:spChg chg="add">
          <ac:chgData name="Bela Nikitina" userId="c427924ab51c8e7d" providerId="LiveId" clId="{04FE516D-16CD-4854-9767-E04178869D78}" dt="2025-07-13T15:59:05.663" v="31" actId="26606"/>
          <ac:spMkLst>
            <pc:docMk/>
            <pc:sldMk cId="0" sldId="256"/>
            <ac:spMk id="64" creationId="{6DDA8CE9-E0A6-4FF2-823D-D08607606DC2}"/>
          </ac:spMkLst>
        </pc:spChg>
        <pc:spChg chg="add">
          <ac:chgData name="Bela Nikitina" userId="c427924ab51c8e7d" providerId="LiveId" clId="{04FE516D-16CD-4854-9767-E04178869D78}" dt="2025-07-13T15:59:05.663" v="31" actId="26606"/>
          <ac:spMkLst>
            <pc:docMk/>
            <pc:sldMk cId="0" sldId="256"/>
            <ac:spMk id="65" creationId="{11195564-33B9-434B-9641-764F5905A56F}"/>
          </ac:spMkLst>
        </pc:spChg>
        <pc:grpChg chg="add del">
          <ac:chgData name="Bela Nikitina" userId="c427924ab51c8e7d" providerId="LiveId" clId="{04FE516D-16CD-4854-9767-E04178869D78}" dt="2025-07-13T15:57:09.868" v="21" actId="26606"/>
          <ac:grpSpMkLst>
            <pc:docMk/>
            <pc:sldMk cId="0" sldId="256"/>
            <ac:grpSpMk id="22" creationId="{0474DF76-993E-44DE-AFB0-C416182ACECF}"/>
          </ac:grpSpMkLst>
        </pc:grpChg>
        <pc:grpChg chg="add del">
          <ac:chgData name="Bela Nikitina" userId="c427924ab51c8e7d" providerId="LiveId" clId="{04FE516D-16CD-4854-9767-E04178869D78}" dt="2025-07-13T15:59:05.663" v="31" actId="26606"/>
          <ac:grpSpMkLst>
            <pc:docMk/>
            <pc:sldMk cId="0" sldId="256"/>
            <ac:grpSpMk id="32" creationId="{F0BC676B-D19A-44DB-910A-0C0E6D433979}"/>
          </ac:grpSpMkLst>
        </pc:grpChg>
        <pc:grpChg chg="add del">
          <ac:chgData name="Bela Nikitina" userId="c427924ab51c8e7d" providerId="LiveId" clId="{04FE516D-16CD-4854-9767-E04178869D78}" dt="2025-07-13T15:59:05.658" v="30" actId="26606"/>
          <ac:grpSpMkLst>
            <pc:docMk/>
            <pc:sldMk cId="0" sldId="256"/>
            <ac:grpSpMk id="60" creationId="{28FAF094-D087-493F-8DF9-A486C2D6BBAA}"/>
          </ac:grpSpMkLst>
        </pc:grpChg>
        <pc:grpChg chg="add">
          <ac:chgData name="Bela Nikitina" userId="c427924ab51c8e7d" providerId="LiveId" clId="{04FE516D-16CD-4854-9767-E04178869D78}" dt="2025-07-13T15:59:05.663" v="31" actId="26606"/>
          <ac:grpSpMkLst>
            <pc:docMk/>
            <pc:sldMk cId="0" sldId="256"/>
            <ac:grpSpMk id="66" creationId="{1D18C537-E336-47C4-836B-C342A230F8F3}"/>
          </ac:grpSpMkLst>
        </pc:grpChg>
        <pc:grpChg chg="add">
          <ac:chgData name="Bela Nikitina" userId="c427924ab51c8e7d" providerId="LiveId" clId="{04FE516D-16CD-4854-9767-E04178869D78}" dt="2025-07-13T15:59:05.663" v="31" actId="26606"/>
          <ac:grpSpMkLst>
            <pc:docMk/>
            <pc:sldMk cId="0" sldId="256"/>
            <ac:grpSpMk id="69" creationId="{5A1259D8-0C3A-4069-A22F-537BBBB61A9C}"/>
          </ac:grpSpMkLst>
        </pc:grpChg>
        <pc:picChg chg="add del">
          <ac:chgData name="Bela Nikitina" userId="c427924ab51c8e7d" providerId="LiveId" clId="{04FE516D-16CD-4854-9767-E04178869D78}" dt="2025-07-13T15:58:41.134" v="28" actId="26606"/>
          <ac:picMkLst>
            <pc:docMk/>
            <pc:sldMk cId="0" sldId="256"/>
            <ac:picMk id="43" creationId="{ABB9B20E-0C90-0A12-B81B-D54CFF12B877}"/>
          </ac:picMkLst>
        </pc:picChg>
        <pc:cxnChg chg="add del">
          <ac:chgData name="Bela Nikitina" userId="c427924ab51c8e7d" providerId="LiveId" clId="{04FE516D-16CD-4854-9767-E04178869D78}" dt="2025-07-13T15:57:09.868" v="21" actId="26606"/>
          <ac:cxnSpMkLst>
            <pc:docMk/>
            <pc:sldMk cId="0" sldId="256"/>
            <ac:cxnSpMk id="17" creationId="{C49DA8F6-BCC1-4447-B54C-57856834B94B}"/>
          </ac:cxnSpMkLst>
        </pc:cxnChg>
      </pc:sldChg>
      <pc:sldChg chg="addSp delSp modSp mod setBg">
        <pc:chgData name="Bela Nikitina" userId="c427924ab51c8e7d" providerId="LiveId" clId="{04FE516D-16CD-4854-9767-E04178869D78}" dt="2025-07-13T15:55:35.530" v="15" actId="26606"/>
        <pc:sldMkLst>
          <pc:docMk/>
          <pc:sldMk cId="0" sldId="257"/>
        </pc:sldMkLst>
        <pc:spChg chg="mod">
          <ac:chgData name="Bela Nikitina" userId="c427924ab51c8e7d" providerId="LiveId" clId="{04FE516D-16CD-4854-9767-E04178869D78}" dt="2025-07-13T15:55:35.530" v="15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5:35.530" v="15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5:35.530" v="15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Bela Nikitina" userId="c427924ab51c8e7d" providerId="LiveId" clId="{04FE516D-16CD-4854-9767-E04178869D78}" dt="2025-07-13T15:55:35.530" v="15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Bela Nikitina" userId="c427924ab51c8e7d" providerId="LiveId" clId="{04FE516D-16CD-4854-9767-E04178869D78}" dt="2025-07-13T15:55:35.530" v="15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Bela Nikitina" userId="c427924ab51c8e7d" providerId="LiveId" clId="{04FE516D-16CD-4854-9767-E04178869D78}" dt="2025-07-13T15:55:35.530" v="15" actId="26606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Bela Nikitina" userId="c427924ab51c8e7d" providerId="LiveId" clId="{04FE516D-16CD-4854-9767-E04178869D78}" dt="2025-07-13T15:55:35.530" v="15" actId="26606"/>
          <ac:graphicFrameMkLst>
            <pc:docMk/>
            <pc:sldMk cId="0" sldId="257"/>
            <ac:graphicFrameMk id="5" creationId="{533C5D2C-5326-6F7F-7EBE-31C80D2BF1FE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5:20.814" v="14" actId="26606"/>
        <pc:sldMkLst>
          <pc:docMk/>
          <pc:sldMk cId="0" sldId="258"/>
        </pc:sldMkLst>
        <pc:spChg chg="mod">
          <ac:chgData name="Bela Nikitina" userId="c427924ab51c8e7d" providerId="LiveId" clId="{04FE516D-16CD-4854-9767-E04178869D78}" dt="2025-07-13T15:55:20.814" v="14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5:20.814" v="14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5:20.814" v="14" actId="26606"/>
          <ac:spMkLst>
            <pc:docMk/>
            <pc:sldMk cId="0" sldId="258"/>
            <ac:spMk id="9" creationId="{BACC6370-2D7E-4714-9D71-7542949D7D5D}"/>
          </ac:spMkLst>
        </pc:spChg>
        <pc:spChg chg="add">
          <ac:chgData name="Bela Nikitina" userId="c427924ab51c8e7d" providerId="LiveId" clId="{04FE516D-16CD-4854-9767-E04178869D78}" dt="2025-07-13T15:55:20.814" v="14" actId="26606"/>
          <ac:spMkLst>
            <pc:docMk/>
            <pc:sldMk cId="0" sldId="258"/>
            <ac:spMk id="11" creationId="{F68B3F68-107C-434F-AA38-110D5EA91B85}"/>
          </ac:spMkLst>
        </pc:spChg>
        <pc:spChg chg="add">
          <ac:chgData name="Bela Nikitina" userId="c427924ab51c8e7d" providerId="LiveId" clId="{04FE516D-16CD-4854-9767-E04178869D78}" dt="2025-07-13T15:55:20.814" v="14" actId="26606"/>
          <ac:spMkLst>
            <pc:docMk/>
            <pc:sldMk cId="0" sldId="258"/>
            <ac:spMk id="13" creationId="{AAD0DBB9-1A4B-4391-81D4-CB19F9AB918A}"/>
          </ac:spMkLst>
        </pc:spChg>
        <pc:spChg chg="add">
          <ac:chgData name="Bela Nikitina" userId="c427924ab51c8e7d" providerId="LiveId" clId="{04FE516D-16CD-4854-9767-E04178869D78}" dt="2025-07-13T15:55:20.814" v="14" actId="26606"/>
          <ac:spMkLst>
            <pc:docMk/>
            <pc:sldMk cId="0" sldId="258"/>
            <ac:spMk id="15" creationId="{063BBA22-50EA-4C4D-BE05-F1CE4E63AA56}"/>
          </ac:spMkLst>
        </pc:spChg>
        <pc:graphicFrameChg chg="add">
          <ac:chgData name="Bela Nikitina" userId="c427924ab51c8e7d" providerId="LiveId" clId="{04FE516D-16CD-4854-9767-E04178869D78}" dt="2025-07-13T15:55:20.814" v="14" actId="26606"/>
          <ac:graphicFrameMkLst>
            <pc:docMk/>
            <pc:sldMk cId="0" sldId="258"/>
            <ac:graphicFrameMk id="5" creationId="{8345BC50-6A95-BE6D-FD12-50BD0C35BD18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5:11.363" v="13" actId="26606"/>
        <pc:sldMkLst>
          <pc:docMk/>
          <pc:sldMk cId="0" sldId="259"/>
        </pc:sldMkLst>
        <pc:spChg chg="mod">
          <ac:chgData name="Bela Nikitina" userId="c427924ab51c8e7d" providerId="LiveId" clId="{04FE516D-16CD-4854-9767-E04178869D78}" dt="2025-07-13T15:55:11.363" v="13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5:11.363" v="13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5:11.363" v="13" actId="26606"/>
          <ac:spMkLst>
            <pc:docMk/>
            <pc:sldMk cId="0" sldId="259"/>
            <ac:spMk id="9" creationId="{BACC6370-2D7E-4714-9D71-7542949D7D5D}"/>
          </ac:spMkLst>
        </pc:spChg>
        <pc:spChg chg="add">
          <ac:chgData name="Bela Nikitina" userId="c427924ab51c8e7d" providerId="LiveId" clId="{04FE516D-16CD-4854-9767-E04178869D78}" dt="2025-07-13T15:55:11.363" v="13" actId="26606"/>
          <ac:spMkLst>
            <pc:docMk/>
            <pc:sldMk cId="0" sldId="259"/>
            <ac:spMk id="11" creationId="{F68B3F68-107C-434F-AA38-110D5EA91B85}"/>
          </ac:spMkLst>
        </pc:spChg>
        <pc:spChg chg="add">
          <ac:chgData name="Bela Nikitina" userId="c427924ab51c8e7d" providerId="LiveId" clId="{04FE516D-16CD-4854-9767-E04178869D78}" dt="2025-07-13T15:55:11.363" v="13" actId="26606"/>
          <ac:spMkLst>
            <pc:docMk/>
            <pc:sldMk cId="0" sldId="259"/>
            <ac:spMk id="13" creationId="{AAD0DBB9-1A4B-4391-81D4-CB19F9AB918A}"/>
          </ac:spMkLst>
        </pc:spChg>
        <pc:spChg chg="add">
          <ac:chgData name="Bela Nikitina" userId="c427924ab51c8e7d" providerId="LiveId" clId="{04FE516D-16CD-4854-9767-E04178869D78}" dt="2025-07-13T15:55:11.363" v="13" actId="26606"/>
          <ac:spMkLst>
            <pc:docMk/>
            <pc:sldMk cId="0" sldId="259"/>
            <ac:spMk id="15" creationId="{063BBA22-50EA-4C4D-BE05-F1CE4E63AA56}"/>
          </ac:spMkLst>
        </pc:spChg>
        <pc:graphicFrameChg chg="add">
          <ac:chgData name="Bela Nikitina" userId="c427924ab51c8e7d" providerId="LiveId" clId="{04FE516D-16CD-4854-9767-E04178869D78}" dt="2025-07-13T15:55:11.363" v="13" actId="26606"/>
          <ac:graphicFrameMkLst>
            <pc:docMk/>
            <pc:sldMk cId="0" sldId="259"/>
            <ac:graphicFrameMk id="5" creationId="{4EB01D08-95D1-1313-32D4-3D6F872E3C9B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4:59.798" v="12" actId="26606"/>
        <pc:sldMkLst>
          <pc:docMk/>
          <pc:sldMk cId="0" sldId="260"/>
        </pc:sldMkLst>
        <pc:spChg chg="mod">
          <ac:chgData name="Bela Nikitina" userId="c427924ab51c8e7d" providerId="LiveId" clId="{04FE516D-16CD-4854-9767-E04178869D78}" dt="2025-07-13T15:54:59.798" v="12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4:59.798" v="12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4:59.798" v="12" actId="26606"/>
          <ac:spMkLst>
            <pc:docMk/>
            <pc:sldMk cId="0" sldId="260"/>
            <ac:spMk id="9" creationId="{BACC6370-2D7E-4714-9D71-7542949D7D5D}"/>
          </ac:spMkLst>
        </pc:spChg>
        <pc:spChg chg="add">
          <ac:chgData name="Bela Nikitina" userId="c427924ab51c8e7d" providerId="LiveId" clId="{04FE516D-16CD-4854-9767-E04178869D78}" dt="2025-07-13T15:54:59.798" v="12" actId="26606"/>
          <ac:spMkLst>
            <pc:docMk/>
            <pc:sldMk cId="0" sldId="260"/>
            <ac:spMk id="11" creationId="{F68B3F68-107C-434F-AA38-110D5EA91B85}"/>
          </ac:spMkLst>
        </pc:spChg>
        <pc:spChg chg="add">
          <ac:chgData name="Bela Nikitina" userId="c427924ab51c8e7d" providerId="LiveId" clId="{04FE516D-16CD-4854-9767-E04178869D78}" dt="2025-07-13T15:54:59.798" v="12" actId="26606"/>
          <ac:spMkLst>
            <pc:docMk/>
            <pc:sldMk cId="0" sldId="260"/>
            <ac:spMk id="13" creationId="{AAD0DBB9-1A4B-4391-81D4-CB19F9AB918A}"/>
          </ac:spMkLst>
        </pc:spChg>
        <pc:spChg chg="add">
          <ac:chgData name="Bela Nikitina" userId="c427924ab51c8e7d" providerId="LiveId" clId="{04FE516D-16CD-4854-9767-E04178869D78}" dt="2025-07-13T15:54:59.798" v="12" actId="26606"/>
          <ac:spMkLst>
            <pc:docMk/>
            <pc:sldMk cId="0" sldId="260"/>
            <ac:spMk id="15" creationId="{063BBA22-50EA-4C4D-BE05-F1CE4E63AA56}"/>
          </ac:spMkLst>
        </pc:spChg>
        <pc:graphicFrameChg chg="add">
          <ac:chgData name="Bela Nikitina" userId="c427924ab51c8e7d" providerId="LiveId" clId="{04FE516D-16CD-4854-9767-E04178869D78}" dt="2025-07-13T15:54:59.798" v="12" actId="26606"/>
          <ac:graphicFrameMkLst>
            <pc:docMk/>
            <pc:sldMk cId="0" sldId="260"/>
            <ac:graphicFrameMk id="5" creationId="{75181E8A-31DE-BD2A-6B32-5B7DDB9E87D1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4:52.880" v="11" actId="26606"/>
        <pc:sldMkLst>
          <pc:docMk/>
          <pc:sldMk cId="0" sldId="261"/>
        </pc:sldMkLst>
        <pc:spChg chg="mod">
          <ac:chgData name="Bela Nikitina" userId="c427924ab51c8e7d" providerId="LiveId" clId="{04FE516D-16CD-4854-9767-E04178869D78}" dt="2025-07-13T15:54:52.880" v="11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4:52.880" v="11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4:52.880" v="11" actId="26606"/>
          <ac:spMkLst>
            <pc:docMk/>
            <pc:sldMk cId="0" sldId="261"/>
            <ac:spMk id="9" creationId="{BACC6370-2D7E-4714-9D71-7542949D7D5D}"/>
          </ac:spMkLst>
        </pc:spChg>
        <pc:spChg chg="add">
          <ac:chgData name="Bela Nikitina" userId="c427924ab51c8e7d" providerId="LiveId" clId="{04FE516D-16CD-4854-9767-E04178869D78}" dt="2025-07-13T15:54:52.880" v="11" actId="26606"/>
          <ac:spMkLst>
            <pc:docMk/>
            <pc:sldMk cId="0" sldId="261"/>
            <ac:spMk id="11" creationId="{F68B3F68-107C-434F-AA38-110D5EA91B85}"/>
          </ac:spMkLst>
        </pc:spChg>
        <pc:spChg chg="add">
          <ac:chgData name="Bela Nikitina" userId="c427924ab51c8e7d" providerId="LiveId" clId="{04FE516D-16CD-4854-9767-E04178869D78}" dt="2025-07-13T15:54:52.880" v="11" actId="26606"/>
          <ac:spMkLst>
            <pc:docMk/>
            <pc:sldMk cId="0" sldId="261"/>
            <ac:spMk id="13" creationId="{AAD0DBB9-1A4B-4391-81D4-CB19F9AB918A}"/>
          </ac:spMkLst>
        </pc:spChg>
        <pc:spChg chg="add">
          <ac:chgData name="Bela Nikitina" userId="c427924ab51c8e7d" providerId="LiveId" clId="{04FE516D-16CD-4854-9767-E04178869D78}" dt="2025-07-13T15:54:52.880" v="11" actId="26606"/>
          <ac:spMkLst>
            <pc:docMk/>
            <pc:sldMk cId="0" sldId="261"/>
            <ac:spMk id="15" creationId="{063BBA22-50EA-4C4D-BE05-F1CE4E63AA56}"/>
          </ac:spMkLst>
        </pc:spChg>
        <pc:graphicFrameChg chg="add">
          <ac:chgData name="Bela Nikitina" userId="c427924ab51c8e7d" providerId="LiveId" clId="{04FE516D-16CD-4854-9767-E04178869D78}" dt="2025-07-13T15:54:52.880" v="11" actId="26606"/>
          <ac:graphicFrameMkLst>
            <pc:docMk/>
            <pc:sldMk cId="0" sldId="261"/>
            <ac:graphicFrameMk id="5" creationId="{66A8E822-AD5B-EE06-7231-E9584D683A22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4:45.876" v="10" actId="26606"/>
        <pc:sldMkLst>
          <pc:docMk/>
          <pc:sldMk cId="0" sldId="262"/>
        </pc:sldMkLst>
        <pc:spChg chg="mod">
          <ac:chgData name="Bela Nikitina" userId="c427924ab51c8e7d" providerId="LiveId" clId="{04FE516D-16CD-4854-9767-E04178869D78}" dt="2025-07-13T15:54:45.876" v="10" actId="26606"/>
          <ac:spMkLst>
            <pc:docMk/>
            <pc:sldMk cId="0" sldId="262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4:45.876" v="10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4:45.876" v="10" actId="26606"/>
          <ac:spMkLst>
            <pc:docMk/>
            <pc:sldMk cId="0" sldId="262"/>
            <ac:spMk id="9" creationId="{BACC6370-2D7E-4714-9D71-7542949D7D5D}"/>
          </ac:spMkLst>
        </pc:spChg>
        <pc:spChg chg="add">
          <ac:chgData name="Bela Nikitina" userId="c427924ab51c8e7d" providerId="LiveId" clId="{04FE516D-16CD-4854-9767-E04178869D78}" dt="2025-07-13T15:54:45.876" v="10" actId="26606"/>
          <ac:spMkLst>
            <pc:docMk/>
            <pc:sldMk cId="0" sldId="262"/>
            <ac:spMk id="11" creationId="{F68B3F68-107C-434F-AA38-110D5EA91B85}"/>
          </ac:spMkLst>
        </pc:spChg>
        <pc:spChg chg="add">
          <ac:chgData name="Bela Nikitina" userId="c427924ab51c8e7d" providerId="LiveId" clId="{04FE516D-16CD-4854-9767-E04178869D78}" dt="2025-07-13T15:54:45.876" v="10" actId="26606"/>
          <ac:spMkLst>
            <pc:docMk/>
            <pc:sldMk cId="0" sldId="262"/>
            <ac:spMk id="13" creationId="{AAD0DBB9-1A4B-4391-81D4-CB19F9AB918A}"/>
          </ac:spMkLst>
        </pc:spChg>
        <pc:spChg chg="add">
          <ac:chgData name="Bela Nikitina" userId="c427924ab51c8e7d" providerId="LiveId" clId="{04FE516D-16CD-4854-9767-E04178869D78}" dt="2025-07-13T15:54:45.876" v="10" actId="26606"/>
          <ac:spMkLst>
            <pc:docMk/>
            <pc:sldMk cId="0" sldId="262"/>
            <ac:spMk id="15" creationId="{063BBA22-50EA-4C4D-BE05-F1CE4E63AA56}"/>
          </ac:spMkLst>
        </pc:spChg>
        <pc:graphicFrameChg chg="add">
          <ac:chgData name="Bela Nikitina" userId="c427924ab51c8e7d" providerId="LiveId" clId="{04FE516D-16CD-4854-9767-E04178869D78}" dt="2025-07-13T15:54:45.876" v="10" actId="26606"/>
          <ac:graphicFrameMkLst>
            <pc:docMk/>
            <pc:sldMk cId="0" sldId="262"/>
            <ac:graphicFrameMk id="5" creationId="{4D8B7BD4-1180-F80B-9A62-E3E814E1DD73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4:29.325" v="9" actId="26606"/>
        <pc:sldMkLst>
          <pc:docMk/>
          <pc:sldMk cId="0" sldId="263"/>
        </pc:sldMkLst>
        <pc:spChg chg="mod">
          <ac:chgData name="Bela Nikitina" userId="c427924ab51c8e7d" providerId="LiveId" clId="{04FE516D-16CD-4854-9767-E04178869D78}" dt="2025-07-13T15:54:29.325" v="9" actId="26606"/>
          <ac:spMkLst>
            <pc:docMk/>
            <pc:sldMk cId="0" sldId="263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4:29.325" v="9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4:29.325" v="9" actId="26606"/>
          <ac:spMkLst>
            <pc:docMk/>
            <pc:sldMk cId="0" sldId="263"/>
            <ac:spMk id="9" creationId="{0C541B88-1AE9-40C3-AFD5-967787C1979F}"/>
          </ac:spMkLst>
        </pc:spChg>
        <pc:spChg chg="add">
          <ac:chgData name="Bela Nikitina" userId="c427924ab51c8e7d" providerId="LiveId" clId="{04FE516D-16CD-4854-9767-E04178869D78}" dt="2025-07-13T15:54:29.325" v="9" actId="26606"/>
          <ac:spMkLst>
            <pc:docMk/>
            <pc:sldMk cId="0" sldId="263"/>
            <ac:spMk id="11" creationId="{E5F17139-31EE-46AC-B04F-DBBD852DD6CB}"/>
          </ac:spMkLst>
        </pc:spChg>
        <pc:spChg chg="add">
          <ac:chgData name="Bela Nikitina" userId="c427924ab51c8e7d" providerId="LiveId" clId="{04FE516D-16CD-4854-9767-E04178869D78}" dt="2025-07-13T15:54:29.325" v="9" actId="26606"/>
          <ac:spMkLst>
            <pc:docMk/>
            <pc:sldMk cId="0" sldId="263"/>
            <ac:spMk id="17" creationId="{89D16701-DA76-4F72-BB63-E2C3FFBDFE0F}"/>
          </ac:spMkLst>
        </pc:spChg>
        <pc:spChg chg="add">
          <ac:chgData name="Bela Nikitina" userId="c427924ab51c8e7d" providerId="LiveId" clId="{04FE516D-16CD-4854-9767-E04178869D78}" dt="2025-07-13T15:54:29.325" v="9" actId="26606"/>
          <ac:spMkLst>
            <pc:docMk/>
            <pc:sldMk cId="0" sldId="263"/>
            <ac:spMk id="19" creationId="{1CC28BE1-9DC6-43FE-9582-39F091098D77}"/>
          </ac:spMkLst>
        </pc:spChg>
        <pc:grpChg chg="add">
          <ac:chgData name="Bela Nikitina" userId="c427924ab51c8e7d" providerId="LiveId" clId="{04FE516D-16CD-4854-9767-E04178869D78}" dt="2025-07-13T15:54:29.325" v="9" actId="26606"/>
          <ac:grpSpMkLst>
            <pc:docMk/>
            <pc:sldMk cId="0" sldId="263"/>
            <ac:grpSpMk id="13" creationId="{7CF625D3-71A3-4F30-A096-8EF334E959D0}"/>
          </ac:grpSpMkLst>
        </pc:grpChg>
        <pc:grpChg chg="add">
          <ac:chgData name="Bela Nikitina" userId="c427924ab51c8e7d" providerId="LiveId" clId="{04FE516D-16CD-4854-9767-E04178869D78}" dt="2025-07-13T15:54:29.325" v="9" actId="26606"/>
          <ac:grpSpMkLst>
            <pc:docMk/>
            <pc:sldMk cId="0" sldId="263"/>
            <ac:grpSpMk id="21" creationId="{AF9AF3F3-CE0C-4125-BDD7-346487FA0B40}"/>
          </ac:grpSpMkLst>
        </pc:grpChg>
        <pc:graphicFrameChg chg="add">
          <ac:chgData name="Bela Nikitina" userId="c427924ab51c8e7d" providerId="LiveId" clId="{04FE516D-16CD-4854-9767-E04178869D78}" dt="2025-07-13T15:54:29.325" v="9" actId="26606"/>
          <ac:graphicFrameMkLst>
            <pc:docMk/>
            <pc:sldMk cId="0" sldId="263"/>
            <ac:graphicFrameMk id="5" creationId="{7CF2128E-732C-A883-7FCF-3A76D0CFD16F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4:00.521" v="8" actId="26606"/>
        <pc:sldMkLst>
          <pc:docMk/>
          <pc:sldMk cId="0" sldId="264"/>
        </pc:sldMkLst>
        <pc:spChg chg="mod">
          <ac:chgData name="Bela Nikitina" userId="c427924ab51c8e7d" providerId="LiveId" clId="{04FE516D-16CD-4854-9767-E04178869D78}" dt="2025-07-13T15:54:00.521" v="8" actId="26606"/>
          <ac:spMkLst>
            <pc:docMk/>
            <pc:sldMk cId="0" sldId="264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4:00.521" v="8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4:00.521" v="8" actId="26606"/>
          <ac:spMkLst>
            <pc:docMk/>
            <pc:sldMk cId="0" sldId="264"/>
            <ac:spMk id="9" creationId="{9DBC8166-481C-4473-95F5-9A5B9073B7F1}"/>
          </ac:spMkLst>
        </pc:spChg>
        <pc:spChg chg="add">
          <ac:chgData name="Bela Nikitina" userId="c427924ab51c8e7d" providerId="LiveId" clId="{04FE516D-16CD-4854-9767-E04178869D78}" dt="2025-07-13T15:54:00.521" v="8" actId="26606"/>
          <ac:spMkLst>
            <pc:docMk/>
            <pc:sldMk cId="0" sldId="264"/>
            <ac:spMk id="11" creationId="{A5A5CE6E-90AF-4D43-A014-1F9EC83EB93D}"/>
          </ac:spMkLst>
        </pc:spChg>
        <pc:graphicFrameChg chg="add">
          <ac:chgData name="Bela Nikitina" userId="c427924ab51c8e7d" providerId="LiveId" clId="{04FE516D-16CD-4854-9767-E04178869D78}" dt="2025-07-13T15:54:00.521" v="8" actId="26606"/>
          <ac:graphicFrameMkLst>
            <pc:docMk/>
            <pc:sldMk cId="0" sldId="264"/>
            <ac:graphicFrameMk id="5" creationId="{38650060-7F7D-0A1B-F8EF-5C4F3C575A8D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3:45.583" v="7" actId="26606"/>
        <pc:sldMkLst>
          <pc:docMk/>
          <pc:sldMk cId="0" sldId="265"/>
        </pc:sldMkLst>
        <pc:spChg chg="mod">
          <ac:chgData name="Bela Nikitina" userId="c427924ab51c8e7d" providerId="LiveId" clId="{04FE516D-16CD-4854-9767-E04178869D78}" dt="2025-07-13T15:53:45.583" v="7" actId="26606"/>
          <ac:spMkLst>
            <pc:docMk/>
            <pc:sldMk cId="0" sldId="265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3:45.583" v="7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3:45.583" v="7" actId="26606"/>
          <ac:spMkLst>
            <pc:docMk/>
            <pc:sldMk cId="0" sldId="265"/>
            <ac:spMk id="9" creationId="{0C541B88-1AE9-40C3-AFD5-967787C1979F}"/>
          </ac:spMkLst>
        </pc:spChg>
        <pc:spChg chg="add">
          <ac:chgData name="Bela Nikitina" userId="c427924ab51c8e7d" providerId="LiveId" clId="{04FE516D-16CD-4854-9767-E04178869D78}" dt="2025-07-13T15:53:45.583" v="7" actId="26606"/>
          <ac:spMkLst>
            <pc:docMk/>
            <pc:sldMk cId="0" sldId="265"/>
            <ac:spMk id="11" creationId="{E5F17139-31EE-46AC-B04F-DBBD852DD6CB}"/>
          </ac:spMkLst>
        </pc:spChg>
        <pc:spChg chg="add">
          <ac:chgData name="Bela Nikitina" userId="c427924ab51c8e7d" providerId="LiveId" clId="{04FE516D-16CD-4854-9767-E04178869D78}" dt="2025-07-13T15:53:45.583" v="7" actId="26606"/>
          <ac:spMkLst>
            <pc:docMk/>
            <pc:sldMk cId="0" sldId="265"/>
            <ac:spMk id="17" creationId="{89D16701-DA76-4F72-BB63-E2C3FFBDFE0F}"/>
          </ac:spMkLst>
        </pc:spChg>
        <pc:spChg chg="add">
          <ac:chgData name="Bela Nikitina" userId="c427924ab51c8e7d" providerId="LiveId" clId="{04FE516D-16CD-4854-9767-E04178869D78}" dt="2025-07-13T15:53:45.583" v="7" actId="26606"/>
          <ac:spMkLst>
            <pc:docMk/>
            <pc:sldMk cId="0" sldId="265"/>
            <ac:spMk id="19" creationId="{1CC28BE1-9DC6-43FE-9582-39F091098D77}"/>
          </ac:spMkLst>
        </pc:spChg>
        <pc:grpChg chg="add">
          <ac:chgData name="Bela Nikitina" userId="c427924ab51c8e7d" providerId="LiveId" clId="{04FE516D-16CD-4854-9767-E04178869D78}" dt="2025-07-13T15:53:45.583" v="7" actId="26606"/>
          <ac:grpSpMkLst>
            <pc:docMk/>
            <pc:sldMk cId="0" sldId="265"/>
            <ac:grpSpMk id="13" creationId="{7CF625D3-71A3-4F30-A096-8EF334E959D0}"/>
          </ac:grpSpMkLst>
        </pc:grpChg>
        <pc:grpChg chg="add">
          <ac:chgData name="Bela Nikitina" userId="c427924ab51c8e7d" providerId="LiveId" clId="{04FE516D-16CD-4854-9767-E04178869D78}" dt="2025-07-13T15:53:45.583" v="7" actId="26606"/>
          <ac:grpSpMkLst>
            <pc:docMk/>
            <pc:sldMk cId="0" sldId="265"/>
            <ac:grpSpMk id="21" creationId="{AF9AF3F3-CE0C-4125-BDD7-346487FA0B40}"/>
          </ac:grpSpMkLst>
        </pc:grpChg>
        <pc:graphicFrameChg chg="add">
          <ac:chgData name="Bela Nikitina" userId="c427924ab51c8e7d" providerId="LiveId" clId="{04FE516D-16CD-4854-9767-E04178869D78}" dt="2025-07-13T15:53:45.583" v="7" actId="26606"/>
          <ac:graphicFrameMkLst>
            <pc:docMk/>
            <pc:sldMk cId="0" sldId="265"/>
            <ac:graphicFrameMk id="5" creationId="{AD02BEB0-5E3E-F6A1-0E2B-C5E781A95A24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3:07.135" v="4" actId="26606"/>
        <pc:sldMkLst>
          <pc:docMk/>
          <pc:sldMk cId="0" sldId="266"/>
        </pc:sldMkLst>
        <pc:spChg chg="mod">
          <ac:chgData name="Bela Nikitina" userId="c427924ab51c8e7d" providerId="LiveId" clId="{04FE516D-16CD-4854-9767-E04178869D78}" dt="2025-07-13T15:53:07.135" v="4" actId="26606"/>
          <ac:spMkLst>
            <pc:docMk/>
            <pc:sldMk cId="0" sldId="266"/>
            <ac:spMk id="2" creationId="{00000000-0000-0000-0000-000000000000}"/>
          </ac:spMkLst>
        </pc:spChg>
        <pc:spChg chg="add del">
          <ac:chgData name="Bela Nikitina" userId="c427924ab51c8e7d" providerId="LiveId" clId="{04FE516D-16CD-4854-9767-E04178869D78}" dt="2025-07-13T15:53:07.135" v="4" actId="26606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Bela Nikitina" userId="c427924ab51c8e7d" providerId="LiveId" clId="{04FE516D-16CD-4854-9767-E04178869D78}" dt="2025-07-13T15:53:07.117" v="3" actId="26606"/>
          <ac:spMkLst>
            <pc:docMk/>
            <pc:sldMk cId="0" sldId="266"/>
            <ac:spMk id="9" creationId="{0C541B88-1AE9-40C3-AFD5-967787C1979F}"/>
          </ac:spMkLst>
        </pc:spChg>
        <pc:spChg chg="add del">
          <ac:chgData name="Bela Nikitina" userId="c427924ab51c8e7d" providerId="LiveId" clId="{04FE516D-16CD-4854-9767-E04178869D78}" dt="2025-07-13T15:53:07.117" v="3" actId="26606"/>
          <ac:spMkLst>
            <pc:docMk/>
            <pc:sldMk cId="0" sldId="266"/>
            <ac:spMk id="11" creationId="{E5F17139-31EE-46AC-B04F-DBBD852DD6CB}"/>
          </ac:spMkLst>
        </pc:spChg>
        <pc:spChg chg="add del">
          <ac:chgData name="Bela Nikitina" userId="c427924ab51c8e7d" providerId="LiveId" clId="{04FE516D-16CD-4854-9767-E04178869D78}" dt="2025-07-13T15:53:07.117" v="3" actId="26606"/>
          <ac:spMkLst>
            <pc:docMk/>
            <pc:sldMk cId="0" sldId="266"/>
            <ac:spMk id="17" creationId="{89D16701-DA76-4F72-BB63-E2C3FFBDFE0F}"/>
          </ac:spMkLst>
        </pc:spChg>
        <pc:spChg chg="add del">
          <ac:chgData name="Bela Nikitina" userId="c427924ab51c8e7d" providerId="LiveId" clId="{04FE516D-16CD-4854-9767-E04178869D78}" dt="2025-07-13T15:53:07.117" v="3" actId="26606"/>
          <ac:spMkLst>
            <pc:docMk/>
            <pc:sldMk cId="0" sldId="266"/>
            <ac:spMk id="19" creationId="{1CC28BE1-9DC6-43FE-9582-39F091098D77}"/>
          </ac:spMkLst>
        </pc:spChg>
        <pc:spChg chg="add">
          <ac:chgData name="Bela Nikitina" userId="c427924ab51c8e7d" providerId="LiveId" clId="{04FE516D-16CD-4854-9767-E04178869D78}" dt="2025-07-13T15:53:07.135" v="4" actId="26606"/>
          <ac:spMkLst>
            <pc:docMk/>
            <pc:sldMk cId="0" sldId="266"/>
            <ac:spMk id="36" creationId="{C3896A03-3945-419A-B66B-4EE266EDD152}"/>
          </ac:spMkLst>
        </pc:spChg>
        <pc:spChg chg="add">
          <ac:chgData name="Bela Nikitina" userId="c427924ab51c8e7d" providerId="LiveId" clId="{04FE516D-16CD-4854-9767-E04178869D78}" dt="2025-07-13T15:53:07.135" v="4" actId="26606"/>
          <ac:spMkLst>
            <pc:docMk/>
            <pc:sldMk cId="0" sldId="266"/>
            <ac:spMk id="37" creationId="{B34F5AD2-EDBD-4BBD-A55C-EAFFD0C7097A}"/>
          </ac:spMkLst>
        </pc:spChg>
        <pc:grpChg chg="add del">
          <ac:chgData name="Bela Nikitina" userId="c427924ab51c8e7d" providerId="LiveId" clId="{04FE516D-16CD-4854-9767-E04178869D78}" dt="2025-07-13T15:53:07.117" v="3" actId="26606"/>
          <ac:grpSpMkLst>
            <pc:docMk/>
            <pc:sldMk cId="0" sldId="266"/>
            <ac:grpSpMk id="13" creationId="{7CF625D3-71A3-4F30-A096-8EF334E959D0}"/>
          </ac:grpSpMkLst>
        </pc:grpChg>
        <pc:grpChg chg="add del">
          <ac:chgData name="Bela Nikitina" userId="c427924ab51c8e7d" providerId="LiveId" clId="{04FE516D-16CD-4854-9767-E04178869D78}" dt="2025-07-13T15:53:07.117" v="3" actId="26606"/>
          <ac:grpSpMkLst>
            <pc:docMk/>
            <pc:sldMk cId="0" sldId="266"/>
            <ac:grpSpMk id="21" creationId="{AF9AF3F3-CE0C-4125-BDD7-346487FA0B40}"/>
          </ac:grpSpMkLst>
        </pc:grpChg>
        <pc:graphicFrameChg chg="add del">
          <ac:chgData name="Bela Nikitina" userId="c427924ab51c8e7d" providerId="LiveId" clId="{04FE516D-16CD-4854-9767-E04178869D78}" dt="2025-07-13T15:53:07.117" v="3" actId="26606"/>
          <ac:graphicFrameMkLst>
            <pc:docMk/>
            <pc:sldMk cId="0" sldId="266"/>
            <ac:graphicFrameMk id="5" creationId="{13FE749D-207B-18BD-DC6A-F16BEDD71F45}"/>
          </ac:graphicFrameMkLst>
        </pc:graphicFrameChg>
        <pc:graphicFrameChg chg="add">
          <ac:chgData name="Bela Nikitina" userId="c427924ab51c8e7d" providerId="LiveId" clId="{04FE516D-16CD-4854-9767-E04178869D78}" dt="2025-07-13T15:53:07.135" v="4" actId="26606"/>
          <ac:graphicFrameMkLst>
            <pc:docMk/>
            <pc:sldMk cId="0" sldId="266"/>
            <ac:graphicFrameMk id="38" creationId="{BB13429E-EDED-AEE2-4E05-E528E04920BE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3:22.220" v="5" actId="26606"/>
        <pc:sldMkLst>
          <pc:docMk/>
          <pc:sldMk cId="0" sldId="267"/>
        </pc:sldMkLst>
        <pc:spChg chg="mod">
          <ac:chgData name="Bela Nikitina" userId="c427924ab51c8e7d" providerId="LiveId" clId="{04FE516D-16CD-4854-9767-E04178869D78}" dt="2025-07-13T15:53:22.220" v="5" actId="26606"/>
          <ac:spMkLst>
            <pc:docMk/>
            <pc:sldMk cId="0" sldId="267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3:22.220" v="5" actId="26606"/>
          <ac:spMkLst>
            <pc:docMk/>
            <pc:sldMk cId="0" sldId="267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3:22.220" v="5" actId="26606"/>
          <ac:spMkLst>
            <pc:docMk/>
            <pc:sldMk cId="0" sldId="267"/>
            <ac:spMk id="9" creationId="{C3896A03-3945-419A-B66B-4EE266EDD152}"/>
          </ac:spMkLst>
        </pc:spChg>
        <pc:spChg chg="add">
          <ac:chgData name="Bela Nikitina" userId="c427924ab51c8e7d" providerId="LiveId" clId="{04FE516D-16CD-4854-9767-E04178869D78}" dt="2025-07-13T15:53:22.220" v="5" actId="26606"/>
          <ac:spMkLst>
            <pc:docMk/>
            <pc:sldMk cId="0" sldId="267"/>
            <ac:spMk id="11" creationId="{B34F5AD2-EDBD-4BBD-A55C-EAFFD0C7097A}"/>
          </ac:spMkLst>
        </pc:spChg>
        <pc:graphicFrameChg chg="add">
          <ac:chgData name="Bela Nikitina" userId="c427924ab51c8e7d" providerId="LiveId" clId="{04FE516D-16CD-4854-9767-E04178869D78}" dt="2025-07-13T15:53:22.220" v="5" actId="26606"/>
          <ac:graphicFrameMkLst>
            <pc:docMk/>
            <pc:sldMk cId="0" sldId="267"/>
            <ac:graphicFrameMk id="5" creationId="{591CFA6B-C6C5-4FE3-71D7-5EF73823A613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3:30.503" v="6" actId="26606"/>
        <pc:sldMkLst>
          <pc:docMk/>
          <pc:sldMk cId="0" sldId="268"/>
        </pc:sldMkLst>
        <pc:spChg chg="mod">
          <ac:chgData name="Bela Nikitina" userId="c427924ab51c8e7d" providerId="LiveId" clId="{04FE516D-16CD-4854-9767-E04178869D78}" dt="2025-07-13T15:53:30.503" v="6" actId="26606"/>
          <ac:spMkLst>
            <pc:docMk/>
            <pc:sldMk cId="0" sldId="268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3:30.503" v="6" actId="26606"/>
          <ac:spMkLst>
            <pc:docMk/>
            <pc:sldMk cId="0" sldId="268"/>
            <ac:spMk id="3" creationId="{00000000-0000-0000-0000-000000000000}"/>
          </ac:spMkLst>
        </pc:spChg>
        <pc:spChg chg="add">
          <ac:chgData name="Bela Nikitina" userId="c427924ab51c8e7d" providerId="LiveId" clId="{04FE516D-16CD-4854-9767-E04178869D78}" dt="2025-07-13T15:53:30.503" v="6" actId="26606"/>
          <ac:spMkLst>
            <pc:docMk/>
            <pc:sldMk cId="0" sldId="268"/>
            <ac:spMk id="9" creationId="{0C541B88-1AE9-40C3-AFD5-967787C1979F}"/>
          </ac:spMkLst>
        </pc:spChg>
        <pc:spChg chg="add">
          <ac:chgData name="Bela Nikitina" userId="c427924ab51c8e7d" providerId="LiveId" clId="{04FE516D-16CD-4854-9767-E04178869D78}" dt="2025-07-13T15:53:30.503" v="6" actId="26606"/>
          <ac:spMkLst>
            <pc:docMk/>
            <pc:sldMk cId="0" sldId="268"/>
            <ac:spMk id="11" creationId="{E5F17139-31EE-46AC-B04F-DBBD852DD6CB}"/>
          </ac:spMkLst>
        </pc:spChg>
        <pc:spChg chg="add">
          <ac:chgData name="Bela Nikitina" userId="c427924ab51c8e7d" providerId="LiveId" clId="{04FE516D-16CD-4854-9767-E04178869D78}" dt="2025-07-13T15:53:30.503" v="6" actId="26606"/>
          <ac:spMkLst>
            <pc:docMk/>
            <pc:sldMk cId="0" sldId="268"/>
            <ac:spMk id="17" creationId="{89D16701-DA76-4F72-BB63-E2C3FFBDFE0F}"/>
          </ac:spMkLst>
        </pc:spChg>
        <pc:spChg chg="add">
          <ac:chgData name="Bela Nikitina" userId="c427924ab51c8e7d" providerId="LiveId" clId="{04FE516D-16CD-4854-9767-E04178869D78}" dt="2025-07-13T15:53:30.503" v="6" actId="26606"/>
          <ac:spMkLst>
            <pc:docMk/>
            <pc:sldMk cId="0" sldId="268"/>
            <ac:spMk id="19" creationId="{1CC28BE1-9DC6-43FE-9582-39F091098D77}"/>
          </ac:spMkLst>
        </pc:spChg>
        <pc:grpChg chg="add">
          <ac:chgData name="Bela Nikitina" userId="c427924ab51c8e7d" providerId="LiveId" clId="{04FE516D-16CD-4854-9767-E04178869D78}" dt="2025-07-13T15:53:30.503" v="6" actId="26606"/>
          <ac:grpSpMkLst>
            <pc:docMk/>
            <pc:sldMk cId="0" sldId="268"/>
            <ac:grpSpMk id="13" creationId="{7CF625D3-71A3-4F30-A096-8EF334E959D0}"/>
          </ac:grpSpMkLst>
        </pc:grpChg>
        <pc:grpChg chg="add">
          <ac:chgData name="Bela Nikitina" userId="c427924ab51c8e7d" providerId="LiveId" clId="{04FE516D-16CD-4854-9767-E04178869D78}" dt="2025-07-13T15:53:30.503" v="6" actId="26606"/>
          <ac:grpSpMkLst>
            <pc:docMk/>
            <pc:sldMk cId="0" sldId="268"/>
            <ac:grpSpMk id="21" creationId="{AF9AF3F3-CE0C-4125-BDD7-346487FA0B40}"/>
          </ac:grpSpMkLst>
        </pc:grpChg>
        <pc:graphicFrameChg chg="add">
          <ac:chgData name="Bela Nikitina" userId="c427924ab51c8e7d" providerId="LiveId" clId="{04FE516D-16CD-4854-9767-E04178869D78}" dt="2025-07-13T15:53:30.503" v="6" actId="26606"/>
          <ac:graphicFrameMkLst>
            <pc:docMk/>
            <pc:sldMk cId="0" sldId="268"/>
            <ac:graphicFrameMk id="5" creationId="{0C352C1A-7063-3A12-9BC1-8CE6D9FD2411}"/>
          </ac:graphicFrameMkLst>
        </pc:graphicFrameChg>
      </pc:sldChg>
      <pc:sldChg chg="addSp delSp modSp mod setBg">
        <pc:chgData name="Bela Nikitina" userId="c427924ab51c8e7d" providerId="LiveId" clId="{04FE516D-16CD-4854-9767-E04178869D78}" dt="2025-07-13T15:52:31.966" v="1" actId="26606"/>
        <pc:sldMkLst>
          <pc:docMk/>
          <pc:sldMk cId="0" sldId="269"/>
        </pc:sldMkLst>
        <pc:spChg chg="mod">
          <ac:chgData name="Bela Nikitina" userId="c427924ab51c8e7d" providerId="LiveId" clId="{04FE516D-16CD-4854-9767-E04178869D78}" dt="2025-07-13T15:52:22.997" v="0" actId="26606"/>
          <ac:spMkLst>
            <pc:docMk/>
            <pc:sldMk cId="0" sldId="269"/>
            <ac:spMk id="2" creationId="{00000000-0000-0000-0000-000000000000}"/>
          </ac:spMkLst>
        </pc:spChg>
        <pc:spChg chg="del">
          <ac:chgData name="Bela Nikitina" userId="c427924ab51c8e7d" providerId="LiveId" clId="{04FE516D-16CD-4854-9767-E04178869D78}" dt="2025-07-13T15:52:22.997" v="0" actId="26606"/>
          <ac:spMkLst>
            <pc:docMk/>
            <pc:sldMk cId="0" sldId="269"/>
            <ac:spMk id="3" creationId="{00000000-0000-0000-0000-000000000000}"/>
          </ac:spMkLst>
        </pc:spChg>
        <pc:spChg chg="add del">
          <ac:chgData name="Bela Nikitina" userId="c427924ab51c8e7d" providerId="LiveId" clId="{04FE516D-16CD-4854-9767-E04178869D78}" dt="2025-07-13T15:52:31.966" v="1" actId="26606"/>
          <ac:spMkLst>
            <pc:docMk/>
            <pc:sldMk cId="0" sldId="269"/>
            <ac:spMk id="9" creationId="{0C541B88-1AE9-40C3-AFD5-967787C1979F}"/>
          </ac:spMkLst>
        </pc:spChg>
        <pc:spChg chg="add del">
          <ac:chgData name="Bela Nikitina" userId="c427924ab51c8e7d" providerId="LiveId" clId="{04FE516D-16CD-4854-9767-E04178869D78}" dt="2025-07-13T15:52:31.966" v="1" actId="26606"/>
          <ac:spMkLst>
            <pc:docMk/>
            <pc:sldMk cId="0" sldId="269"/>
            <ac:spMk id="11" creationId="{E5F17139-31EE-46AC-B04F-DBBD852DD6CB}"/>
          </ac:spMkLst>
        </pc:spChg>
        <pc:spChg chg="add del">
          <ac:chgData name="Bela Nikitina" userId="c427924ab51c8e7d" providerId="LiveId" clId="{04FE516D-16CD-4854-9767-E04178869D78}" dt="2025-07-13T15:52:31.966" v="1" actId="26606"/>
          <ac:spMkLst>
            <pc:docMk/>
            <pc:sldMk cId="0" sldId="269"/>
            <ac:spMk id="17" creationId="{89D16701-DA76-4F72-BB63-E2C3FFBDFE0F}"/>
          </ac:spMkLst>
        </pc:spChg>
        <pc:spChg chg="add del">
          <ac:chgData name="Bela Nikitina" userId="c427924ab51c8e7d" providerId="LiveId" clId="{04FE516D-16CD-4854-9767-E04178869D78}" dt="2025-07-13T15:52:31.966" v="1" actId="26606"/>
          <ac:spMkLst>
            <pc:docMk/>
            <pc:sldMk cId="0" sldId="269"/>
            <ac:spMk id="19" creationId="{1CC28BE1-9DC6-43FE-9582-39F091098D77}"/>
          </ac:spMkLst>
        </pc:spChg>
        <pc:spChg chg="add">
          <ac:chgData name="Bela Nikitina" userId="c427924ab51c8e7d" providerId="LiveId" clId="{04FE516D-16CD-4854-9767-E04178869D78}" dt="2025-07-13T15:52:31.966" v="1" actId="26606"/>
          <ac:spMkLst>
            <pc:docMk/>
            <pc:sldMk cId="0" sldId="269"/>
            <ac:spMk id="39" creationId="{0C541B88-1AE9-40C3-AFD5-967787C1979F}"/>
          </ac:spMkLst>
        </pc:spChg>
        <pc:spChg chg="add">
          <ac:chgData name="Bela Nikitina" userId="c427924ab51c8e7d" providerId="LiveId" clId="{04FE516D-16CD-4854-9767-E04178869D78}" dt="2025-07-13T15:52:31.966" v="1" actId="26606"/>
          <ac:spMkLst>
            <pc:docMk/>
            <pc:sldMk cId="0" sldId="269"/>
            <ac:spMk id="41" creationId="{E5F17139-31EE-46AC-B04F-DBBD852DD6CB}"/>
          </ac:spMkLst>
        </pc:spChg>
        <pc:spChg chg="add">
          <ac:chgData name="Bela Nikitina" userId="c427924ab51c8e7d" providerId="LiveId" clId="{04FE516D-16CD-4854-9767-E04178869D78}" dt="2025-07-13T15:52:31.966" v="1" actId="26606"/>
          <ac:spMkLst>
            <pc:docMk/>
            <pc:sldMk cId="0" sldId="269"/>
            <ac:spMk id="47" creationId="{89D16701-DA76-4F72-BB63-E2C3FFBDFE0F}"/>
          </ac:spMkLst>
        </pc:spChg>
        <pc:spChg chg="add">
          <ac:chgData name="Bela Nikitina" userId="c427924ab51c8e7d" providerId="LiveId" clId="{04FE516D-16CD-4854-9767-E04178869D78}" dt="2025-07-13T15:52:31.966" v="1" actId="26606"/>
          <ac:spMkLst>
            <pc:docMk/>
            <pc:sldMk cId="0" sldId="269"/>
            <ac:spMk id="49" creationId="{1CC28BE1-9DC6-43FE-9582-39F091098D77}"/>
          </ac:spMkLst>
        </pc:spChg>
        <pc:grpChg chg="add del">
          <ac:chgData name="Bela Nikitina" userId="c427924ab51c8e7d" providerId="LiveId" clId="{04FE516D-16CD-4854-9767-E04178869D78}" dt="2025-07-13T15:52:31.966" v="1" actId="26606"/>
          <ac:grpSpMkLst>
            <pc:docMk/>
            <pc:sldMk cId="0" sldId="269"/>
            <ac:grpSpMk id="13" creationId="{7CF625D3-71A3-4F30-A096-8EF334E959D0}"/>
          </ac:grpSpMkLst>
        </pc:grpChg>
        <pc:grpChg chg="add">
          <ac:chgData name="Bela Nikitina" userId="c427924ab51c8e7d" providerId="LiveId" clId="{04FE516D-16CD-4854-9767-E04178869D78}" dt="2025-07-13T15:52:22.997" v="0" actId="26606"/>
          <ac:grpSpMkLst>
            <pc:docMk/>
            <pc:sldMk cId="0" sldId="269"/>
            <ac:grpSpMk id="21" creationId="{AF9AF3F3-CE0C-4125-BDD7-346487FA0B40}"/>
          </ac:grpSpMkLst>
        </pc:grpChg>
        <pc:graphicFrameChg chg="add mod modGraphic">
          <ac:chgData name="Bela Nikitina" userId="c427924ab51c8e7d" providerId="LiveId" clId="{04FE516D-16CD-4854-9767-E04178869D78}" dt="2025-07-13T15:52:31.966" v="1" actId="26606"/>
          <ac:graphicFrameMkLst>
            <pc:docMk/>
            <pc:sldMk cId="0" sldId="269"/>
            <ac:graphicFrameMk id="5" creationId="{F25F5F73-AB21-EAC3-B9F6-6BC31DBE75B8}"/>
          </ac:graphicFrameMkLst>
        </pc:graphicFrame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6A08C-5EFB-4787-9DA5-D2D5AB84AE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4A52CA-B2B0-437A-830B-EB330D654BA2}">
      <dgm:prSet/>
      <dgm:spPr/>
      <dgm:t>
        <a:bodyPr/>
        <a:lstStyle/>
        <a:p>
          <a:r>
            <a:rPr lang="en-US"/>
            <a:t>• Глобальное производство мебели превысило 600 млн единиц в 2024 г.</a:t>
          </a:r>
        </a:p>
      </dgm:t>
    </dgm:pt>
    <dgm:pt modelId="{D3EEBF58-41B7-4CD6-8081-7C6EE3B09730}" type="parTrans" cxnId="{45B7AA59-3143-4452-8DC7-B5A1E672A924}">
      <dgm:prSet/>
      <dgm:spPr/>
      <dgm:t>
        <a:bodyPr/>
        <a:lstStyle/>
        <a:p>
          <a:endParaRPr lang="en-US"/>
        </a:p>
      </dgm:t>
    </dgm:pt>
    <dgm:pt modelId="{F242045F-E814-48D5-A161-42236E092A9A}" type="sibTrans" cxnId="{45B7AA59-3143-4452-8DC7-B5A1E672A924}">
      <dgm:prSet/>
      <dgm:spPr/>
      <dgm:t>
        <a:bodyPr/>
        <a:lstStyle/>
        <a:p>
          <a:endParaRPr lang="en-US"/>
        </a:p>
      </dgm:t>
    </dgm:pt>
    <dgm:pt modelId="{DD2193EF-46A5-4626-A354-60FAA996B09E}">
      <dgm:prSet/>
      <dgm:spPr/>
      <dgm:t>
        <a:bodyPr/>
        <a:lstStyle/>
        <a:p>
          <a:r>
            <a:rPr lang="en-US"/>
            <a:t>• Каждый год в мире выбрасывается &gt; 30 млн т мебели (ООН, 2024).</a:t>
          </a:r>
        </a:p>
      </dgm:t>
    </dgm:pt>
    <dgm:pt modelId="{C44F1EF6-03F4-4B03-9B18-217CE510C389}" type="parTrans" cxnId="{60D8172A-DB46-476D-AE64-14BE40BC32F8}">
      <dgm:prSet/>
      <dgm:spPr/>
      <dgm:t>
        <a:bodyPr/>
        <a:lstStyle/>
        <a:p>
          <a:endParaRPr lang="en-US"/>
        </a:p>
      </dgm:t>
    </dgm:pt>
    <dgm:pt modelId="{0B44229E-7402-4ADE-9E93-C0A3B7C29DF2}" type="sibTrans" cxnId="{60D8172A-DB46-476D-AE64-14BE40BC32F8}">
      <dgm:prSet/>
      <dgm:spPr/>
      <dgm:t>
        <a:bodyPr/>
        <a:lstStyle/>
        <a:p>
          <a:endParaRPr lang="en-US"/>
        </a:p>
      </dgm:t>
    </dgm:pt>
    <dgm:pt modelId="{55286311-8AF4-4F7D-A834-C5E0D565D136}">
      <dgm:prSet/>
      <dgm:spPr/>
      <dgm:t>
        <a:bodyPr/>
        <a:lstStyle/>
        <a:p>
          <a:r>
            <a:rPr lang="en-US"/>
            <a:t>• По нашим расчётам, в Хайфе образуется ≈ 9 000 т мебельных отходов/год.</a:t>
          </a:r>
        </a:p>
      </dgm:t>
    </dgm:pt>
    <dgm:pt modelId="{EA580FCE-46F2-468A-A044-7CC83C1BBD54}" type="parTrans" cxnId="{A4BC1D51-9616-4914-B91C-42CB91F5F4B1}">
      <dgm:prSet/>
      <dgm:spPr/>
      <dgm:t>
        <a:bodyPr/>
        <a:lstStyle/>
        <a:p>
          <a:endParaRPr lang="en-US"/>
        </a:p>
      </dgm:t>
    </dgm:pt>
    <dgm:pt modelId="{8C27D578-72DE-433A-A183-A9619DB92114}" type="sibTrans" cxnId="{A4BC1D51-9616-4914-B91C-42CB91F5F4B1}">
      <dgm:prSet/>
      <dgm:spPr/>
      <dgm:t>
        <a:bodyPr/>
        <a:lstStyle/>
        <a:p>
          <a:endParaRPr lang="en-US"/>
        </a:p>
      </dgm:t>
    </dgm:pt>
    <dgm:pt modelId="{24827651-4CC5-4CB8-8CCE-57CC9B4042F5}">
      <dgm:prSet/>
      <dgm:spPr/>
      <dgm:t>
        <a:bodyPr/>
        <a:lstStyle/>
        <a:p>
          <a:r>
            <a:rPr lang="en-US"/>
            <a:t>• Рост потребления: +4 % в год (2015‑2024). [Инфографика]</a:t>
          </a:r>
        </a:p>
      </dgm:t>
    </dgm:pt>
    <dgm:pt modelId="{74E66A97-010F-4B67-948B-FE84356D3199}" type="parTrans" cxnId="{BFD78291-E653-475F-AF40-037D4D609836}">
      <dgm:prSet/>
      <dgm:spPr/>
      <dgm:t>
        <a:bodyPr/>
        <a:lstStyle/>
        <a:p>
          <a:endParaRPr lang="en-US"/>
        </a:p>
      </dgm:t>
    </dgm:pt>
    <dgm:pt modelId="{73DC51E4-3111-43A3-9C6F-13DF037DE991}" type="sibTrans" cxnId="{BFD78291-E653-475F-AF40-037D4D609836}">
      <dgm:prSet/>
      <dgm:spPr/>
      <dgm:t>
        <a:bodyPr/>
        <a:lstStyle/>
        <a:p>
          <a:endParaRPr lang="en-US"/>
        </a:p>
      </dgm:t>
    </dgm:pt>
    <dgm:pt modelId="{C4DEB3AD-FD64-4D12-B40D-A76266A56C19}" type="pres">
      <dgm:prSet presAssocID="{7E46A08C-5EFB-4787-9DA5-D2D5AB84AE02}" presName="diagram" presStyleCnt="0">
        <dgm:presLayoutVars>
          <dgm:dir/>
          <dgm:resizeHandles val="exact"/>
        </dgm:presLayoutVars>
      </dgm:prSet>
      <dgm:spPr/>
    </dgm:pt>
    <dgm:pt modelId="{8E5764ED-AACC-42A2-9F53-3C079E452D7E}" type="pres">
      <dgm:prSet presAssocID="{F54A52CA-B2B0-437A-830B-EB330D654BA2}" presName="node" presStyleLbl="node1" presStyleIdx="0" presStyleCnt="4">
        <dgm:presLayoutVars>
          <dgm:bulletEnabled val="1"/>
        </dgm:presLayoutVars>
      </dgm:prSet>
      <dgm:spPr/>
    </dgm:pt>
    <dgm:pt modelId="{A73F0505-E8E8-4F07-A968-EED91B57B0C6}" type="pres">
      <dgm:prSet presAssocID="{F242045F-E814-48D5-A161-42236E092A9A}" presName="sibTrans" presStyleCnt="0"/>
      <dgm:spPr/>
    </dgm:pt>
    <dgm:pt modelId="{3EFDF18E-FD8A-4A0A-BA72-EE27EA5C77D1}" type="pres">
      <dgm:prSet presAssocID="{DD2193EF-46A5-4626-A354-60FAA996B09E}" presName="node" presStyleLbl="node1" presStyleIdx="1" presStyleCnt="4">
        <dgm:presLayoutVars>
          <dgm:bulletEnabled val="1"/>
        </dgm:presLayoutVars>
      </dgm:prSet>
      <dgm:spPr/>
    </dgm:pt>
    <dgm:pt modelId="{AA5C3028-914B-4939-9906-E87D53B15094}" type="pres">
      <dgm:prSet presAssocID="{0B44229E-7402-4ADE-9E93-C0A3B7C29DF2}" presName="sibTrans" presStyleCnt="0"/>
      <dgm:spPr/>
    </dgm:pt>
    <dgm:pt modelId="{F45A900F-BE39-4103-B0A1-62A19622E9BE}" type="pres">
      <dgm:prSet presAssocID="{55286311-8AF4-4F7D-A834-C5E0D565D136}" presName="node" presStyleLbl="node1" presStyleIdx="2" presStyleCnt="4">
        <dgm:presLayoutVars>
          <dgm:bulletEnabled val="1"/>
        </dgm:presLayoutVars>
      </dgm:prSet>
      <dgm:spPr/>
    </dgm:pt>
    <dgm:pt modelId="{7026992A-BA0A-4ECC-BD20-8214831F76BB}" type="pres">
      <dgm:prSet presAssocID="{8C27D578-72DE-433A-A183-A9619DB92114}" presName="sibTrans" presStyleCnt="0"/>
      <dgm:spPr/>
    </dgm:pt>
    <dgm:pt modelId="{36F821F1-1DD9-44A8-8340-4C2E789E2E50}" type="pres">
      <dgm:prSet presAssocID="{24827651-4CC5-4CB8-8CCE-57CC9B4042F5}" presName="node" presStyleLbl="node1" presStyleIdx="3" presStyleCnt="4">
        <dgm:presLayoutVars>
          <dgm:bulletEnabled val="1"/>
        </dgm:presLayoutVars>
      </dgm:prSet>
      <dgm:spPr/>
    </dgm:pt>
  </dgm:ptLst>
  <dgm:cxnLst>
    <dgm:cxn modelId="{EFFB2515-AA10-4C30-8475-A0A75A5D3D6E}" type="presOf" srcId="{7E46A08C-5EFB-4787-9DA5-D2D5AB84AE02}" destId="{C4DEB3AD-FD64-4D12-B40D-A76266A56C19}" srcOrd="0" destOrd="0" presId="urn:microsoft.com/office/officeart/2005/8/layout/default"/>
    <dgm:cxn modelId="{60D8172A-DB46-476D-AE64-14BE40BC32F8}" srcId="{7E46A08C-5EFB-4787-9DA5-D2D5AB84AE02}" destId="{DD2193EF-46A5-4626-A354-60FAA996B09E}" srcOrd="1" destOrd="0" parTransId="{C44F1EF6-03F4-4B03-9B18-217CE510C389}" sibTransId="{0B44229E-7402-4ADE-9E93-C0A3B7C29DF2}"/>
    <dgm:cxn modelId="{A4BC1D51-9616-4914-B91C-42CB91F5F4B1}" srcId="{7E46A08C-5EFB-4787-9DA5-D2D5AB84AE02}" destId="{55286311-8AF4-4F7D-A834-C5E0D565D136}" srcOrd="2" destOrd="0" parTransId="{EA580FCE-46F2-468A-A044-7CC83C1BBD54}" sibTransId="{8C27D578-72DE-433A-A183-A9619DB92114}"/>
    <dgm:cxn modelId="{45B7AA59-3143-4452-8DC7-B5A1E672A924}" srcId="{7E46A08C-5EFB-4787-9DA5-D2D5AB84AE02}" destId="{F54A52CA-B2B0-437A-830B-EB330D654BA2}" srcOrd="0" destOrd="0" parTransId="{D3EEBF58-41B7-4CD6-8081-7C6EE3B09730}" sibTransId="{F242045F-E814-48D5-A161-42236E092A9A}"/>
    <dgm:cxn modelId="{BFD78291-E653-475F-AF40-037D4D609836}" srcId="{7E46A08C-5EFB-4787-9DA5-D2D5AB84AE02}" destId="{24827651-4CC5-4CB8-8CCE-57CC9B4042F5}" srcOrd="3" destOrd="0" parTransId="{74E66A97-010F-4B67-948B-FE84356D3199}" sibTransId="{73DC51E4-3111-43A3-9C6F-13DF037DE991}"/>
    <dgm:cxn modelId="{31C0EF97-422C-499F-9AF9-5B2660E4DD47}" type="presOf" srcId="{DD2193EF-46A5-4626-A354-60FAA996B09E}" destId="{3EFDF18E-FD8A-4A0A-BA72-EE27EA5C77D1}" srcOrd="0" destOrd="0" presId="urn:microsoft.com/office/officeart/2005/8/layout/default"/>
    <dgm:cxn modelId="{669607A6-7A55-4D58-B256-A46457CBB46C}" type="presOf" srcId="{F54A52CA-B2B0-437A-830B-EB330D654BA2}" destId="{8E5764ED-AACC-42A2-9F53-3C079E452D7E}" srcOrd="0" destOrd="0" presId="urn:microsoft.com/office/officeart/2005/8/layout/default"/>
    <dgm:cxn modelId="{4564BAB3-4FA1-45D1-9447-A1DE79C0E8D9}" type="presOf" srcId="{24827651-4CC5-4CB8-8CCE-57CC9B4042F5}" destId="{36F821F1-1DD9-44A8-8340-4C2E789E2E50}" srcOrd="0" destOrd="0" presId="urn:microsoft.com/office/officeart/2005/8/layout/default"/>
    <dgm:cxn modelId="{4E655AC3-BF1E-417B-AC42-40B92B37FF18}" type="presOf" srcId="{55286311-8AF4-4F7D-A834-C5E0D565D136}" destId="{F45A900F-BE39-4103-B0A1-62A19622E9BE}" srcOrd="0" destOrd="0" presId="urn:microsoft.com/office/officeart/2005/8/layout/default"/>
    <dgm:cxn modelId="{D34819C7-94FD-4B0A-9BF4-191EF3ADE77F}" type="presParOf" srcId="{C4DEB3AD-FD64-4D12-B40D-A76266A56C19}" destId="{8E5764ED-AACC-42A2-9F53-3C079E452D7E}" srcOrd="0" destOrd="0" presId="urn:microsoft.com/office/officeart/2005/8/layout/default"/>
    <dgm:cxn modelId="{FC4A85C4-2052-4901-A771-DC0DAA522246}" type="presParOf" srcId="{C4DEB3AD-FD64-4D12-B40D-A76266A56C19}" destId="{A73F0505-E8E8-4F07-A968-EED91B57B0C6}" srcOrd="1" destOrd="0" presId="urn:microsoft.com/office/officeart/2005/8/layout/default"/>
    <dgm:cxn modelId="{599CF00C-1A1A-4B81-B30D-47A260900C59}" type="presParOf" srcId="{C4DEB3AD-FD64-4D12-B40D-A76266A56C19}" destId="{3EFDF18E-FD8A-4A0A-BA72-EE27EA5C77D1}" srcOrd="2" destOrd="0" presId="urn:microsoft.com/office/officeart/2005/8/layout/default"/>
    <dgm:cxn modelId="{AE062450-E204-4A08-B846-E2AF0AA04221}" type="presParOf" srcId="{C4DEB3AD-FD64-4D12-B40D-A76266A56C19}" destId="{AA5C3028-914B-4939-9906-E87D53B15094}" srcOrd="3" destOrd="0" presId="urn:microsoft.com/office/officeart/2005/8/layout/default"/>
    <dgm:cxn modelId="{CC6371C1-E782-441D-BD24-55C6CEDAD3D2}" type="presParOf" srcId="{C4DEB3AD-FD64-4D12-B40D-A76266A56C19}" destId="{F45A900F-BE39-4103-B0A1-62A19622E9BE}" srcOrd="4" destOrd="0" presId="urn:microsoft.com/office/officeart/2005/8/layout/default"/>
    <dgm:cxn modelId="{7350B438-B377-4BC0-B3C0-51D91ED1DCAF}" type="presParOf" srcId="{C4DEB3AD-FD64-4D12-B40D-A76266A56C19}" destId="{7026992A-BA0A-4ECC-BD20-8214831F76BB}" srcOrd="5" destOrd="0" presId="urn:microsoft.com/office/officeart/2005/8/layout/default"/>
    <dgm:cxn modelId="{5B4DDD02-23A7-4B4B-9631-EEBB8223B688}" type="presParOf" srcId="{C4DEB3AD-FD64-4D12-B40D-A76266A56C19}" destId="{36F821F1-1DD9-44A8-8340-4C2E789E2E5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2EDE37A-4D5B-41D4-86C6-56EC7B9A55C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370D6E-E650-471D-B718-47A0DCEDC68C}">
      <dgm:prSet/>
      <dgm:spPr/>
      <dgm:t>
        <a:bodyPr/>
        <a:lstStyle/>
        <a:p>
          <a:r>
            <a:rPr lang="en-US"/>
            <a:t>• Remanufacture: VIGGA Upcycled Wood (DK).</a:t>
          </a:r>
        </a:p>
      </dgm:t>
    </dgm:pt>
    <dgm:pt modelId="{72210881-3594-4281-B800-E2F3931CF3C0}" type="parTrans" cxnId="{C225EAC2-6B04-434A-BB7A-50DB12DE2A05}">
      <dgm:prSet/>
      <dgm:spPr/>
      <dgm:t>
        <a:bodyPr/>
        <a:lstStyle/>
        <a:p>
          <a:endParaRPr lang="en-US"/>
        </a:p>
      </dgm:t>
    </dgm:pt>
    <dgm:pt modelId="{94E58610-2762-4420-94C3-94C26B5C0BA5}" type="sibTrans" cxnId="{C225EAC2-6B04-434A-BB7A-50DB12DE2A05}">
      <dgm:prSet/>
      <dgm:spPr/>
      <dgm:t>
        <a:bodyPr/>
        <a:lstStyle/>
        <a:p>
          <a:endParaRPr lang="en-US"/>
        </a:p>
      </dgm:t>
    </dgm:pt>
    <dgm:pt modelId="{85DFB471-D13F-4841-8785-9491992145A1}">
      <dgm:prSet/>
      <dgm:spPr/>
      <dgm:t>
        <a:bodyPr/>
        <a:lstStyle/>
        <a:p>
          <a:r>
            <a:rPr lang="en-US"/>
            <a:t>• Repurpose: комод → раковина (Oslo).</a:t>
          </a:r>
        </a:p>
      </dgm:t>
    </dgm:pt>
    <dgm:pt modelId="{560ADA11-E65C-4226-BFDF-BD8EAB1C8F6D}" type="parTrans" cxnId="{B0EF4C39-A783-4383-9491-646EAFB94971}">
      <dgm:prSet/>
      <dgm:spPr/>
      <dgm:t>
        <a:bodyPr/>
        <a:lstStyle/>
        <a:p>
          <a:endParaRPr lang="en-US"/>
        </a:p>
      </dgm:t>
    </dgm:pt>
    <dgm:pt modelId="{CD412677-5F1B-49F4-BC7B-FB04DA0D89F6}" type="sibTrans" cxnId="{B0EF4C39-A783-4383-9491-646EAFB94971}">
      <dgm:prSet/>
      <dgm:spPr/>
      <dgm:t>
        <a:bodyPr/>
        <a:lstStyle/>
        <a:p>
          <a:endParaRPr lang="en-US"/>
        </a:p>
      </dgm:t>
    </dgm:pt>
    <dgm:pt modelId="{0F19BD4E-6A3B-437B-B0BC-45A633CFE4CC}">
      <dgm:prSet/>
      <dgm:spPr/>
      <dgm:t>
        <a:bodyPr/>
        <a:lstStyle/>
        <a:p>
          <a:r>
            <a:rPr lang="en-US"/>
            <a:t>• Recycle: древесные опилки → плиты.</a:t>
          </a:r>
        </a:p>
      </dgm:t>
    </dgm:pt>
    <dgm:pt modelId="{DC61241B-737D-4AA0-BDDE-A3AE9DEC5AD8}" type="parTrans" cxnId="{E3CC2DF5-B326-4131-B0E1-2014DFA191CD}">
      <dgm:prSet/>
      <dgm:spPr/>
      <dgm:t>
        <a:bodyPr/>
        <a:lstStyle/>
        <a:p>
          <a:endParaRPr lang="en-US"/>
        </a:p>
      </dgm:t>
    </dgm:pt>
    <dgm:pt modelId="{2D7FDD16-F46F-47A7-AE6C-A588A0508478}" type="sibTrans" cxnId="{E3CC2DF5-B326-4131-B0E1-2014DFA191CD}">
      <dgm:prSet/>
      <dgm:spPr/>
      <dgm:t>
        <a:bodyPr/>
        <a:lstStyle/>
        <a:p>
          <a:endParaRPr lang="en-US"/>
        </a:p>
      </dgm:t>
    </dgm:pt>
    <dgm:pt modelId="{7730B492-7B0C-4573-9E2C-F47CB17BFD8C}">
      <dgm:prSet/>
      <dgm:spPr/>
      <dgm:t>
        <a:bodyPr/>
        <a:lstStyle/>
        <a:p>
          <a:r>
            <a:rPr lang="en-US"/>
            <a:t>• Recover: энергетический RDF из отходов мебели.</a:t>
          </a:r>
        </a:p>
      </dgm:t>
    </dgm:pt>
    <dgm:pt modelId="{2AE56703-FF1B-4249-AA43-32E8C984DA4D}" type="parTrans" cxnId="{9F32A575-EC74-4980-A84C-3A52D3F2D8F9}">
      <dgm:prSet/>
      <dgm:spPr/>
      <dgm:t>
        <a:bodyPr/>
        <a:lstStyle/>
        <a:p>
          <a:endParaRPr lang="en-US"/>
        </a:p>
      </dgm:t>
    </dgm:pt>
    <dgm:pt modelId="{DDA2A7A1-F12B-4C50-978C-C2DFB23AF03C}" type="sibTrans" cxnId="{9F32A575-EC74-4980-A84C-3A52D3F2D8F9}">
      <dgm:prSet/>
      <dgm:spPr/>
      <dgm:t>
        <a:bodyPr/>
        <a:lstStyle/>
        <a:p>
          <a:endParaRPr lang="en-US"/>
        </a:p>
      </dgm:t>
    </dgm:pt>
    <dgm:pt modelId="{B385B72C-7BA3-4E46-8838-F70306367674}">
      <dgm:prSet/>
      <dgm:spPr/>
      <dgm:t>
        <a:bodyPr/>
        <a:lstStyle/>
        <a:p>
          <a:r>
            <a:rPr lang="en-US"/>
            <a:t>• [Фото переработанных изделий]</a:t>
          </a:r>
        </a:p>
      </dgm:t>
    </dgm:pt>
    <dgm:pt modelId="{ED8C3CC4-29CB-4E53-94F0-8B89B42EFF7B}" type="parTrans" cxnId="{FE022CF3-4277-43DE-A912-BA5CF6701434}">
      <dgm:prSet/>
      <dgm:spPr/>
      <dgm:t>
        <a:bodyPr/>
        <a:lstStyle/>
        <a:p>
          <a:endParaRPr lang="en-US"/>
        </a:p>
      </dgm:t>
    </dgm:pt>
    <dgm:pt modelId="{F6D3EF1F-FC6F-4B40-BF6E-489350EE8F83}" type="sibTrans" cxnId="{FE022CF3-4277-43DE-A912-BA5CF6701434}">
      <dgm:prSet/>
      <dgm:spPr/>
      <dgm:t>
        <a:bodyPr/>
        <a:lstStyle/>
        <a:p>
          <a:endParaRPr lang="en-US"/>
        </a:p>
      </dgm:t>
    </dgm:pt>
    <dgm:pt modelId="{EF24D363-40D5-4F71-9CCF-1B3D23CDE011}" type="pres">
      <dgm:prSet presAssocID="{62EDE37A-4D5B-41D4-86C6-56EC7B9A55C0}" presName="linear" presStyleCnt="0">
        <dgm:presLayoutVars>
          <dgm:animLvl val="lvl"/>
          <dgm:resizeHandles val="exact"/>
        </dgm:presLayoutVars>
      </dgm:prSet>
      <dgm:spPr/>
    </dgm:pt>
    <dgm:pt modelId="{D52E5BF8-052E-47A5-B278-0CBD637C5B01}" type="pres">
      <dgm:prSet presAssocID="{42370D6E-E650-471D-B718-47A0DCEDC68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F09132A-EB0B-4442-B590-82C2F86E2FE0}" type="pres">
      <dgm:prSet presAssocID="{94E58610-2762-4420-94C3-94C26B5C0BA5}" presName="spacer" presStyleCnt="0"/>
      <dgm:spPr/>
    </dgm:pt>
    <dgm:pt modelId="{0B317261-F7BA-4ACC-A6B6-75CBCBD13935}" type="pres">
      <dgm:prSet presAssocID="{85DFB471-D13F-4841-8785-9491992145A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BC852C-5D0C-4C23-AC22-B7E190D615FA}" type="pres">
      <dgm:prSet presAssocID="{CD412677-5F1B-49F4-BC7B-FB04DA0D89F6}" presName="spacer" presStyleCnt="0"/>
      <dgm:spPr/>
    </dgm:pt>
    <dgm:pt modelId="{BA8E916C-8821-47CF-A664-1FEEB50C1489}" type="pres">
      <dgm:prSet presAssocID="{0F19BD4E-6A3B-437B-B0BC-45A633CFE4C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1537277-1EE6-4431-9577-CC7ABD2693C0}" type="pres">
      <dgm:prSet presAssocID="{2D7FDD16-F46F-47A7-AE6C-A588A0508478}" presName="spacer" presStyleCnt="0"/>
      <dgm:spPr/>
    </dgm:pt>
    <dgm:pt modelId="{C64A3FE5-0C4B-4CFE-B9EF-9E3660499DA0}" type="pres">
      <dgm:prSet presAssocID="{7730B492-7B0C-4573-9E2C-F47CB17BFD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5DAE9C-2AD8-40E1-BAD5-B9EEA7904F8D}" type="pres">
      <dgm:prSet presAssocID="{DDA2A7A1-F12B-4C50-978C-C2DFB23AF03C}" presName="spacer" presStyleCnt="0"/>
      <dgm:spPr/>
    </dgm:pt>
    <dgm:pt modelId="{1577746F-0CBC-4AFF-8F45-24E6FEC79B56}" type="pres">
      <dgm:prSet presAssocID="{B385B72C-7BA3-4E46-8838-F7030636767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C09E01-A7E8-49D9-9110-42BAA2E29E72}" type="presOf" srcId="{B385B72C-7BA3-4E46-8838-F70306367674}" destId="{1577746F-0CBC-4AFF-8F45-24E6FEC79B56}" srcOrd="0" destOrd="0" presId="urn:microsoft.com/office/officeart/2005/8/layout/vList2"/>
    <dgm:cxn modelId="{8FFB682C-6092-4B48-80CE-AB2F9EA363D4}" type="presOf" srcId="{42370D6E-E650-471D-B718-47A0DCEDC68C}" destId="{D52E5BF8-052E-47A5-B278-0CBD637C5B01}" srcOrd="0" destOrd="0" presId="urn:microsoft.com/office/officeart/2005/8/layout/vList2"/>
    <dgm:cxn modelId="{B0EF4C39-A783-4383-9491-646EAFB94971}" srcId="{62EDE37A-4D5B-41D4-86C6-56EC7B9A55C0}" destId="{85DFB471-D13F-4841-8785-9491992145A1}" srcOrd="1" destOrd="0" parTransId="{560ADA11-E65C-4226-BFDF-BD8EAB1C8F6D}" sibTransId="{CD412677-5F1B-49F4-BC7B-FB04DA0D89F6}"/>
    <dgm:cxn modelId="{9F32A575-EC74-4980-A84C-3A52D3F2D8F9}" srcId="{62EDE37A-4D5B-41D4-86C6-56EC7B9A55C0}" destId="{7730B492-7B0C-4573-9E2C-F47CB17BFD8C}" srcOrd="3" destOrd="0" parTransId="{2AE56703-FF1B-4249-AA43-32E8C984DA4D}" sibTransId="{DDA2A7A1-F12B-4C50-978C-C2DFB23AF03C}"/>
    <dgm:cxn modelId="{D14E86A8-0841-4B88-AB1E-18162F0045D0}" type="presOf" srcId="{62EDE37A-4D5B-41D4-86C6-56EC7B9A55C0}" destId="{EF24D363-40D5-4F71-9CCF-1B3D23CDE011}" srcOrd="0" destOrd="0" presId="urn:microsoft.com/office/officeart/2005/8/layout/vList2"/>
    <dgm:cxn modelId="{C225EAC2-6B04-434A-BB7A-50DB12DE2A05}" srcId="{62EDE37A-4D5B-41D4-86C6-56EC7B9A55C0}" destId="{42370D6E-E650-471D-B718-47A0DCEDC68C}" srcOrd="0" destOrd="0" parTransId="{72210881-3594-4281-B800-E2F3931CF3C0}" sibTransId="{94E58610-2762-4420-94C3-94C26B5C0BA5}"/>
    <dgm:cxn modelId="{EF6195C9-F2AC-4A3F-9E89-C2B944E8B743}" type="presOf" srcId="{7730B492-7B0C-4573-9E2C-F47CB17BFD8C}" destId="{C64A3FE5-0C4B-4CFE-B9EF-9E3660499DA0}" srcOrd="0" destOrd="0" presId="urn:microsoft.com/office/officeart/2005/8/layout/vList2"/>
    <dgm:cxn modelId="{FF336BD9-E08D-4CB0-8038-D08BA92E86D3}" type="presOf" srcId="{0F19BD4E-6A3B-437B-B0BC-45A633CFE4CC}" destId="{BA8E916C-8821-47CF-A664-1FEEB50C1489}" srcOrd="0" destOrd="0" presId="urn:microsoft.com/office/officeart/2005/8/layout/vList2"/>
    <dgm:cxn modelId="{22A10BEF-3A51-483F-9171-6BD25B065397}" type="presOf" srcId="{85DFB471-D13F-4841-8785-9491992145A1}" destId="{0B317261-F7BA-4ACC-A6B6-75CBCBD13935}" srcOrd="0" destOrd="0" presId="urn:microsoft.com/office/officeart/2005/8/layout/vList2"/>
    <dgm:cxn modelId="{FE022CF3-4277-43DE-A912-BA5CF6701434}" srcId="{62EDE37A-4D5B-41D4-86C6-56EC7B9A55C0}" destId="{B385B72C-7BA3-4E46-8838-F70306367674}" srcOrd="4" destOrd="0" parTransId="{ED8C3CC4-29CB-4E53-94F0-8B89B42EFF7B}" sibTransId="{F6D3EF1F-FC6F-4B40-BF6E-489350EE8F83}"/>
    <dgm:cxn modelId="{E3CC2DF5-B326-4131-B0E1-2014DFA191CD}" srcId="{62EDE37A-4D5B-41D4-86C6-56EC7B9A55C0}" destId="{0F19BD4E-6A3B-437B-B0BC-45A633CFE4CC}" srcOrd="2" destOrd="0" parTransId="{DC61241B-737D-4AA0-BDDE-A3AE9DEC5AD8}" sibTransId="{2D7FDD16-F46F-47A7-AE6C-A588A0508478}"/>
    <dgm:cxn modelId="{663D8E3C-F04C-4FF6-BAB7-57704BF520B7}" type="presParOf" srcId="{EF24D363-40D5-4F71-9CCF-1B3D23CDE011}" destId="{D52E5BF8-052E-47A5-B278-0CBD637C5B01}" srcOrd="0" destOrd="0" presId="urn:microsoft.com/office/officeart/2005/8/layout/vList2"/>
    <dgm:cxn modelId="{D4238002-BC8B-4923-B008-DF749AB4E07B}" type="presParOf" srcId="{EF24D363-40D5-4F71-9CCF-1B3D23CDE011}" destId="{1F09132A-EB0B-4442-B590-82C2F86E2FE0}" srcOrd="1" destOrd="0" presId="urn:microsoft.com/office/officeart/2005/8/layout/vList2"/>
    <dgm:cxn modelId="{26CC45F0-D866-4949-977C-3115AE50EA46}" type="presParOf" srcId="{EF24D363-40D5-4F71-9CCF-1B3D23CDE011}" destId="{0B317261-F7BA-4ACC-A6B6-75CBCBD13935}" srcOrd="2" destOrd="0" presId="urn:microsoft.com/office/officeart/2005/8/layout/vList2"/>
    <dgm:cxn modelId="{7A27496D-9904-40A4-9CC8-D1197B725762}" type="presParOf" srcId="{EF24D363-40D5-4F71-9CCF-1B3D23CDE011}" destId="{01BC852C-5D0C-4C23-AC22-B7E190D615FA}" srcOrd="3" destOrd="0" presId="urn:microsoft.com/office/officeart/2005/8/layout/vList2"/>
    <dgm:cxn modelId="{6BB1C48D-DFA0-49CD-9EAF-D9824F5E08A9}" type="presParOf" srcId="{EF24D363-40D5-4F71-9CCF-1B3D23CDE011}" destId="{BA8E916C-8821-47CF-A664-1FEEB50C1489}" srcOrd="4" destOrd="0" presId="urn:microsoft.com/office/officeart/2005/8/layout/vList2"/>
    <dgm:cxn modelId="{C47C191E-1536-4E79-97A2-30F0941C798C}" type="presParOf" srcId="{EF24D363-40D5-4F71-9CCF-1B3D23CDE011}" destId="{21537277-1EE6-4431-9577-CC7ABD2693C0}" srcOrd="5" destOrd="0" presId="urn:microsoft.com/office/officeart/2005/8/layout/vList2"/>
    <dgm:cxn modelId="{701CEF41-C6A8-4BF4-BD24-462E73556C0D}" type="presParOf" srcId="{EF24D363-40D5-4F71-9CCF-1B3D23CDE011}" destId="{C64A3FE5-0C4B-4CFE-B9EF-9E3660499DA0}" srcOrd="6" destOrd="0" presId="urn:microsoft.com/office/officeart/2005/8/layout/vList2"/>
    <dgm:cxn modelId="{458ECE10-995A-43EB-BC1D-6CC9C9A259DA}" type="presParOf" srcId="{EF24D363-40D5-4F71-9CCF-1B3D23CDE011}" destId="{C45DAE9C-2AD8-40E1-BAD5-B9EEA7904F8D}" srcOrd="7" destOrd="0" presId="urn:microsoft.com/office/officeart/2005/8/layout/vList2"/>
    <dgm:cxn modelId="{33741B94-E80B-404A-A483-35A6962B604B}" type="presParOf" srcId="{EF24D363-40D5-4F71-9CCF-1B3D23CDE011}" destId="{1577746F-0CBC-4AFF-8F45-24E6FEC79B5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3F385DB-28E5-4C81-AA35-98F83428E80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2D33334-238B-4A71-BD04-B0602F8D90C2}">
      <dgm:prSet/>
      <dgm:spPr/>
      <dgm:t>
        <a:bodyPr/>
        <a:lstStyle/>
        <a:p>
          <a:r>
            <a:rPr lang="en-US"/>
            <a:t>Для муниципалитета: пункты приёма, ремонт‑хабы, льготы бизнесу.</a:t>
          </a:r>
        </a:p>
      </dgm:t>
    </dgm:pt>
    <dgm:pt modelId="{742EB064-538D-49E8-9F1F-4364C18C7140}" type="parTrans" cxnId="{8F8E5802-9CAA-44E3-8517-123DBCD6049F}">
      <dgm:prSet/>
      <dgm:spPr/>
      <dgm:t>
        <a:bodyPr/>
        <a:lstStyle/>
        <a:p>
          <a:endParaRPr lang="en-US"/>
        </a:p>
      </dgm:t>
    </dgm:pt>
    <dgm:pt modelId="{4DF32BD1-AF97-4EB5-A994-278390B2668F}" type="sibTrans" cxnId="{8F8E5802-9CAA-44E3-8517-123DBCD6049F}">
      <dgm:prSet/>
      <dgm:spPr/>
      <dgm:t>
        <a:bodyPr/>
        <a:lstStyle/>
        <a:p>
          <a:endParaRPr lang="en-US"/>
        </a:p>
      </dgm:t>
    </dgm:pt>
    <dgm:pt modelId="{6FCEBB98-C3CD-4F32-9048-048828DD3020}">
      <dgm:prSet/>
      <dgm:spPr/>
      <dgm:t>
        <a:bodyPr/>
        <a:lstStyle/>
        <a:p>
          <a:r>
            <a:rPr lang="en-US"/>
            <a:t>Для жителей: ремонт вместо покупки, дарение через «Карта сокровищ».</a:t>
          </a:r>
        </a:p>
      </dgm:t>
    </dgm:pt>
    <dgm:pt modelId="{EE76CD3F-4B0D-4839-88A7-3CC08BF7FF66}" type="parTrans" cxnId="{F0C41EAD-43C0-4AD5-892E-102842FB4E55}">
      <dgm:prSet/>
      <dgm:spPr/>
      <dgm:t>
        <a:bodyPr/>
        <a:lstStyle/>
        <a:p>
          <a:endParaRPr lang="en-US"/>
        </a:p>
      </dgm:t>
    </dgm:pt>
    <dgm:pt modelId="{081EA00F-3CCD-414B-B6EB-87159F76E478}" type="sibTrans" cxnId="{F0C41EAD-43C0-4AD5-892E-102842FB4E55}">
      <dgm:prSet/>
      <dgm:spPr/>
      <dgm:t>
        <a:bodyPr/>
        <a:lstStyle/>
        <a:p>
          <a:endParaRPr lang="en-US"/>
        </a:p>
      </dgm:t>
    </dgm:pt>
    <dgm:pt modelId="{B6AA0D33-3B03-4339-A454-63ED1E611ED7}">
      <dgm:prSet/>
      <dgm:spPr/>
      <dgm:t>
        <a:bodyPr/>
        <a:lstStyle/>
        <a:p>
          <a:r>
            <a:rPr lang="en-US"/>
            <a:t>Поддержка НКО и стартапов апсайклинга.</a:t>
          </a:r>
        </a:p>
      </dgm:t>
    </dgm:pt>
    <dgm:pt modelId="{44E15151-A652-4BF0-9A6C-867D76070099}" type="parTrans" cxnId="{3F9C1D43-0630-409A-8430-6FC475FAD8B5}">
      <dgm:prSet/>
      <dgm:spPr/>
      <dgm:t>
        <a:bodyPr/>
        <a:lstStyle/>
        <a:p>
          <a:endParaRPr lang="en-US"/>
        </a:p>
      </dgm:t>
    </dgm:pt>
    <dgm:pt modelId="{38397334-D83E-4DEF-8FD4-AA3BF540F5D3}" type="sibTrans" cxnId="{3F9C1D43-0630-409A-8430-6FC475FAD8B5}">
      <dgm:prSet/>
      <dgm:spPr/>
      <dgm:t>
        <a:bodyPr/>
        <a:lstStyle/>
        <a:p>
          <a:endParaRPr lang="en-US"/>
        </a:p>
      </dgm:t>
    </dgm:pt>
    <dgm:pt modelId="{F74827F7-7061-4B29-BA8A-2F51674AF051}">
      <dgm:prSet/>
      <dgm:spPr/>
      <dgm:t>
        <a:bodyPr/>
        <a:lstStyle/>
        <a:p>
          <a:r>
            <a:rPr lang="en-US"/>
            <a:t>Инфокампания #FurnitureIsNotTrash.</a:t>
          </a:r>
        </a:p>
      </dgm:t>
    </dgm:pt>
    <dgm:pt modelId="{F165A47E-8405-445B-BE10-3A5DC77C1984}" type="parTrans" cxnId="{37AA11CF-353F-4C73-9BF9-1C9F672FD9FC}">
      <dgm:prSet/>
      <dgm:spPr/>
      <dgm:t>
        <a:bodyPr/>
        <a:lstStyle/>
        <a:p>
          <a:endParaRPr lang="en-US"/>
        </a:p>
      </dgm:t>
    </dgm:pt>
    <dgm:pt modelId="{DD5A05B1-B739-44F0-A1AF-0837B52B2193}" type="sibTrans" cxnId="{37AA11CF-353F-4C73-9BF9-1C9F672FD9FC}">
      <dgm:prSet/>
      <dgm:spPr/>
      <dgm:t>
        <a:bodyPr/>
        <a:lstStyle/>
        <a:p>
          <a:endParaRPr lang="en-US"/>
        </a:p>
      </dgm:t>
    </dgm:pt>
    <dgm:pt modelId="{8AA50536-E892-4172-9DBE-560655A5B7B7}">
      <dgm:prSet/>
      <dgm:spPr/>
      <dgm:t>
        <a:bodyPr/>
        <a:lstStyle/>
        <a:p>
          <a:r>
            <a:rPr lang="en-US"/>
            <a:t>• [Схема действий]</a:t>
          </a:r>
        </a:p>
      </dgm:t>
    </dgm:pt>
    <dgm:pt modelId="{4DD1994C-634B-4B99-9667-D9EB6580CABB}" type="parTrans" cxnId="{7F38F7B2-D1E8-4E15-BB5F-31FB63D1E38C}">
      <dgm:prSet/>
      <dgm:spPr/>
      <dgm:t>
        <a:bodyPr/>
        <a:lstStyle/>
        <a:p>
          <a:endParaRPr lang="en-US"/>
        </a:p>
      </dgm:t>
    </dgm:pt>
    <dgm:pt modelId="{213DA72D-C48E-49B6-A3B0-5B0A0C9382F1}" type="sibTrans" cxnId="{7F38F7B2-D1E8-4E15-BB5F-31FB63D1E38C}">
      <dgm:prSet/>
      <dgm:spPr/>
      <dgm:t>
        <a:bodyPr/>
        <a:lstStyle/>
        <a:p>
          <a:endParaRPr lang="en-US"/>
        </a:p>
      </dgm:t>
    </dgm:pt>
    <dgm:pt modelId="{B2FDCBC6-0222-4E7A-8135-3D88CEAF7C39}" type="pres">
      <dgm:prSet presAssocID="{03F385DB-28E5-4C81-AA35-98F83428E809}" presName="linear" presStyleCnt="0">
        <dgm:presLayoutVars>
          <dgm:animLvl val="lvl"/>
          <dgm:resizeHandles val="exact"/>
        </dgm:presLayoutVars>
      </dgm:prSet>
      <dgm:spPr/>
    </dgm:pt>
    <dgm:pt modelId="{4DA31D77-704D-4868-A72B-A2F75B14B4A5}" type="pres">
      <dgm:prSet presAssocID="{12D33334-238B-4A71-BD04-B0602F8D90C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1296C5-839F-4BF5-82DA-5D877FDF0366}" type="pres">
      <dgm:prSet presAssocID="{4DF32BD1-AF97-4EB5-A994-278390B2668F}" presName="spacer" presStyleCnt="0"/>
      <dgm:spPr/>
    </dgm:pt>
    <dgm:pt modelId="{9F62AF4B-5DC3-4C04-A83D-5DA8BA3EB813}" type="pres">
      <dgm:prSet presAssocID="{6FCEBB98-C3CD-4F32-9048-048828DD302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0343777-1FA1-4621-946F-069A5F8A14A6}" type="pres">
      <dgm:prSet presAssocID="{081EA00F-3CCD-414B-B6EB-87159F76E478}" presName="spacer" presStyleCnt="0"/>
      <dgm:spPr/>
    </dgm:pt>
    <dgm:pt modelId="{3BD129D4-020F-4BC9-B2CE-A20B1C6EA1AF}" type="pres">
      <dgm:prSet presAssocID="{B6AA0D33-3B03-4339-A454-63ED1E611E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CEDB63E-A1EC-4F89-B42B-CE1BD6AE2F87}" type="pres">
      <dgm:prSet presAssocID="{38397334-D83E-4DEF-8FD4-AA3BF540F5D3}" presName="spacer" presStyleCnt="0"/>
      <dgm:spPr/>
    </dgm:pt>
    <dgm:pt modelId="{14D72BD5-C979-4C5F-9F0E-BE72FC5842BB}" type="pres">
      <dgm:prSet presAssocID="{F74827F7-7061-4B29-BA8A-2F51674AF0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E28B498-8596-4137-AF16-B4ED0D6DD254}" type="pres">
      <dgm:prSet presAssocID="{DD5A05B1-B739-44F0-A1AF-0837B52B2193}" presName="spacer" presStyleCnt="0"/>
      <dgm:spPr/>
    </dgm:pt>
    <dgm:pt modelId="{954EC23F-C606-408E-9CA5-217B37686704}" type="pres">
      <dgm:prSet presAssocID="{8AA50536-E892-4172-9DBE-560655A5B7B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F8E5802-9CAA-44E3-8517-123DBCD6049F}" srcId="{03F385DB-28E5-4C81-AA35-98F83428E809}" destId="{12D33334-238B-4A71-BD04-B0602F8D90C2}" srcOrd="0" destOrd="0" parTransId="{742EB064-538D-49E8-9F1F-4364C18C7140}" sibTransId="{4DF32BD1-AF97-4EB5-A994-278390B2668F}"/>
    <dgm:cxn modelId="{DF03302A-5A1E-49B7-AE9E-1FB3629FCA75}" type="presOf" srcId="{F74827F7-7061-4B29-BA8A-2F51674AF051}" destId="{14D72BD5-C979-4C5F-9F0E-BE72FC5842BB}" srcOrd="0" destOrd="0" presId="urn:microsoft.com/office/officeart/2005/8/layout/vList2"/>
    <dgm:cxn modelId="{F39E5A37-4CC6-4040-A872-B828B5154FE5}" type="presOf" srcId="{B6AA0D33-3B03-4339-A454-63ED1E611ED7}" destId="{3BD129D4-020F-4BC9-B2CE-A20B1C6EA1AF}" srcOrd="0" destOrd="0" presId="urn:microsoft.com/office/officeart/2005/8/layout/vList2"/>
    <dgm:cxn modelId="{3F9C1D43-0630-409A-8430-6FC475FAD8B5}" srcId="{03F385DB-28E5-4C81-AA35-98F83428E809}" destId="{B6AA0D33-3B03-4339-A454-63ED1E611ED7}" srcOrd="2" destOrd="0" parTransId="{44E15151-A652-4BF0-9A6C-867D76070099}" sibTransId="{38397334-D83E-4DEF-8FD4-AA3BF540F5D3}"/>
    <dgm:cxn modelId="{1D3BDD99-752C-48FD-B8D7-E382505BAA59}" type="presOf" srcId="{03F385DB-28E5-4C81-AA35-98F83428E809}" destId="{B2FDCBC6-0222-4E7A-8135-3D88CEAF7C39}" srcOrd="0" destOrd="0" presId="urn:microsoft.com/office/officeart/2005/8/layout/vList2"/>
    <dgm:cxn modelId="{F0C41EAD-43C0-4AD5-892E-102842FB4E55}" srcId="{03F385DB-28E5-4C81-AA35-98F83428E809}" destId="{6FCEBB98-C3CD-4F32-9048-048828DD3020}" srcOrd="1" destOrd="0" parTransId="{EE76CD3F-4B0D-4839-88A7-3CC08BF7FF66}" sibTransId="{081EA00F-3CCD-414B-B6EB-87159F76E478}"/>
    <dgm:cxn modelId="{7F38F7B2-D1E8-4E15-BB5F-31FB63D1E38C}" srcId="{03F385DB-28E5-4C81-AA35-98F83428E809}" destId="{8AA50536-E892-4172-9DBE-560655A5B7B7}" srcOrd="4" destOrd="0" parTransId="{4DD1994C-634B-4B99-9667-D9EB6580CABB}" sibTransId="{213DA72D-C48E-49B6-A3B0-5B0A0C9382F1}"/>
    <dgm:cxn modelId="{A3E54DBD-4123-4265-9773-417048819FD2}" type="presOf" srcId="{12D33334-238B-4A71-BD04-B0602F8D90C2}" destId="{4DA31D77-704D-4868-A72B-A2F75B14B4A5}" srcOrd="0" destOrd="0" presId="urn:microsoft.com/office/officeart/2005/8/layout/vList2"/>
    <dgm:cxn modelId="{01E59DCC-E32E-4DFD-9786-D64CC6A3EB16}" type="presOf" srcId="{8AA50536-E892-4172-9DBE-560655A5B7B7}" destId="{954EC23F-C606-408E-9CA5-217B37686704}" srcOrd="0" destOrd="0" presId="urn:microsoft.com/office/officeart/2005/8/layout/vList2"/>
    <dgm:cxn modelId="{37AA11CF-353F-4C73-9BF9-1C9F672FD9FC}" srcId="{03F385DB-28E5-4C81-AA35-98F83428E809}" destId="{F74827F7-7061-4B29-BA8A-2F51674AF051}" srcOrd="3" destOrd="0" parTransId="{F165A47E-8405-445B-BE10-3A5DC77C1984}" sibTransId="{DD5A05B1-B739-44F0-A1AF-0837B52B2193}"/>
    <dgm:cxn modelId="{3CE2E8E1-2D2F-4831-B802-8DA7F0368EDA}" type="presOf" srcId="{6FCEBB98-C3CD-4F32-9048-048828DD3020}" destId="{9F62AF4B-5DC3-4C04-A83D-5DA8BA3EB813}" srcOrd="0" destOrd="0" presId="urn:microsoft.com/office/officeart/2005/8/layout/vList2"/>
    <dgm:cxn modelId="{5906C2F9-F397-4B44-BEB7-0772E129E52A}" type="presParOf" srcId="{B2FDCBC6-0222-4E7A-8135-3D88CEAF7C39}" destId="{4DA31D77-704D-4868-A72B-A2F75B14B4A5}" srcOrd="0" destOrd="0" presId="urn:microsoft.com/office/officeart/2005/8/layout/vList2"/>
    <dgm:cxn modelId="{84F88814-A044-41BE-9E50-2DDAAB4AF813}" type="presParOf" srcId="{B2FDCBC6-0222-4E7A-8135-3D88CEAF7C39}" destId="{081296C5-839F-4BF5-82DA-5D877FDF0366}" srcOrd="1" destOrd="0" presId="urn:microsoft.com/office/officeart/2005/8/layout/vList2"/>
    <dgm:cxn modelId="{D684F40F-0645-4176-AF9F-0EED95FC289D}" type="presParOf" srcId="{B2FDCBC6-0222-4E7A-8135-3D88CEAF7C39}" destId="{9F62AF4B-5DC3-4C04-A83D-5DA8BA3EB813}" srcOrd="2" destOrd="0" presId="urn:microsoft.com/office/officeart/2005/8/layout/vList2"/>
    <dgm:cxn modelId="{E2EE8101-C490-4546-A0F7-61F6C221CD8E}" type="presParOf" srcId="{B2FDCBC6-0222-4E7A-8135-3D88CEAF7C39}" destId="{50343777-1FA1-4621-946F-069A5F8A14A6}" srcOrd="3" destOrd="0" presId="urn:microsoft.com/office/officeart/2005/8/layout/vList2"/>
    <dgm:cxn modelId="{036A5F6B-DC62-48EA-A0B0-92C57D280A8F}" type="presParOf" srcId="{B2FDCBC6-0222-4E7A-8135-3D88CEAF7C39}" destId="{3BD129D4-020F-4BC9-B2CE-A20B1C6EA1AF}" srcOrd="4" destOrd="0" presId="urn:microsoft.com/office/officeart/2005/8/layout/vList2"/>
    <dgm:cxn modelId="{5DCE1BF9-C622-4020-9FF8-D7162D23AF97}" type="presParOf" srcId="{B2FDCBC6-0222-4E7A-8135-3D88CEAF7C39}" destId="{4CEDB63E-A1EC-4F89-B42B-CE1BD6AE2F87}" srcOrd="5" destOrd="0" presId="urn:microsoft.com/office/officeart/2005/8/layout/vList2"/>
    <dgm:cxn modelId="{D577835B-5692-4DEA-B0CA-249E092B527B}" type="presParOf" srcId="{B2FDCBC6-0222-4E7A-8135-3D88CEAF7C39}" destId="{14D72BD5-C979-4C5F-9F0E-BE72FC5842BB}" srcOrd="6" destOrd="0" presId="urn:microsoft.com/office/officeart/2005/8/layout/vList2"/>
    <dgm:cxn modelId="{4BFB66EB-4971-4069-AE8C-CA0F43026990}" type="presParOf" srcId="{B2FDCBC6-0222-4E7A-8135-3D88CEAF7C39}" destId="{BE28B498-8596-4137-AF16-B4ED0D6DD254}" srcOrd="7" destOrd="0" presId="urn:microsoft.com/office/officeart/2005/8/layout/vList2"/>
    <dgm:cxn modelId="{A952AD42-325F-48E1-AEEB-F3DD82204BB7}" type="presParOf" srcId="{B2FDCBC6-0222-4E7A-8135-3D88CEAF7C39}" destId="{954EC23F-C606-408E-9CA5-217B3768670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08B927B-B095-4F94-90D5-F4E3F64029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AFC756-C9AF-4321-B1EB-B4752F3D7721}">
      <dgm:prSet/>
      <dgm:spPr/>
      <dgm:t>
        <a:bodyPr/>
        <a:lstStyle/>
        <a:p>
          <a:r>
            <a:rPr lang="en-US"/>
            <a:t>Экономика: +150 рабочих мест, –12 млн ₪ расходов на вывоз.</a:t>
          </a:r>
        </a:p>
      </dgm:t>
    </dgm:pt>
    <dgm:pt modelId="{4954CFFB-3359-4BD5-86D3-7F66782C0578}" type="parTrans" cxnId="{49C6D914-81E6-4560-9155-E38C783FB96E}">
      <dgm:prSet/>
      <dgm:spPr/>
      <dgm:t>
        <a:bodyPr/>
        <a:lstStyle/>
        <a:p>
          <a:endParaRPr lang="en-US"/>
        </a:p>
      </dgm:t>
    </dgm:pt>
    <dgm:pt modelId="{84E2F6D1-BA7C-4E10-8C6E-7315C0EE2A50}" type="sibTrans" cxnId="{49C6D914-81E6-4560-9155-E38C783FB96E}">
      <dgm:prSet/>
      <dgm:spPr/>
      <dgm:t>
        <a:bodyPr/>
        <a:lstStyle/>
        <a:p>
          <a:endParaRPr lang="en-US"/>
        </a:p>
      </dgm:t>
    </dgm:pt>
    <dgm:pt modelId="{1E5032C2-F12E-49A1-B236-3EC0EAA7A45A}">
      <dgm:prSet/>
      <dgm:spPr/>
      <dgm:t>
        <a:bodyPr/>
        <a:lstStyle/>
        <a:p>
          <a:r>
            <a:rPr lang="en-US"/>
            <a:t>Экология: –18 000 т CO₂‑экв., –25 % объёма свалок.</a:t>
          </a:r>
        </a:p>
      </dgm:t>
    </dgm:pt>
    <dgm:pt modelId="{5B15FE91-C1DB-4B5E-8440-1CF39B5B3309}" type="parTrans" cxnId="{2983472D-7256-41CA-B664-81C4BE46B215}">
      <dgm:prSet/>
      <dgm:spPr/>
      <dgm:t>
        <a:bodyPr/>
        <a:lstStyle/>
        <a:p>
          <a:endParaRPr lang="en-US"/>
        </a:p>
      </dgm:t>
    </dgm:pt>
    <dgm:pt modelId="{667FBE0E-D824-4FC3-BE6A-B77C77F69647}" type="sibTrans" cxnId="{2983472D-7256-41CA-B664-81C4BE46B215}">
      <dgm:prSet/>
      <dgm:spPr/>
      <dgm:t>
        <a:bodyPr/>
        <a:lstStyle/>
        <a:p>
          <a:endParaRPr lang="en-US"/>
        </a:p>
      </dgm:t>
    </dgm:pt>
    <dgm:pt modelId="{AC119F02-3788-484B-A973-8DF2DCD71D96}">
      <dgm:prSet/>
      <dgm:spPr/>
      <dgm:t>
        <a:bodyPr/>
        <a:lstStyle/>
        <a:p>
          <a:r>
            <a:rPr lang="en-US"/>
            <a:t>Социум: укрепление сообщества, инклюзивные мастерские.</a:t>
          </a:r>
        </a:p>
      </dgm:t>
    </dgm:pt>
    <dgm:pt modelId="{6F0E88CA-5FDE-4D35-85DF-F241BD46A747}" type="parTrans" cxnId="{B046C71A-E675-4624-9202-88954B59DAFC}">
      <dgm:prSet/>
      <dgm:spPr/>
      <dgm:t>
        <a:bodyPr/>
        <a:lstStyle/>
        <a:p>
          <a:endParaRPr lang="en-US"/>
        </a:p>
      </dgm:t>
    </dgm:pt>
    <dgm:pt modelId="{6DEC460B-91BD-4304-859C-46B42C39B953}" type="sibTrans" cxnId="{B046C71A-E675-4624-9202-88954B59DAFC}">
      <dgm:prSet/>
      <dgm:spPr/>
      <dgm:t>
        <a:bodyPr/>
        <a:lstStyle/>
        <a:p>
          <a:endParaRPr lang="en-US"/>
        </a:p>
      </dgm:t>
    </dgm:pt>
    <dgm:pt modelId="{9647A2B2-9A38-4093-88D6-15E1E8EBB314}">
      <dgm:prSet/>
      <dgm:spPr/>
      <dgm:t>
        <a:bodyPr/>
        <a:lstStyle/>
        <a:p>
          <a:r>
            <a:rPr lang="en-US"/>
            <a:t>• [Инфографика выгод]</a:t>
          </a:r>
        </a:p>
      </dgm:t>
    </dgm:pt>
    <dgm:pt modelId="{37662C27-DBAF-4591-B996-C4D41D1E1DB0}" type="parTrans" cxnId="{46B9F6B4-EF27-49B8-9AF7-0FB3C15C0D24}">
      <dgm:prSet/>
      <dgm:spPr/>
      <dgm:t>
        <a:bodyPr/>
        <a:lstStyle/>
        <a:p>
          <a:endParaRPr lang="en-US"/>
        </a:p>
      </dgm:t>
    </dgm:pt>
    <dgm:pt modelId="{3E27D371-91FD-452C-9650-BEE0F70AF5CF}" type="sibTrans" cxnId="{46B9F6B4-EF27-49B8-9AF7-0FB3C15C0D24}">
      <dgm:prSet/>
      <dgm:spPr/>
      <dgm:t>
        <a:bodyPr/>
        <a:lstStyle/>
        <a:p>
          <a:endParaRPr lang="en-US"/>
        </a:p>
      </dgm:t>
    </dgm:pt>
    <dgm:pt modelId="{F80C274D-92C3-46D3-A20B-62A9BDA6F54F}" type="pres">
      <dgm:prSet presAssocID="{408B927B-B095-4F94-90D5-F4E3F6402966}" presName="linear" presStyleCnt="0">
        <dgm:presLayoutVars>
          <dgm:animLvl val="lvl"/>
          <dgm:resizeHandles val="exact"/>
        </dgm:presLayoutVars>
      </dgm:prSet>
      <dgm:spPr/>
    </dgm:pt>
    <dgm:pt modelId="{09A31263-B509-4A23-AB79-18536AF4E759}" type="pres">
      <dgm:prSet presAssocID="{0EAFC756-C9AF-4321-B1EB-B4752F3D77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7B8B35-DEAC-41AB-B042-360181E9A7C4}" type="pres">
      <dgm:prSet presAssocID="{84E2F6D1-BA7C-4E10-8C6E-7315C0EE2A50}" presName="spacer" presStyleCnt="0"/>
      <dgm:spPr/>
    </dgm:pt>
    <dgm:pt modelId="{002D5002-2A65-4CEB-82F2-363242963FA2}" type="pres">
      <dgm:prSet presAssocID="{1E5032C2-F12E-49A1-B236-3EC0EAA7A4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B3E705-6584-4D96-9D24-0B90CC6D9D66}" type="pres">
      <dgm:prSet presAssocID="{667FBE0E-D824-4FC3-BE6A-B77C77F69647}" presName="spacer" presStyleCnt="0"/>
      <dgm:spPr/>
    </dgm:pt>
    <dgm:pt modelId="{D3C3D7EF-CC71-4DB9-A618-1241433048C0}" type="pres">
      <dgm:prSet presAssocID="{AC119F02-3788-484B-A973-8DF2DCD71D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51E8FD-38E4-411A-81C4-2F66D5BC12F1}" type="pres">
      <dgm:prSet presAssocID="{6DEC460B-91BD-4304-859C-46B42C39B953}" presName="spacer" presStyleCnt="0"/>
      <dgm:spPr/>
    </dgm:pt>
    <dgm:pt modelId="{9A5566A4-70F1-41AC-8A93-2487A3AB5C23}" type="pres">
      <dgm:prSet presAssocID="{9647A2B2-9A38-4093-88D6-15E1E8EBB3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C6D914-81E6-4560-9155-E38C783FB96E}" srcId="{408B927B-B095-4F94-90D5-F4E3F6402966}" destId="{0EAFC756-C9AF-4321-B1EB-B4752F3D7721}" srcOrd="0" destOrd="0" parTransId="{4954CFFB-3359-4BD5-86D3-7F66782C0578}" sibTransId="{84E2F6D1-BA7C-4E10-8C6E-7315C0EE2A50}"/>
    <dgm:cxn modelId="{B046C71A-E675-4624-9202-88954B59DAFC}" srcId="{408B927B-B095-4F94-90D5-F4E3F6402966}" destId="{AC119F02-3788-484B-A973-8DF2DCD71D96}" srcOrd="2" destOrd="0" parTransId="{6F0E88CA-5FDE-4D35-85DF-F241BD46A747}" sibTransId="{6DEC460B-91BD-4304-859C-46B42C39B953}"/>
    <dgm:cxn modelId="{2983472D-7256-41CA-B664-81C4BE46B215}" srcId="{408B927B-B095-4F94-90D5-F4E3F6402966}" destId="{1E5032C2-F12E-49A1-B236-3EC0EAA7A45A}" srcOrd="1" destOrd="0" parTransId="{5B15FE91-C1DB-4B5E-8440-1CF39B5B3309}" sibTransId="{667FBE0E-D824-4FC3-BE6A-B77C77F69647}"/>
    <dgm:cxn modelId="{57D7162E-43D4-47E7-BCF9-457447DF8605}" type="presOf" srcId="{0EAFC756-C9AF-4321-B1EB-B4752F3D7721}" destId="{09A31263-B509-4A23-AB79-18536AF4E759}" srcOrd="0" destOrd="0" presId="urn:microsoft.com/office/officeart/2005/8/layout/vList2"/>
    <dgm:cxn modelId="{2725BC4B-A866-4E6F-967F-037E9703E78A}" type="presOf" srcId="{AC119F02-3788-484B-A973-8DF2DCD71D96}" destId="{D3C3D7EF-CC71-4DB9-A618-1241433048C0}" srcOrd="0" destOrd="0" presId="urn:microsoft.com/office/officeart/2005/8/layout/vList2"/>
    <dgm:cxn modelId="{D70CC77E-7784-4A50-AFA5-BEFDB368A016}" type="presOf" srcId="{9647A2B2-9A38-4093-88D6-15E1E8EBB314}" destId="{9A5566A4-70F1-41AC-8A93-2487A3AB5C23}" srcOrd="0" destOrd="0" presId="urn:microsoft.com/office/officeart/2005/8/layout/vList2"/>
    <dgm:cxn modelId="{01AEBE97-E3FE-4F49-B088-725BDBCB1583}" type="presOf" srcId="{408B927B-B095-4F94-90D5-F4E3F6402966}" destId="{F80C274D-92C3-46D3-A20B-62A9BDA6F54F}" srcOrd="0" destOrd="0" presId="urn:microsoft.com/office/officeart/2005/8/layout/vList2"/>
    <dgm:cxn modelId="{46B9F6B4-EF27-49B8-9AF7-0FB3C15C0D24}" srcId="{408B927B-B095-4F94-90D5-F4E3F6402966}" destId="{9647A2B2-9A38-4093-88D6-15E1E8EBB314}" srcOrd="3" destOrd="0" parTransId="{37662C27-DBAF-4591-B996-C4D41D1E1DB0}" sibTransId="{3E27D371-91FD-452C-9650-BEE0F70AF5CF}"/>
    <dgm:cxn modelId="{FAB7BACE-B316-4621-909E-7F87803006D0}" type="presOf" srcId="{1E5032C2-F12E-49A1-B236-3EC0EAA7A45A}" destId="{002D5002-2A65-4CEB-82F2-363242963FA2}" srcOrd="0" destOrd="0" presId="urn:microsoft.com/office/officeart/2005/8/layout/vList2"/>
    <dgm:cxn modelId="{77A7B668-BB0F-468A-95EC-34284D5DD015}" type="presParOf" srcId="{F80C274D-92C3-46D3-A20B-62A9BDA6F54F}" destId="{09A31263-B509-4A23-AB79-18536AF4E759}" srcOrd="0" destOrd="0" presId="urn:microsoft.com/office/officeart/2005/8/layout/vList2"/>
    <dgm:cxn modelId="{987F320C-D1AF-4C9A-9B83-7E64E2F49915}" type="presParOf" srcId="{F80C274D-92C3-46D3-A20B-62A9BDA6F54F}" destId="{4A7B8B35-DEAC-41AB-B042-360181E9A7C4}" srcOrd="1" destOrd="0" presId="urn:microsoft.com/office/officeart/2005/8/layout/vList2"/>
    <dgm:cxn modelId="{538DC4B2-B493-4499-9613-8D78FE5210DC}" type="presParOf" srcId="{F80C274D-92C3-46D3-A20B-62A9BDA6F54F}" destId="{002D5002-2A65-4CEB-82F2-363242963FA2}" srcOrd="2" destOrd="0" presId="urn:microsoft.com/office/officeart/2005/8/layout/vList2"/>
    <dgm:cxn modelId="{E2701B45-CF4F-4BAD-8487-EBA68281EE7C}" type="presParOf" srcId="{F80C274D-92C3-46D3-A20B-62A9BDA6F54F}" destId="{C0B3E705-6584-4D96-9D24-0B90CC6D9D66}" srcOrd="3" destOrd="0" presId="urn:microsoft.com/office/officeart/2005/8/layout/vList2"/>
    <dgm:cxn modelId="{1B1AFE25-3A0D-43E2-BE12-3B3A69E43C6D}" type="presParOf" srcId="{F80C274D-92C3-46D3-A20B-62A9BDA6F54F}" destId="{D3C3D7EF-CC71-4DB9-A618-1241433048C0}" srcOrd="4" destOrd="0" presId="urn:microsoft.com/office/officeart/2005/8/layout/vList2"/>
    <dgm:cxn modelId="{2DF71D74-CD10-42AC-9199-FB6CD2E26977}" type="presParOf" srcId="{F80C274D-92C3-46D3-A20B-62A9BDA6F54F}" destId="{1D51E8FD-38E4-411A-81C4-2F66D5BC12F1}" srcOrd="5" destOrd="0" presId="urn:microsoft.com/office/officeart/2005/8/layout/vList2"/>
    <dgm:cxn modelId="{C0971CB1-234E-48DF-9D17-ED884B3B4929}" type="presParOf" srcId="{F80C274D-92C3-46D3-A20B-62A9BDA6F54F}" destId="{9A5566A4-70F1-41AC-8A93-2487A3AB5C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24AAD74-E379-4825-8D65-9E434A07D5D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AA2C620-C1BE-4359-B89C-0BA407E4E223}">
      <dgm:prSet/>
      <dgm:spPr/>
      <dgm:t>
        <a:bodyPr/>
        <a:lstStyle/>
        <a:p>
          <a:r>
            <a:rPr lang="en-US"/>
            <a:t>Присоединяйтесь к созданию циркулярной системы мебели в Хайфе.</a:t>
          </a:r>
        </a:p>
      </dgm:t>
    </dgm:pt>
    <dgm:pt modelId="{393A0077-2BBA-4BBF-A224-B0878B166A86}" type="parTrans" cxnId="{67EC4036-B3A7-493A-B985-13A095024BBD}">
      <dgm:prSet/>
      <dgm:spPr/>
      <dgm:t>
        <a:bodyPr/>
        <a:lstStyle/>
        <a:p>
          <a:endParaRPr lang="en-US"/>
        </a:p>
      </dgm:t>
    </dgm:pt>
    <dgm:pt modelId="{B01929B3-86CA-4338-93E8-F65B4046E3CE}" type="sibTrans" cxnId="{67EC4036-B3A7-493A-B985-13A095024BBD}">
      <dgm:prSet/>
      <dgm:spPr/>
      <dgm:t>
        <a:bodyPr/>
        <a:lstStyle/>
        <a:p>
          <a:endParaRPr lang="en-US"/>
        </a:p>
      </dgm:t>
    </dgm:pt>
    <dgm:pt modelId="{2EA240C6-D8A4-45EB-8EA0-E3D3D008204B}">
      <dgm:prSet/>
      <dgm:spPr/>
      <dgm:t>
        <a:bodyPr/>
        <a:lstStyle/>
        <a:p>
          <a:r>
            <a:rPr lang="en-US"/>
            <a:t>Ваши идеи и участие важны прямо сейчас.</a:t>
          </a:r>
        </a:p>
      </dgm:t>
    </dgm:pt>
    <dgm:pt modelId="{55754A8B-AC42-4729-8DB7-19DEC50CCF74}" type="parTrans" cxnId="{25635E17-DCFC-4546-84C6-BA3A3CF03973}">
      <dgm:prSet/>
      <dgm:spPr/>
      <dgm:t>
        <a:bodyPr/>
        <a:lstStyle/>
        <a:p>
          <a:endParaRPr lang="en-US"/>
        </a:p>
      </dgm:t>
    </dgm:pt>
    <dgm:pt modelId="{2A60163A-1A30-4149-81A8-B72F2AEBCF7A}" type="sibTrans" cxnId="{25635E17-DCFC-4546-84C6-BA3A3CF03973}">
      <dgm:prSet/>
      <dgm:spPr/>
      <dgm:t>
        <a:bodyPr/>
        <a:lstStyle/>
        <a:p>
          <a:endParaRPr lang="en-US"/>
        </a:p>
      </dgm:t>
    </dgm:pt>
    <dgm:pt modelId="{6AF5E233-42FA-42BE-8C31-181B6FD60C93}">
      <dgm:prSet/>
      <dgm:spPr/>
      <dgm:t>
        <a:bodyPr/>
        <a:lstStyle/>
        <a:p>
          <a:r>
            <a:rPr lang="en-US"/>
            <a:t>Спасибо за внимание! Вопросы?</a:t>
          </a:r>
        </a:p>
      </dgm:t>
    </dgm:pt>
    <dgm:pt modelId="{41AE8958-10B2-402A-8A6C-72234B9B053A}" type="parTrans" cxnId="{3F446AAE-F7A4-456C-A0AB-34B51999A975}">
      <dgm:prSet/>
      <dgm:spPr/>
      <dgm:t>
        <a:bodyPr/>
        <a:lstStyle/>
        <a:p>
          <a:endParaRPr lang="en-US"/>
        </a:p>
      </dgm:t>
    </dgm:pt>
    <dgm:pt modelId="{69AEF4C3-7005-43A4-9120-EB5A7CE6B81E}" type="sibTrans" cxnId="{3F446AAE-F7A4-456C-A0AB-34B51999A975}">
      <dgm:prSet/>
      <dgm:spPr/>
      <dgm:t>
        <a:bodyPr/>
        <a:lstStyle/>
        <a:p>
          <a:endParaRPr lang="en-US"/>
        </a:p>
      </dgm:t>
    </dgm:pt>
    <dgm:pt modelId="{8830F8F9-1796-4F5B-A177-FDABF0DE364F}">
      <dgm:prSet/>
      <dgm:spPr/>
      <dgm:t>
        <a:bodyPr/>
        <a:lstStyle/>
        <a:p>
          <a:r>
            <a:rPr lang="en-US"/>
            <a:t>• [Вдохновляющее изображение]</a:t>
          </a:r>
        </a:p>
      </dgm:t>
    </dgm:pt>
    <dgm:pt modelId="{1B42A3C3-A149-476D-83C3-06C97169242E}" type="parTrans" cxnId="{5B561814-3C3A-4039-A1F9-623CB2568F1D}">
      <dgm:prSet/>
      <dgm:spPr/>
      <dgm:t>
        <a:bodyPr/>
        <a:lstStyle/>
        <a:p>
          <a:endParaRPr lang="en-US"/>
        </a:p>
      </dgm:t>
    </dgm:pt>
    <dgm:pt modelId="{3882AA77-6087-4402-8CDD-C0B1175843E6}" type="sibTrans" cxnId="{5B561814-3C3A-4039-A1F9-623CB2568F1D}">
      <dgm:prSet/>
      <dgm:spPr/>
      <dgm:t>
        <a:bodyPr/>
        <a:lstStyle/>
        <a:p>
          <a:endParaRPr lang="en-US"/>
        </a:p>
      </dgm:t>
    </dgm:pt>
    <dgm:pt modelId="{BAEDC895-C1A6-4AC0-92C2-2301B924FC52}" type="pres">
      <dgm:prSet presAssocID="{E24AAD74-E379-4825-8D65-9E434A07D5D2}" presName="diagram" presStyleCnt="0">
        <dgm:presLayoutVars>
          <dgm:dir/>
          <dgm:resizeHandles val="exact"/>
        </dgm:presLayoutVars>
      </dgm:prSet>
      <dgm:spPr/>
    </dgm:pt>
    <dgm:pt modelId="{9C57B365-DE3B-4078-9584-8A18E0724941}" type="pres">
      <dgm:prSet presAssocID="{0AA2C620-C1BE-4359-B89C-0BA407E4E223}" presName="node" presStyleLbl="node1" presStyleIdx="0" presStyleCnt="4">
        <dgm:presLayoutVars>
          <dgm:bulletEnabled val="1"/>
        </dgm:presLayoutVars>
      </dgm:prSet>
      <dgm:spPr/>
    </dgm:pt>
    <dgm:pt modelId="{F2805B02-C3A6-420E-82D8-BC733F1B178B}" type="pres">
      <dgm:prSet presAssocID="{B01929B3-86CA-4338-93E8-F65B4046E3CE}" presName="sibTrans" presStyleCnt="0"/>
      <dgm:spPr/>
    </dgm:pt>
    <dgm:pt modelId="{B277E12D-CCD9-4ED4-802E-9802EA245A69}" type="pres">
      <dgm:prSet presAssocID="{2EA240C6-D8A4-45EB-8EA0-E3D3D008204B}" presName="node" presStyleLbl="node1" presStyleIdx="1" presStyleCnt="4">
        <dgm:presLayoutVars>
          <dgm:bulletEnabled val="1"/>
        </dgm:presLayoutVars>
      </dgm:prSet>
      <dgm:spPr/>
    </dgm:pt>
    <dgm:pt modelId="{8F0A3BA5-B4BC-422E-AC25-3FFEEB918487}" type="pres">
      <dgm:prSet presAssocID="{2A60163A-1A30-4149-81A8-B72F2AEBCF7A}" presName="sibTrans" presStyleCnt="0"/>
      <dgm:spPr/>
    </dgm:pt>
    <dgm:pt modelId="{F1B5AA8D-E8B4-405D-9786-68BEC733D45B}" type="pres">
      <dgm:prSet presAssocID="{6AF5E233-42FA-42BE-8C31-181B6FD60C93}" presName="node" presStyleLbl="node1" presStyleIdx="2" presStyleCnt="4">
        <dgm:presLayoutVars>
          <dgm:bulletEnabled val="1"/>
        </dgm:presLayoutVars>
      </dgm:prSet>
      <dgm:spPr/>
    </dgm:pt>
    <dgm:pt modelId="{4956D3B3-8941-450C-8674-22F9934ECE3D}" type="pres">
      <dgm:prSet presAssocID="{69AEF4C3-7005-43A4-9120-EB5A7CE6B81E}" presName="sibTrans" presStyleCnt="0"/>
      <dgm:spPr/>
    </dgm:pt>
    <dgm:pt modelId="{955F9B73-B899-444D-803F-CDC4F410F8BF}" type="pres">
      <dgm:prSet presAssocID="{8830F8F9-1796-4F5B-A177-FDABF0DE364F}" presName="node" presStyleLbl="node1" presStyleIdx="3" presStyleCnt="4">
        <dgm:presLayoutVars>
          <dgm:bulletEnabled val="1"/>
        </dgm:presLayoutVars>
      </dgm:prSet>
      <dgm:spPr/>
    </dgm:pt>
  </dgm:ptLst>
  <dgm:cxnLst>
    <dgm:cxn modelId="{5B561814-3C3A-4039-A1F9-623CB2568F1D}" srcId="{E24AAD74-E379-4825-8D65-9E434A07D5D2}" destId="{8830F8F9-1796-4F5B-A177-FDABF0DE364F}" srcOrd="3" destOrd="0" parTransId="{1B42A3C3-A149-476D-83C3-06C97169242E}" sibTransId="{3882AA77-6087-4402-8CDD-C0B1175843E6}"/>
    <dgm:cxn modelId="{25635E17-DCFC-4546-84C6-BA3A3CF03973}" srcId="{E24AAD74-E379-4825-8D65-9E434A07D5D2}" destId="{2EA240C6-D8A4-45EB-8EA0-E3D3D008204B}" srcOrd="1" destOrd="0" parTransId="{55754A8B-AC42-4729-8DB7-19DEC50CCF74}" sibTransId="{2A60163A-1A30-4149-81A8-B72F2AEBCF7A}"/>
    <dgm:cxn modelId="{2A3FFF35-49C7-4550-9ED1-4C3DC5C56E54}" type="presOf" srcId="{6AF5E233-42FA-42BE-8C31-181B6FD60C93}" destId="{F1B5AA8D-E8B4-405D-9786-68BEC733D45B}" srcOrd="0" destOrd="0" presId="urn:microsoft.com/office/officeart/2005/8/layout/default"/>
    <dgm:cxn modelId="{67EC4036-B3A7-493A-B985-13A095024BBD}" srcId="{E24AAD74-E379-4825-8D65-9E434A07D5D2}" destId="{0AA2C620-C1BE-4359-B89C-0BA407E4E223}" srcOrd="0" destOrd="0" parTransId="{393A0077-2BBA-4BBF-A224-B0878B166A86}" sibTransId="{B01929B3-86CA-4338-93E8-F65B4046E3CE}"/>
    <dgm:cxn modelId="{300F264A-9110-43B2-AB3E-6820474EE19D}" type="presOf" srcId="{2EA240C6-D8A4-45EB-8EA0-E3D3D008204B}" destId="{B277E12D-CCD9-4ED4-802E-9802EA245A69}" srcOrd="0" destOrd="0" presId="urn:microsoft.com/office/officeart/2005/8/layout/default"/>
    <dgm:cxn modelId="{E789CD6C-6947-4EAB-8E16-ACDE6ED3533D}" type="presOf" srcId="{E24AAD74-E379-4825-8D65-9E434A07D5D2}" destId="{BAEDC895-C1A6-4AC0-92C2-2301B924FC52}" srcOrd="0" destOrd="0" presId="urn:microsoft.com/office/officeart/2005/8/layout/default"/>
    <dgm:cxn modelId="{F356696E-E3DC-41D9-AEAB-E2A5C0B1768B}" type="presOf" srcId="{8830F8F9-1796-4F5B-A177-FDABF0DE364F}" destId="{955F9B73-B899-444D-803F-CDC4F410F8BF}" srcOrd="0" destOrd="0" presId="urn:microsoft.com/office/officeart/2005/8/layout/default"/>
    <dgm:cxn modelId="{DE2CF89F-6BF0-41B4-9229-7CD0CD8EBD23}" type="presOf" srcId="{0AA2C620-C1BE-4359-B89C-0BA407E4E223}" destId="{9C57B365-DE3B-4078-9584-8A18E0724941}" srcOrd="0" destOrd="0" presId="urn:microsoft.com/office/officeart/2005/8/layout/default"/>
    <dgm:cxn modelId="{3F446AAE-F7A4-456C-A0AB-34B51999A975}" srcId="{E24AAD74-E379-4825-8D65-9E434A07D5D2}" destId="{6AF5E233-42FA-42BE-8C31-181B6FD60C93}" srcOrd="2" destOrd="0" parTransId="{41AE8958-10B2-402A-8A6C-72234B9B053A}" sibTransId="{69AEF4C3-7005-43A4-9120-EB5A7CE6B81E}"/>
    <dgm:cxn modelId="{C3997546-44BF-41D5-95A7-AE66B7F77A81}" type="presParOf" srcId="{BAEDC895-C1A6-4AC0-92C2-2301B924FC52}" destId="{9C57B365-DE3B-4078-9584-8A18E0724941}" srcOrd="0" destOrd="0" presId="urn:microsoft.com/office/officeart/2005/8/layout/default"/>
    <dgm:cxn modelId="{FE29591C-4CB7-4A43-9D47-324830C9026E}" type="presParOf" srcId="{BAEDC895-C1A6-4AC0-92C2-2301B924FC52}" destId="{F2805B02-C3A6-420E-82D8-BC733F1B178B}" srcOrd="1" destOrd="0" presId="urn:microsoft.com/office/officeart/2005/8/layout/default"/>
    <dgm:cxn modelId="{EC849C67-C6CF-4394-BD57-C9D0139F1947}" type="presParOf" srcId="{BAEDC895-C1A6-4AC0-92C2-2301B924FC52}" destId="{B277E12D-CCD9-4ED4-802E-9802EA245A69}" srcOrd="2" destOrd="0" presId="urn:microsoft.com/office/officeart/2005/8/layout/default"/>
    <dgm:cxn modelId="{6F9C1DE7-4ADF-4B64-909F-94C283369AAF}" type="presParOf" srcId="{BAEDC895-C1A6-4AC0-92C2-2301B924FC52}" destId="{8F0A3BA5-B4BC-422E-AC25-3FFEEB918487}" srcOrd="3" destOrd="0" presId="urn:microsoft.com/office/officeart/2005/8/layout/default"/>
    <dgm:cxn modelId="{0CF80A08-EBB8-4151-9E2F-2126BA099349}" type="presParOf" srcId="{BAEDC895-C1A6-4AC0-92C2-2301B924FC52}" destId="{F1B5AA8D-E8B4-405D-9786-68BEC733D45B}" srcOrd="4" destOrd="0" presId="urn:microsoft.com/office/officeart/2005/8/layout/default"/>
    <dgm:cxn modelId="{252816BD-8B71-480A-AB31-F3DB27B53B22}" type="presParOf" srcId="{BAEDC895-C1A6-4AC0-92C2-2301B924FC52}" destId="{4956D3B3-8941-450C-8674-22F9934ECE3D}" srcOrd="5" destOrd="0" presId="urn:microsoft.com/office/officeart/2005/8/layout/default"/>
    <dgm:cxn modelId="{52E97387-A5D8-4C24-B5F3-96F86C7223BD}" type="presParOf" srcId="{BAEDC895-C1A6-4AC0-92C2-2301B924FC52}" destId="{955F9B73-B899-444D-803F-CDC4F410F8B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9ECA3A-26DD-4092-9704-2B35AA94B26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7AB424-F6D2-4474-AE79-EC6BA5D21CBB}">
      <dgm:prSet/>
      <dgm:spPr/>
      <dgm:t>
        <a:bodyPr/>
        <a:lstStyle/>
        <a:p>
          <a:r>
            <a:rPr lang="en-US"/>
            <a:t>• Полный жизненный цикл мебели → 3 % глобальных выбросов CO₂.</a:t>
          </a:r>
        </a:p>
      </dgm:t>
    </dgm:pt>
    <dgm:pt modelId="{7C9E55AF-FD07-4AB4-A7C6-ED0C5D705691}" type="parTrans" cxnId="{8566D83A-CA95-45ED-ADEC-E61E4F29549D}">
      <dgm:prSet/>
      <dgm:spPr/>
      <dgm:t>
        <a:bodyPr/>
        <a:lstStyle/>
        <a:p>
          <a:endParaRPr lang="en-US"/>
        </a:p>
      </dgm:t>
    </dgm:pt>
    <dgm:pt modelId="{AF12FD67-0B4E-47C5-A816-A8C5E058B310}" type="sibTrans" cxnId="{8566D83A-CA95-45ED-ADEC-E61E4F29549D}">
      <dgm:prSet/>
      <dgm:spPr/>
      <dgm:t>
        <a:bodyPr/>
        <a:lstStyle/>
        <a:p>
          <a:endParaRPr lang="en-US"/>
        </a:p>
      </dgm:t>
    </dgm:pt>
    <dgm:pt modelId="{AF10C92C-2B99-4ABE-A5EC-14F339F4D6E0}">
      <dgm:prSet/>
      <dgm:spPr/>
      <dgm:t>
        <a:bodyPr/>
        <a:lstStyle/>
        <a:p>
          <a:r>
            <a:rPr lang="en-US"/>
            <a:t>• Вырубка лесов: до 30 млн деревьев/год.</a:t>
          </a:r>
        </a:p>
      </dgm:t>
    </dgm:pt>
    <dgm:pt modelId="{BB980000-E748-481E-A2EA-1B6F4BEB8BE3}" type="parTrans" cxnId="{696B17CF-DA71-41B9-BF72-5B624A00A2DE}">
      <dgm:prSet/>
      <dgm:spPr/>
      <dgm:t>
        <a:bodyPr/>
        <a:lstStyle/>
        <a:p>
          <a:endParaRPr lang="en-US"/>
        </a:p>
      </dgm:t>
    </dgm:pt>
    <dgm:pt modelId="{55EFB05D-96F3-4998-ABF5-602EAFD989EB}" type="sibTrans" cxnId="{696B17CF-DA71-41B9-BF72-5B624A00A2DE}">
      <dgm:prSet/>
      <dgm:spPr/>
      <dgm:t>
        <a:bodyPr/>
        <a:lstStyle/>
        <a:p>
          <a:endParaRPr lang="en-US"/>
        </a:p>
      </dgm:t>
    </dgm:pt>
    <dgm:pt modelId="{C8B33AFE-4F0E-46EF-BACD-2F705A374A87}">
      <dgm:prSet/>
      <dgm:spPr/>
      <dgm:t>
        <a:bodyPr/>
        <a:lstStyle/>
        <a:p>
          <a:r>
            <a:rPr lang="en-US"/>
            <a:t>• Метан на свалках: 1 т мебели → 1,3 т CO₂‑экв.</a:t>
          </a:r>
        </a:p>
      </dgm:t>
    </dgm:pt>
    <dgm:pt modelId="{9616F887-DE40-4096-994C-61084E7C5DB6}" type="parTrans" cxnId="{A6B0398A-3015-4275-BB1F-7BBDA6F221EA}">
      <dgm:prSet/>
      <dgm:spPr/>
      <dgm:t>
        <a:bodyPr/>
        <a:lstStyle/>
        <a:p>
          <a:endParaRPr lang="en-US"/>
        </a:p>
      </dgm:t>
    </dgm:pt>
    <dgm:pt modelId="{A087280F-45B4-4274-BB06-FE87946BBFE2}" type="sibTrans" cxnId="{A6B0398A-3015-4275-BB1F-7BBDA6F221EA}">
      <dgm:prSet/>
      <dgm:spPr/>
      <dgm:t>
        <a:bodyPr/>
        <a:lstStyle/>
        <a:p>
          <a:endParaRPr lang="en-US"/>
        </a:p>
      </dgm:t>
    </dgm:pt>
    <dgm:pt modelId="{538641E4-30BD-487B-B36B-485301D2DE25}">
      <dgm:prSet/>
      <dgm:spPr/>
      <dgm:t>
        <a:bodyPr/>
        <a:lstStyle/>
        <a:p>
          <a:r>
            <a:rPr lang="en-US"/>
            <a:t>• В Хайфе мебельные отходы ≈ 14 000 т CO₂‑экв./год. [График]</a:t>
          </a:r>
        </a:p>
      </dgm:t>
    </dgm:pt>
    <dgm:pt modelId="{CBE86B2C-3751-47A6-BFBA-5E0B3C3E55AB}" type="parTrans" cxnId="{0C3D0B92-D951-4130-9EAE-6FFD66611D90}">
      <dgm:prSet/>
      <dgm:spPr/>
      <dgm:t>
        <a:bodyPr/>
        <a:lstStyle/>
        <a:p>
          <a:endParaRPr lang="en-US"/>
        </a:p>
      </dgm:t>
    </dgm:pt>
    <dgm:pt modelId="{1F6AA456-0119-4204-B844-1E0C367BC9D6}" type="sibTrans" cxnId="{0C3D0B92-D951-4130-9EAE-6FFD66611D90}">
      <dgm:prSet/>
      <dgm:spPr/>
      <dgm:t>
        <a:bodyPr/>
        <a:lstStyle/>
        <a:p>
          <a:endParaRPr lang="en-US"/>
        </a:p>
      </dgm:t>
    </dgm:pt>
    <dgm:pt modelId="{E56AF897-5795-4B1E-85D6-1C7E8481B121}" type="pres">
      <dgm:prSet presAssocID="{0D9ECA3A-26DD-4092-9704-2B35AA94B260}" presName="diagram" presStyleCnt="0">
        <dgm:presLayoutVars>
          <dgm:dir/>
          <dgm:resizeHandles val="exact"/>
        </dgm:presLayoutVars>
      </dgm:prSet>
      <dgm:spPr/>
    </dgm:pt>
    <dgm:pt modelId="{D7EB72C3-4D1D-4D72-ABC0-222622341F6A}" type="pres">
      <dgm:prSet presAssocID="{8A7AB424-F6D2-4474-AE79-EC6BA5D21CBB}" presName="node" presStyleLbl="node1" presStyleIdx="0" presStyleCnt="4">
        <dgm:presLayoutVars>
          <dgm:bulletEnabled val="1"/>
        </dgm:presLayoutVars>
      </dgm:prSet>
      <dgm:spPr/>
    </dgm:pt>
    <dgm:pt modelId="{A0DE8749-6786-450A-A05D-20A562C7964A}" type="pres">
      <dgm:prSet presAssocID="{AF12FD67-0B4E-47C5-A816-A8C5E058B310}" presName="sibTrans" presStyleCnt="0"/>
      <dgm:spPr/>
    </dgm:pt>
    <dgm:pt modelId="{EFC3B550-3FEB-40AA-AB6D-DEE2D70F3DF9}" type="pres">
      <dgm:prSet presAssocID="{AF10C92C-2B99-4ABE-A5EC-14F339F4D6E0}" presName="node" presStyleLbl="node1" presStyleIdx="1" presStyleCnt="4">
        <dgm:presLayoutVars>
          <dgm:bulletEnabled val="1"/>
        </dgm:presLayoutVars>
      </dgm:prSet>
      <dgm:spPr/>
    </dgm:pt>
    <dgm:pt modelId="{3F50D63B-5CD7-4DBC-A7DF-935B65144257}" type="pres">
      <dgm:prSet presAssocID="{55EFB05D-96F3-4998-ABF5-602EAFD989EB}" presName="sibTrans" presStyleCnt="0"/>
      <dgm:spPr/>
    </dgm:pt>
    <dgm:pt modelId="{CC399C8E-D045-4D76-9C7C-3CCEF6B0DB1B}" type="pres">
      <dgm:prSet presAssocID="{C8B33AFE-4F0E-46EF-BACD-2F705A374A87}" presName="node" presStyleLbl="node1" presStyleIdx="2" presStyleCnt="4">
        <dgm:presLayoutVars>
          <dgm:bulletEnabled val="1"/>
        </dgm:presLayoutVars>
      </dgm:prSet>
      <dgm:spPr/>
    </dgm:pt>
    <dgm:pt modelId="{3A41E5AE-665B-4DE7-B5C3-AEBEB79B204D}" type="pres">
      <dgm:prSet presAssocID="{A087280F-45B4-4274-BB06-FE87946BBFE2}" presName="sibTrans" presStyleCnt="0"/>
      <dgm:spPr/>
    </dgm:pt>
    <dgm:pt modelId="{335B3B5A-82F6-42F9-AA7A-A00B4AAD20DD}" type="pres">
      <dgm:prSet presAssocID="{538641E4-30BD-487B-B36B-485301D2DE25}" presName="node" presStyleLbl="node1" presStyleIdx="3" presStyleCnt="4">
        <dgm:presLayoutVars>
          <dgm:bulletEnabled val="1"/>
        </dgm:presLayoutVars>
      </dgm:prSet>
      <dgm:spPr/>
    </dgm:pt>
  </dgm:ptLst>
  <dgm:cxnLst>
    <dgm:cxn modelId="{80F6321E-27BD-4115-8FFF-3CD351EF4233}" type="presOf" srcId="{8A7AB424-F6D2-4474-AE79-EC6BA5D21CBB}" destId="{D7EB72C3-4D1D-4D72-ABC0-222622341F6A}" srcOrd="0" destOrd="0" presId="urn:microsoft.com/office/officeart/2005/8/layout/default"/>
    <dgm:cxn modelId="{8566D83A-CA95-45ED-ADEC-E61E4F29549D}" srcId="{0D9ECA3A-26DD-4092-9704-2B35AA94B260}" destId="{8A7AB424-F6D2-4474-AE79-EC6BA5D21CBB}" srcOrd="0" destOrd="0" parTransId="{7C9E55AF-FD07-4AB4-A7C6-ED0C5D705691}" sibTransId="{AF12FD67-0B4E-47C5-A816-A8C5E058B310}"/>
    <dgm:cxn modelId="{A6B0398A-3015-4275-BB1F-7BBDA6F221EA}" srcId="{0D9ECA3A-26DD-4092-9704-2B35AA94B260}" destId="{C8B33AFE-4F0E-46EF-BACD-2F705A374A87}" srcOrd="2" destOrd="0" parTransId="{9616F887-DE40-4096-994C-61084E7C5DB6}" sibTransId="{A087280F-45B4-4274-BB06-FE87946BBFE2}"/>
    <dgm:cxn modelId="{0C3D0B92-D951-4130-9EAE-6FFD66611D90}" srcId="{0D9ECA3A-26DD-4092-9704-2B35AA94B260}" destId="{538641E4-30BD-487B-B36B-485301D2DE25}" srcOrd="3" destOrd="0" parTransId="{CBE86B2C-3751-47A6-BFBA-5E0B3C3E55AB}" sibTransId="{1F6AA456-0119-4204-B844-1E0C367BC9D6}"/>
    <dgm:cxn modelId="{25CC41A2-C467-44CF-B115-0620B74545FF}" type="presOf" srcId="{538641E4-30BD-487B-B36B-485301D2DE25}" destId="{335B3B5A-82F6-42F9-AA7A-A00B4AAD20DD}" srcOrd="0" destOrd="0" presId="urn:microsoft.com/office/officeart/2005/8/layout/default"/>
    <dgm:cxn modelId="{FB4A24C3-708D-4C75-890E-2A9D10112CAB}" type="presOf" srcId="{0D9ECA3A-26DD-4092-9704-2B35AA94B260}" destId="{E56AF897-5795-4B1E-85D6-1C7E8481B121}" srcOrd="0" destOrd="0" presId="urn:microsoft.com/office/officeart/2005/8/layout/default"/>
    <dgm:cxn modelId="{696B17CF-DA71-41B9-BF72-5B624A00A2DE}" srcId="{0D9ECA3A-26DD-4092-9704-2B35AA94B260}" destId="{AF10C92C-2B99-4ABE-A5EC-14F339F4D6E0}" srcOrd="1" destOrd="0" parTransId="{BB980000-E748-481E-A2EA-1B6F4BEB8BE3}" sibTransId="{55EFB05D-96F3-4998-ABF5-602EAFD989EB}"/>
    <dgm:cxn modelId="{8148FFE1-7671-44D9-92CF-DCD9D5C078EF}" type="presOf" srcId="{AF10C92C-2B99-4ABE-A5EC-14F339F4D6E0}" destId="{EFC3B550-3FEB-40AA-AB6D-DEE2D70F3DF9}" srcOrd="0" destOrd="0" presId="urn:microsoft.com/office/officeart/2005/8/layout/default"/>
    <dgm:cxn modelId="{2977E8FE-EBE8-4D8B-9593-A1B8A6EA5F70}" type="presOf" srcId="{C8B33AFE-4F0E-46EF-BACD-2F705A374A87}" destId="{CC399C8E-D045-4D76-9C7C-3CCEF6B0DB1B}" srcOrd="0" destOrd="0" presId="urn:microsoft.com/office/officeart/2005/8/layout/default"/>
    <dgm:cxn modelId="{A68C6DE0-4B96-41A9-A75F-CD7732044FBA}" type="presParOf" srcId="{E56AF897-5795-4B1E-85D6-1C7E8481B121}" destId="{D7EB72C3-4D1D-4D72-ABC0-222622341F6A}" srcOrd="0" destOrd="0" presId="urn:microsoft.com/office/officeart/2005/8/layout/default"/>
    <dgm:cxn modelId="{964EE66C-A9B1-4B41-9B1E-9E75185EDE8E}" type="presParOf" srcId="{E56AF897-5795-4B1E-85D6-1C7E8481B121}" destId="{A0DE8749-6786-450A-A05D-20A562C7964A}" srcOrd="1" destOrd="0" presId="urn:microsoft.com/office/officeart/2005/8/layout/default"/>
    <dgm:cxn modelId="{A93F3EA2-8E1A-41EB-8FC7-42DC7033A6DB}" type="presParOf" srcId="{E56AF897-5795-4B1E-85D6-1C7E8481B121}" destId="{EFC3B550-3FEB-40AA-AB6D-DEE2D70F3DF9}" srcOrd="2" destOrd="0" presId="urn:microsoft.com/office/officeart/2005/8/layout/default"/>
    <dgm:cxn modelId="{536D8FA0-8A49-4FE9-A72E-65A95125C56E}" type="presParOf" srcId="{E56AF897-5795-4B1E-85D6-1C7E8481B121}" destId="{3F50D63B-5CD7-4DBC-A7DF-935B65144257}" srcOrd="3" destOrd="0" presId="urn:microsoft.com/office/officeart/2005/8/layout/default"/>
    <dgm:cxn modelId="{14484EB7-01C6-4F64-88F0-A3CE80168299}" type="presParOf" srcId="{E56AF897-5795-4B1E-85D6-1C7E8481B121}" destId="{CC399C8E-D045-4D76-9C7C-3CCEF6B0DB1B}" srcOrd="4" destOrd="0" presId="urn:microsoft.com/office/officeart/2005/8/layout/default"/>
    <dgm:cxn modelId="{6114430F-EDEE-46E8-9C67-2545DB017D8D}" type="presParOf" srcId="{E56AF897-5795-4B1E-85D6-1C7E8481B121}" destId="{3A41E5AE-665B-4DE7-B5C3-AEBEB79B204D}" srcOrd="5" destOrd="0" presId="urn:microsoft.com/office/officeart/2005/8/layout/default"/>
    <dgm:cxn modelId="{B155BCA8-E192-48D2-B6EF-731354F761C3}" type="presParOf" srcId="{E56AF897-5795-4B1E-85D6-1C7E8481B121}" destId="{335B3B5A-82F6-42F9-AA7A-A00B4AAD20D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9051E3-3094-4938-B587-2060E86EDF9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5F60DE-CA70-44D2-AE9F-8D4FEB15AE64}">
      <dgm:prSet/>
      <dgm:spPr/>
      <dgm:t>
        <a:bodyPr/>
        <a:lstStyle/>
        <a:p>
          <a:r>
            <a:rPr lang="en-US"/>
            <a:t>• Закон о чистом воздухе (2008) — предотвращение загрязнений.</a:t>
          </a:r>
        </a:p>
      </dgm:t>
    </dgm:pt>
    <dgm:pt modelId="{D6D6053A-E68E-4836-863E-95C966AD8509}" type="parTrans" cxnId="{CFEA984B-7AC0-4B53-8268-78FC01BB1BE9}">
      <dgm:prSet/>
      <dgm:spPr/>
      <dgm:t>
        <a:bodyPr/>
        <a:lstStyle/>
        <a:p>
          <a:endParaRPr lang="en-US"/>
        </a:p>
      </dgm:t>
    </dgm:pt>
    <dgm:pt modelId="{F707F0A7-EB1B-4923-9D50-FAD7165F6171}" type="sibTrans" cxnId="{CFEA984B-7AC0-4B53-8268-78FC01BB1BE9}">
      <dgm:prSet/>
      <dgm:spPr/>
      <dgm:t>
        <a:bodyPr/>
        <a:lstStyle/>
        <a:p>
          <a:endParaRPr lang="en-US"/>
        </a:p>
      </dgm:t>
    </dgm:pt>
    <dgm:pt modelId="{6C3DC43F-BC5D-436E-AC86-E64BA7C17A84}">
      <dgm:prSet/>
      <dgm:spPr/>
      <dgm:t>
        <a:bodyPr/>
        <a:lstStyle/>
        <a:p>
          <a:r>
            <a:rPr lang="en-US"/>
            <a:t>• Закон о поддержании чистоты (1984) — ответственность муниципалитетов.</a:t>
          </a:r>
        </a:p>
      </dgm:t>
    </dgm:pt>
    <dgm:pt modelId="{B06F5317-5A6A-4298-B27F-B98E5DA4A118}" type="parTrans" cxnId="{F4CF2256-E36A-4061-B4BA-9869B505F6B4}">
      <dgm:prSet/>
      <dgm:spPr/>
      <dgm:t>
        <a:bodyPr/>
        <a:lstStyle/>
        <a:p>
          <a:endParaRPr lang="en-US"/>
        </a:p>
      </dgm:t>
    </dgm:pt>
    <dgm:pt modelId="{5FD597EE-D366-40B8-8318-0B2D4C340852}" type="sibTrans" cxnId="{F4CF2256-E36A-4061-B4BA-9869B505F6B4}">
      <dgm:prSet/>
      <dgm:spPr/>
      <dgm:t>
        <a:bodyPr/>
        <a:lstStyle/>
        <a:p>
          <a:endParaRPr lang="en-US"/>
        </a:p>
      </dgm:t>
    </dgm:pt>
    <dgm:pt modelId="{868AB82C-F635-4810-8D56-FC77F99AF379}">
      <dgm:prSet/>
      <dgm:spPr/>
      <dgm:t>
        <a:bodyPr/>
        <a:lstStyle/>
        <a:p>
          <a:r>
            <a:rPr lang="en-US"/>
            <a:t>• Постановления МОС о плате за захоронение (2023).</a:t>
          </a:r>
        </a:p>
      </dgm:t>
    </dgm:pt>
    <dgm:pt modelId="{350D249D-7753-428C-BE89-8CAFEE748A76}" type="parTrans" cxnId="{3DCEB778-70BE-4705-A61E-F75A468E7652}">
      <dgm:prSet/>
      <dgm:spPr/>
      <dgm:t>
        <a:bodyPr/>
        <a:lstStyle/>
        <a:p>
          <a:endParaRPr lang="en-US"/>
        </a:p>
      </dgm:t>
    </dgm:pt>
    <dgm:pt modelId="{61549B8F-C0F5-4FA9-8AB4-5225F1D10012}" type="sibTrans" cxnId="{3DCEB778-70BE-4705-A61E-F75A468E7652}">
      <dgm:prSet/>
      <dgm:spPr/>
      <dgm:t>
        <a:bodyPr/>
        <a:lstStyle/>
        <a:p>
          <a:endParaRPr lang="en-US"/>
        </a:p>
      </dgm:t>
    </dgm:pt>
    <dgm:pt modelId="{DB6BA11F-0022-41A8-9DFB-1CBD893E591C}">
      <dgm:prSet/>
      <dgm:spPr/>
      <dgm:t>
        <a:bodyPr/>
        <a:lstStyle/>
        <a:p>
          <a:r>
            <a:rPr lang="en-US"/>
            <a:t>• Национальная стратегия CE‑2050: ≥ 50 % переработки ТБО.</a:t>
          </a:r>
        </a:p>
      </dgm:t>
    </dgm:pt>
    <dgm:pt modelId="{6DBF355D-00D0-48FF-9A73-0F6A73C1A7AE}" type="parTrans" cxnId="{3F432EE8-1218-48C8-A166-6A04094E8A7A}">
      <dgm:prSet/>
      <dgm:spPr/>
      <dgm:t>
        <a:bodyPr/>
        <a:lstStyle/>
        <a:p>
          <a:endParaRPr lang="en-US"/>
        </a:p>
      </dgm:t>
    </dgm:pt>
    <dgm:pt modelId="{E2B8B8ED-C281-4EA3-8619-C838E7BB37B6}" type="sibTrans" cxnId="{3F432EE8-1218-48C8-A166-6A04094E8A7A}">
      <dgm:prSet/>
      <dgm:spPr/>
      <dgm:t>
        <a:bodyPr/>
        <a:lstStyle/>
        <a:p>
          <a:endParaRPr lang="en-US"/>
        </a:p>
      </dgm:t>
    </dgm:pt>
    <dgm:pt modelId="{2F046902-245F-4620-89A3-A45DA00C518B}">
      <dgm:prSet/>
      <dgm:spPr/>
      <dgm:t>
        <a:bodyPr/>
        <a:lstStyle/>
        <a:p>
          <a:r>
            <a:rPr lang="en-US"/>
            <a:t>• Муниципальный план Хайфы 2024‑2030 — приоритет повторного использования.</a:t>
          </a:r>
        </a:p>
      </dgm:t>
    </dgm:pt>
    <dgm:pt modelId="{4D37EAC0-E0F7-400A-8836-D05E17CEDB71}" type="parTrans" cxnId="{2C5B7E6C-0784-4F94-8400-69BCB6A1FDB7}">
      <dgm:prSet/>
      <dgm:spPr/>
      <dgm:t>
        <a:bodyPr/>
        <a:lstStyle/>
        <a:p>
          <a:endParaRPr lang="en-US"/>
        </a:p>
      </dgm:t>
    </dgm:pt>
    <dgm:pt modelId="{F52CE157-B5C6-4575-BA58-EA5F464308A6}" type="sibTrans" cxnId="{2C5B7E6C-0784-4F94-8400-69BCB6A1FDB7}">
      <dgm:prSet/>
      <dgm:spPr/>
      <dgm:t>
        <a:bodyPr/>
        <a:lstStyle/>
        <a:p>
          <a:endParaRPr lang="en-US"/>
        </a:p>
      </dgm:t>
    </dgm:pt>
    <dgm:pt modelId="{2C96F113-185A-426E-9037-789F3503D65B}" type="pres">
      <dgm:prSet presAssocID="{019051E3-3094-4938-B587-2060E86EDF9F}" presName="diagram" presStyleCnt="0">
        <dgm:presLayoutVars>
          <dgm:dir/>
          <dgm:resizeHandles val="exact"/>
        </dgm:presLayoutVars>
      </dgm:prSet>
      <dgm:spPr/>
    </dgm:pt>
    <dgm:pt modelId="{1FA6CF4A-F7B7-42E3-AF04-82916049E03D}" type="pres">
      <dgm:prSet presAssocID="{2C5F60DE-CA70-44D2-AE9F-8D4FEB15AE64}" presName="node" presStyleLbl="node1" presStyleIdx="0" presStyleCnt="5">
        <dgm:presLayoutVars>
          <dgm:bulletEnabled val="1"/>
        </dgm:presLayoutVars>
      </dgm:prSet>
      <dgm:spPr/>
    </dgm:pt>
    <dgm:pt modelId="{FDFADB62-141D-4A56-BF88-C5894536A644}" type="pres">
      <dgm:prSet presAssocID="{F707F0A7-EB1B-4923-9D50-FAD7165F6171}" presName="sibTrans" presStyleCnt="0"/>
      <dgm:spPr/>
    </dgm:pt>
    <dgm:pt modelId="{7A6257AB-5DBF-4A48-BE0F-80CC3B5F797F}" type="pres">
      <dgm:prSet presAssocID="{6C3DC43F-BC5D-436E-AC86-E64BA7C17A84}" presName="node" presStyleLbl="node1" presStyleIdx="1" presStyleCnt="5">
        <dgm:presLayoutVars>
          <dgm:bulletEnabled val="1"/>
        </dgm:presLayoutVars>
      </dgm:prSet>
      <dgm:spPr/>
    </dgm:pt>
    <dgm:pt modelId="{E55E67DF-3C79-474D-9D71-05B438DB5BE4}" type="pres">
      <dgm:prSet presAssocID="{5FD597EE-D366-40B8-8318-0B2D4C340852}" presName="sibTrans" presStyleCnt="0"/>
      <dgm:spPr/>
    </dgm:pt>
    <dgm:pt modelId="{DACB8C49-BBF8-439D-AAFD-E65E09894788}" type="pres">
      <dgm:prSet presAssocID="{868AB82C-F635-4810-8D56-FC77F99AF379}" presName="node" presStyleLbl="node1" presStyleIdx="2" presStyleCnt="5">
        <dgm:presLayoutVars>
          <dgm:bulletEnabled val="1"/>
        </dgm:presLayoutVars>
      </dgm:prSet>
      <dgm:spPr/>
    </dgm:pt>
    <dgm:pt modelId="{49ED4DD9-4D00-4861-9E52-9E5DF5E2C062}" type="pres">
      <dgm:prSet presAssocID="{61549B8F-C0F5-4FA9-8AB4-5225F1D10012}" presName="sibTrans" presStyleCnt="0"/>
      <dgm:spPr/>
    </dgm:pt>
    <dgm:pt modelId="{68DB4B1D-59D5-4A16-A51A-B58638148B25}" type="pres">
      <dgm:prSet presAssocID="{DB6BA11F-0022-41A8-9DFB-1CBD893E591C}" presName="node" presStyleLbl="node1" presStyleIdx="3" presStyleCnt="5">
        <dgm:presLayoutVars>
          <dgm:bulletEnabled val="1"/>
        </dgm:presLayoutVars>
      </dgm:prSet>
      <dgm:spPr/>
    </dgm:pt>
    <dgm:pt modelId="{F644C233-B8F7-4404-BE39-F6A03347E72E}" type="pres">
      <dgm:prSet presAssocID="{E2B8B8ED-C281-4EA3-8619-C838E7BB37B6}" presName="sibTrans" presStyleCnt="0"/>
      <dgm:spPr/>
    </dgm:pt>
    <dgm:pt modelId="{2ACC628E-E08C-4F33-85D7-6564832CEF36}" type="pres">
      <dgm:prSet presAssocID="{2F046902-245F-4620-89A3-A45DA00C518B}" presName="node" presStyleLbl="node1" presStyleIdx="4" presStyleCnt="5">
        <dgm:presLayoutVars>
          <dgm:bulletEnabled val="1"/>
        </dgm:presLayoutVars>
      </dgm:prSet>
      <dgm:spPr/>
    </dgm:pt>
  </dgm:ptLst>
  <dgm:cxnLst>
    <dgm:cxn modelId="{E2476141-A34E-4367-90B9-4CA57171A470}" type="presOf" srcId="{019051E3-3094-4938-B587-2060E86EDF9F}" destId="{2C96F113-185A-426E-9037-789F3503D65B}" srcOrd="0" destOrd="0" presId="urn:microsoft.com/office/officeart/2005/8/layout/default"/>
    <dgm:cxn modelId="{CFEA984B-7AC0-4B53-8268-78FC01BB1BE9}" srcId="{019051E3-3094-4938-B587-2060E86EDF9F}" destId="{2C5F60DE-CA70-44D2-AE9F-8D4FEB15AE64}" srcOrd="0" destOrd="0" parTransId="{D6D6053A-E68E-4836-863E-95C966AD8509}" sibTransId="{F707F0A7-EB1B-4923-9D50-FAD7165F6171}"/>
    <dgm:cxn modelId="{2C5B7E6C-0784-4F94-8400-69BCB6A1FDB7}" srcId="{019051E3-3094-4938-B587-2060E86EDF9F}" destId="{2F046902-245F-4620-89A3-A45DA00C518B}" srcOrd="4" destOrd="0" parTransId="{4D37EAC0-E0F7-400A-8836-D05E17CEDB71}" sibTransId="{F52CE157-B5C6-4575-BA58-EA5F464308A6}"/>
    <dgm:cxn modelId="{04F3D575-D380-4B49-8144-4E761A4E3E38}" type="presOf" srcId="{DB6BA11F-0022-41A8-9DFB-1CBD893E591C}" destId="{68DB4B1D-59D5-4A16-A51A-B58638148B25}" srcOrd="0" destOrd="0" presId="urn:microsoft.com/office/officeart/2005/8/layout/default"/>
    <dgm:cxn modelId="{F4CF2256-E36A-4061-B4BA-9869B505F6B4}" srcId="{019051E3-3094-4938-B587-2060E86EDF9F}" destId="{6C3DC43F-BC5D-436E-AC86-E64BA7C17A84}" srcOrd="1" destOrd="0" parTransId="{B06F5317-5A6A-4298-B27F-B98E5DA4A118}" sibTransId="{5FD597EE-D366-40B8-8318-0B2D4C340852}"/>
    <dgm:cxn modelId="{3DCEB778-70BE-4705-A61E-F75A468E7652}" srcId="{019051E3-3094-4938-B587-2060E86EDF9F}" destId="{868AB82C-F635-4810-8D56-FC77F99AF379}" srcOrd="2" destOrd="0" parTransId="{350D249D-7753-428C-BE89-8CAFEE748A76}" sibTransId="{61549B8F-C0F5-4FA9-8AB4-5225F1D10012}"/>
    <dgm:cxn modelId="{1330027E-B8C6-4A53-A698-0ADA8E8B6867}" type="presOf" srcId="{868AB82C-F635-4810-8D56-FC77F99AF379}" destId="{DACB8C49-BBF8-439D-AAFD-E65E09894788}" srcOrd="0" destOrd="0" presId="urn:microsoft.com/office/officeart/2005/8/layout/default"/>
    <dgm:cxn modelId="{45514DC5-866F-45E9-A052-24C08170D891}" type="presOf" srcId="{6C3DC43F-BC5D-436E-AC86-E64BA7C17A84}" destId="{7A6257AB-5DBF-4A48-BE0F-80CC3B5F797F}" srcOrd="0" destOrd="0" presId="urn:microsoft.com/office/officeart/2005/8/layout/default"/>
    <dgm:cxn modelId="{BA2E20CC-2C31-48B2-A9EB-A1A290FDEB2A}" type="presOf" srcId="{2F046902-245F-4620-89A3-A45DA00C518B}" destId="{2ACC628E-E08C-4F33-85D7-6564832CEF36}" srcOrd="0" destOrd="0" presId="urn:microsoft.com/office/officeart/2005/8/layout/default"/>
    <dgm:cxn modelId="{8EAEF2D6-20CA-4342-96E5-A63D42FE1DAC}" type="presOf" srcId="{2C5F60DE-CA70-44D2-AE9F-8D4FEB15AE64}" destId="{1FA6CF4A-F7B7-42E3-AF04-82916049E03D}" srcOrd="0" destOrd="0" presId="urn:microsoft.com/office/officeart/2005/8/layout/default"/>
    <dgm:cxn modelId="{3F432EE8-1218-48C8-A166-6A04094E8A7A}" srcId="{019051E3-3094-4938-B587-2060E86EDF9F}" destId="{DB6BA11F-0022-41A8-9DFB-1CBD893E591C}" srcOrd="3" destOrd="0" parTransId="{6DBF355D-00D0-48FF-9A73-0F6A73C1A7AE}" sibTransId="{E2B8B8ED-C281-4EA3-8619-C838E7BB37B6}"/>
    <dgm:cxn modelId="{F7D7C95A-03C7-41F9-83AC-C2EE3866B6EA}" type="presParOf" srcId="{2C96F113-185A-426E-9037-789F3503D65B}" destId="{1FA6CF4A-F7B7-42E3-AF04-82916049E03D}" srcOrd="0" destOrd="0" presId="urn:microsoft.com/office/officeart/2005/8/layout/default"/>
    <dgm:cxn modelId="{F857A96A-DFE7-4204-881F-2BCECC2F7B36}" type="presParOf" srcId="{2C96F113-185A-426E-9037-789F3503D65B}" destId="{FDFADB62-141D-4A56-BF88-C5894536A644}" srcOrd="1" destOrd="0" presId="urn:microsoft.com/office/officeart/2005/8/layout/default"/>
    <dgm:cxn modelId="{E2C5E8FF-EA36-4804-97F2-F5C2EACDFF04}" type="presParOf" srcId="{2C96F113-185A-426E-9037-789F3503D65B}" destId="{7A6257AB-5DBF-4A48-BE0F-80CC3B5F797F}" srcOrd="2" destOrd="0" presId="urn:microsoft.com/office/officeart/2005/8/layout/default"/>
    <dgm:cxn modelId="{BBE0AD6D-C86A-4710-A3B9-50B5F12DB3D4}" type="presParOf" srcId="{2C96F113-185A-426E-9037-789F3503D65B}" destId="{E55E67DF-3C79-474D-9D71-05B438DB5BE4}" srcOrd="3" destOrd="0" presId="urn:microsoft.com/office/officeart/2005/8/layout/default"/>
    <dgm:cxn modelId="{7C4CD38E-FFAD-4A49-9EC8-9EA143FC6AE4}" type="presParOf" srcId="{2C96F113-185A-426E-9037-789F3503D65B}" destId="{DACB8C49-BBF8-439D-AAFD-E65E09894788}" srcOrd="4" destOrd="0" presId="urn:microsoft.com/office/officeart/2005/8/layout/default"/>
    <dgm:cxn modelId="{BE6B0A18-D6DE-41AE-AB0A-88203BEA881C}" type="presParOf" srcId="{2C96F113-185A-426E-9037-789F3503D65B}" destId="{49ED4DD9-4D00-4861-9E52-9E5DF5E2C062}" srcOrd="5" destOrd="0" presId="urn:microsoft.com/office/officeart/2005/8/layout/default"/>
    <dgm:cxn modelId="{D09301F9-2271-412B-B7EB-9EBDA1EEDAF2}" type="presParOf" srcId="{2C96F113-185A-426E-9037-789F3503D65B}" destId="{68DB4B1D-59D5-4A16-A51A-B58638148B25}" srcOrd="6" destOrd="0" presId="urn:microsoft.com/office/officeart/2005/8/layout/default"/>
    <dgm:cxn modelId="{129F938A-0537-4F51-9E05-9097C5C6E036}" type="presParOf" srcId="{2C96F113-185A-426E-9037-789F3503D65B}" destId="{F644C233-B8F7-4404-BE39-F6A03347E72E}" srcOrd="7" destOrd="0" presId="urn:microsoft.com/office/officeart/2005/8/layout/default"/>
    <dgm:cxn modelId="{CB69C332-B6A5-47B8-8AE1-86DE3BBD7874}" type="presParOf" srcId="{2C96F113-185A-426E-9037-789F3503D65B}" destId="{2ACC628E-E08C-4F33-85D7-6564832CEF3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5A1708-46FB-4D4D-86E6-47FA169BCB6C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704D4A-FED7-4AA2-95E9-FDDB62BAF6BE}">
      <dgm:prSet/>
      <dgm:spPr/>
      <dgm:t>
        <a:bodyPr/>
        <a:lstStyle/>
        <a:p>
          <a:r>
            <a:rPr lang="en-US"/>
            <a:t>• «Без участия граждан ни одна стратегия не станет реальностью» (МОС, 2023).</a:t>
          </a:r>
        </a:p>
      </dgm:t>
    </dgm:pt>
    <dgm:pt modelId="{F4FA5693-5BA6-416E-81AF-644A41A437B1}" type="parTrans" cxnId="{ABDE671E-2FAB-407C-8035-E8B947E5C16C}">
      <dgm:prSet/>
      <dgm:spPr/>
      <dgm:t>
        <a:bodyPr/>
        <a:lstStyle/>
        <a:p>
          <a:endParaRPr lang="en-US"/>
        </a:p>
      </dgm:t>
    </dgm:pt>
    <dgm:pt modelId="{2BA29493-32F8-4CD1-A43C-B5479BB24410}" type="sibTrans" cxnId="{ABDE671E-2FAB-407C-8035-E8B947E5C16C}">
      <dgm:prSet/>
      <dgm:spPr/>
      <dgm:t>
        <a:bodyPr/>
        <a:lstStyle/>
        <a:p>
          <a:endParaRPr lang="en-US"/>
        </a:p>
      </dgm:t>
    </dgm:pt>
    <dgm:pt modelId="{62D2478B-85A8-4AB4-A913-9A0DE9CB1BDC}">
      <dgm:prSet/>
      <dgm:spPr/>
      <dgm:t>
        <a:bodyPr/>
        <a:lstStyle/>
        <a:p>
          <a:r>
            <a:rPr lang="en-US"/>
            <a:t>• Эко‑инициативы Хайфы: Re‑Haifa Hub, Repair Café, Swap‑Parties.</a:t>
          </a:r>
        </a:p>
      </dgm:t>
    </dgm:pt>
    <dgm:pt modelId="{FBBA5E76-9FFE-43D5-BC74-354D71515D16}" type="parTrans" cxnId="{42463D4D-4969-4CAB-B5C3-7E658F936B08}">
      <dgm:prSet/>
      <dgm:spPr/>
      <dgm:t>
        <a:bodyPr/>
        <a:lstStyle/>
        <a:p>
          <a:endParaRPr lang="en-US"/>
        </a:p>
      </dgm:t>
    </dgm:pt>
    <dgm:pt modelId="{B9FEBE95-74B8-41AA-A9F0-38DD74176853}" type="sibTrans" cxnId="{42463D4D-4969-4CAB-B5C3-7E658F936B08}">
      <dgm:prSet/>
      <dgm:spPr/>
      <dgm:t>
        <a:bodyPr/>
        <a:lstStyle/>
        <a:p>
          <a:endParaRPr lang="en-US"/>
        </a:p>
      </dgm:t>
    </dgm:pt>
    <dgm:pt modelId="{4CFBFFED-7CF5-4182-854F-CC4CD2440B63}">
      <dgm:prSet/>
      <dgm:spPr/>
      <dgm:t>
        <a:bodyPr/>
        <a:lstStyle/>
        <a:p>
          <a:r>
            <a:rPr lang="en-US"/>
            <a:t>• Сообщества помогают продлить жизнь 1 200 ед. мебели/год.</a:t>
          </a:r>
        </a:p>
      </dgm:t>
    </dgm:pt>
    <dgm:pt modelId="{9594958F-AB60-4EC4-8DAB-28B059C46513}" type="parTrans" cxnId="{A874FE44-AE40-481C-8FBE-F3005F18F2B4}">
      <dgm:prSet/>
      <dgm:spPr/>
      <dgm:t>
        <a:bodyPr/>
        <a:lstStyle/>
        <a:p>
          <a:endParaRPr lang="en-US"/>
        </a:p>
      </dgm:t>
    </dgm:pt>
    <dgm:pt modelId="{ADFBFFFE-D904-4A5E-84A4-375E112F428B}" type="sibTrans" cxnId="{A874FE44-AE40-481C-8FBE-F3005F18F2B4}">
      <dgm:prSet/>
      <dgm:spPr/>
      <dgm:t>
        <a:bodyPr/>
        <a:lstStyle/>
        <a:p>
          <a:endParaRPr lang="en-US"/>
        </a:p>
      </dgm:t>
    </dgm:pt>
    <dgm:pt modelId="{83648D37-7260-4A69-B85D-509241D47388}">
      <dgm:prSet/>
      <dgm:spPr/>
      <dgm:t>
        <a:bodyPr/>
        <a:lstStyle/>
        <a:p>
          <a:r>
            <a:rPr lang="en-US"/>
            <a:t>• [Фото местных волонтёров]</a:t>
          </a:r>
        </a:p>
      </dgm:t>
    </dgm:pt>
    <dgm:pt modelId="{68E0EF79-0DA7-4C59-B264-EBD62ACECE41}" type="parTrans" cxnId="{A09587EA-40FF-4A4E-AEC5-319022B195E4}">
      <dgm:prSet/>
      <dgm:spPr/>
      <dgm:t>
        <a:bodyPr/>
        <a:lstStyle/>
        <a:p>
          <a:endParaRPr lang="en-US"/>
        </a:p>
      </dgm:t>
    </dgm:pt>
    <dgm:pt modelId="{28B6B1E1-17C4-4E26-AE91-343664FBB42A}" type="sibTrans" cxnId="{A09587EA-40FF-4A4E-AEC5-319022B195E4}">
      <dgm:prSet/>
      <dgm:spPr/>
      <dgm:t>
        <a:bodyPr/>
        <a:lstStyle/>
        <a:p>
          <a:endParaRPr lang="en-US"/>
        </a:p>
      </dgm:t>
    </dgm:pt>
    <dgm:pt modelId="{43EEEE5B-007B-4066-B418-E4096E5E879F}" type="pres">
      <dgm:prSet presAssocID="{8F5A1708-46FB-4D4D-86E6-47FA169BCB6C}" presName="matrix" presStyleCnt="0">
        <dgm:presLayoutVars>
          <dgm:chMax val="1"/>
          <dgm:dir/>
          <dgm:resizeHandles val="exact"/>
        </dgm:presLayoutVars>
      </dgm:prSet>
      <dgm:spPr/>
    </dgm:pt>
    <dgm:pt modelId="{DCEDF4C8-04FC-422D-9179-BC07B124A2B7}" type="pres">
      <dgm:prSet presAssocID="{8F5A1708-46FB-4D4D-86E6-47FA169BCB6C}" presName="diamond" presStyleLbl="bgShp" presStyleIdx="0" presStyleCnt="1"/>
      <dgm:spPr/>
    </dgm:pt>
    <dgm:pt modelId="{9BAAAFE7-0368-43C6-ACC7-013EB1047B5F}" type="pres">
      <dgm:prSet presAssocID="{8F5A1708-46FB-4D4D-86E6-47FA169BCB6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853D136-FE1E-46BC-B678-B34112EA6A2D}" type="pres">
      <dgm:prSet presAssocID="{8F5A1708-46FB-4D4D-86E6-47FA169BCB6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864789-581A-43EE-84F8-0C0D70261D23}" type="pres">
      <dgm:prSet presAssocID="{8F5A1708-46FB-4D4D-86E6-47FA169BCB6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69F8953-2DAB-43C1-8E59-2987837A6183}" type="pres">
      <dgm:prSet presAssocID="{8F5A1708-46FB-4D4D-86E6-47FA169BCB6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BDE671E-2FAB-407C-8035-E8B947E5C16C}" srcId="{8F5A1708-46FB-4D4D-86E6-47FA169BCB6C}" destId="{C1704D4A-FED7-4AA2-95E9-FDDB62BAF6BE}" srcOrd="0" destOrd="0" parTransId="{F4FA5693-5BA6-416E-81AF-644A41A437B1}" sibTransId="{2BA29493-32F8-4CD1-A43C-B5479BB24410}"/>
    <dgm:cxn modelId="{35F99024-0169-4B9B-9B75-6A539ACB9D10}" type="presOf" srcId="{4CFBFFED-7CF5-4182-854F-CC4CD2440B63}" destId="{AB864789-581A-43EE-84F8-0C0D70261D23}" srcOrd="0" destOrd="0" presId="urn:microsoft.com/office/officeart/2005/8/layout/matrix3"/>
    <dgm:cxn modelId="{A874FE44-AE40-481C-8FBE-F3005F18F2B4}" srcId="{8F5A1708-46FB-4D4D-86E6-47FA169BCB6C}" destId="{4CFBFFED-7CF5-4182-854F-CC4CD2440B63}" srcOrd="2" destOrd="0" parTransId="{9594958F-AB60-4EC4-8DAB-28B059C46513}" sibTransId="{ADFBFFFE-D904-4A5E-84A4-375E112F428B}"/>
    <dgm:cxn modelId="{AB310A68-2145-4628-B6CC-FEAE6AF1C861}" type="presOf" srcId="{C1704D4A-FED7-4AA2-95E9-FDDB62BAF6BE}" destId="{9BAAAFE7-0368-43C6-ACC7-013EB1047B5F}" srcOrd="0" destOrd="0" presId="urn:microsoft.com/office/officeart/2005/8/layout/matrix3"/>
    <dgm:cxn modelId="{42463D4D-4969-4CAB-B5C3-7E658F936B08}" srcId="{8F5A1708-46FB-4D4D-86E6-47FA169BCB6C}" destId="{62D2478B-85A8-4AB4-A913-9A0DE9CB1BDC}" srcOrd="1" destOrd="0" parTransId="{FBBA5E76-9FFE-43D5-BC74-354D71515D16}" sibTransId="{B9FEBE95-74B8-41AA-A9F0-38DD74176853}"/>
    <dgm:cxn modelId="{A09587EA-40FF-4A4E-AEC5-319022B195E4}" srcId="{8F5A1708-46FB-4D4D-86E6-47FA169BCB6C}" destId="{83648D37-7260-4A69-B85D-509241D47388}" srcOrd="3" destOrd="0" parTransId="{68E0EF79-0DA7-4C59-B264-EBD62ACECE41}" sibTransId="{28B6B1E1-17C4-4E26-AE91-343664FBB42A}"/>
    <dgm:cxn modelId="{D4CFC9EF-398A-4992-BBD9-064017AB22A9}" type="presOf" srcId="{8F5A1708-46FB-4D4D-86E6-47FA169BCB6C}" destId="{43EEEE5B-007B-4066-B418-E4096E5E879F}" srcOrd="0" destOrd="0" presId="urn:microsoft.com/office/officeart/2005/8/layout/matrix3"/>
    <dgm:cxn modelId="{609A7CF2-6257-4516-8D1E-DFB9B1D0E6E4}" type="presOf" srcId="{62D2478B-85A8-4AB4-A913-9A0DE9CB1BDC}" destId="{9853D136-FE1E-46BC-B678-B34112EA6A2D}" srcOrd="0" destOrd="0" presId="urn:microsoft.com/office/officeart/2005/8/layout/matrix3"/>
    <dgm:cxn modelId="{5C4B4BF8-975E-4529-996C-E5D05A2C0329}" type="presOf" srcId="{83648D37-7260-4A69-B85D-509241D47388}" destId="{069F8953-2DAB-43C1-8E59-2987837A6183}" srcOrd="0" destOrd="0" presId="urn:microsoft.com/office/officeart/2005/8/layout/matrix3"/>
    <dgm:cxn modelId="{06E4DA34-9BD2-4968-ADB4-340A9BDA4301}" type="presParOf" srcId="{43EEEE5B-007B-4066-B418-E4096E5E879F}" destId="{DCEDF4C8-04FC-422D-9179-BC07B124A2B7}" srcOrd="0" destOrd="0" presId="urn:microsoft.com/office/officeart/2005/8/layout/matrix3"/>
    <dgm:cxn modelId="{CEF46BCE-8F7B-46AB-9162-9EE99478891B}" type="presParOf" srcId="{43EEEE5B-007B-4066-B418-E4096E5E879F}" destId="{9BAAAFE7-0368-43C6-ACC7-013EB1047B5F}" srcOrd="1" destOrd="0" presId="urn:microsoft.com/office/officeart/2005/8/layout/matrix3"/>
    <dgm:cxn modelId="{C2A08814-78B9-42E7-8099-61B7950220EC}" type="presParOf" srcId="{43EEEE5B-007B-4066-B418-E4096E5E879F}" destId="{9853D136-FE1E-46BC-B678-B34112EA6A2D}" srcOrd="2" destOrd="0" presId="urn:microsoft.com/office/officeart/2005/8/layout/matrix3"/>
    <dgm:cxn modelId="{41732F51-88E3-4020-91A6-994D7ED79126}" type="presParOf" srcId="{43EEEE5B-007B-4066-B418-E4096E5E879F}" destId="{AB864789-581A-43EE-84F8-0C0D70261D23}" srcOrd="3" destOrd="0" presId="urn:microsoft.com/office/officeart/2005/8/layout/matrix3"/>
    <dgm:cxn modelId="{254FB495-A618-464D-86C0-4DF769741C86}" type="presParOf" srcId="{43EEEE5B-007B-4066-B418-E4096E5E879F}" destId="{069F8953-2DAB-43C1-8E59-2987837A618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DB16E2-98B6-4784-ADC4-BE90C0A5721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2491E7B-1C79-4164-8357-60EA0538F5F5}">
      <dgm:prSet/>
      <dgm:spPr/>
      <dgm:t>
        <a:bodyPr/>
        <a:lstStyle/>
        <a:p>
          <a:pPr>
            <a:defRPr cap="all"/>
          </a:pPr>
          <a:r>
            <a:rPr lang="en-US"/>
            <a:t>• Дизайн для долговечности и модульности.</a:t>
          </a:r>
        </a:p>
      </dgm:t>
    </dgm:pt>
    <dgm:pt modelId="{B833EB50-E88A-4395-87D6-36385F03185D}" type="parTrans" cxnId="{71FFB574-9736-409D-9BFA-526C5418FFC2}">
      <dgm:prSet/>
      <dgm:spPr/>
      <dgm:t>
        <a:bodyPr/>
        <a:lstStyle/>
        <a:p>
          <a:endParaRPr lang="en-US"/>
        </a:p>
      </dgm:t>
    </dgm:pt>
    <dgm:pt modelId="{A6F7FE20-36CF-493B-B807-3802E78C5F78}" type="sibTrans" cxnId="{71FFB574-9736-409D-9BFA-526C5418FFC2}">
      <dgm:prSet/>
      <dgm:spPr/>
      <dgm:t>
        <a:bodyPr/>
        <a:lstStyle/>
        <a:p>
          <a:endParaRPr lang="en-US"/>
        </a:p>
      </dgm:t>
    </dgm:pt>
    <dgm:pt modelId="{5ECB6280-066F-4566-8CE5-EB497C050D99}">
      <dgm:prSet/>
      <dgm:spPr/>
      <dgm:t>
        <a:bodyPr/>
        <a:lstStyle/>
        <a:p>
          <a:pPr>
            <a:defRPr cap="all"/>
          </a:pPr>
          <a:r>
            <a:rPr lang="en-US"/>
            <a:t>• Повторное использование и ремонт как норма.</a:t>
          </a:r>
        </a:p>
      </dgm:t>
    </dgm:pt>
    <dgm:pt modelId="{D14D3810-6939-4F2B-B61D-C054F84DCD1E}" type="parTrans" cxnId="{54CC88C4-6883-4648-B617-0F146D249E1B}">
      <dgm:prSet/>
      <dgm:spPr/>
      <dgm:t>
        <a:bodyPr/>
        <a:lstStyle/>
        <a:p>
          <a:endParaRPr lang="en-US"/>
        </a:p>
      </dgm:t>
    </dgm:pt>
    <dgm:pt modelId="{3C786631-6BF1-46A7-A3ED-96DC5779ED0F}" type="sibTrans" cxnId="{54CC88C4-6883-4648-B617-0F146D249E1B}">
      <dgm:prSet/>
      <dgm:spPr/>
      <dgm:t>
        <a:bodyPr/>
        <a:lstStyle/>
        <a:p>
          <a:endParaRPr lang="en-US"/>
        </a:p>
      </dgm:t>
    </dgm:pt>
    <dgm:pt modelId="{4719B88A-C3E9-43A5-AA12-91BA4DFDF364}">
      <dgm:prSet/>
      <dgm:spPr/>
      <dgm:t>
        <a:bodyPr/>
        <a:lstStyle/>
        <a:p>
          <a:pPr>
            <a:defRPr cap="all"/>
          </a:pPr>
          <a:r>
            <a:rPr lang="en-US"/>
            <a:t>• Выгоды: –40 % выбросов, +20 % новых рабочих мест.</a:t>
          </a:r>
        </a:p>
      </dgm:t>
    </dgm:pt>
    <dgm:pt modelId="{2A02C1C4-7CA9-48AC-9380-9D3125698537}" type="parTrans" cxnId="{823260D3-37B7-4ED5-BCA3-1F45F24F8BDA}">
      <dgm:prSet/>
      <dgm:spPr/>
      <dgm:t>
        <a:bodyPr/>
        <a:lstStyle/>
        <a:p>
          <a:endParaRPr lang="en-US"/>
        </a:p>
      </dgm:t>
    </dgm:pt>
    <dgm:pt modelId="{3C08FF75-9036-4661-B292-174F6D0443B7}" type="sibTrans" cxnId="{823260D3-37B7-4ED5-BCA3-1F45F24F8BDA}">
      <dgm:prSet/>
      <dgm:spPr/>
      <dgm:t>
        <a:bodyPr/>
        <a:lstStyle/>
        <a:p>
          <a:endParaRPr lang="en-US"/>
        </a:p>
      </dgm:t>
    </dgm:pt>
    <dgm:pt modelId="{8AF0F666-AC8A-41DB-8C26-FCFC048C981D}">
      <dgm:prSet/>
      <dgm:spPr/>
      <dgm:t>
        <a:bodyPr/>
        <a:lstStyle/>
        <a:p>
          <a:pPr>
            <a:defRPr cap="all"/>
          </a:pPr>
          <a:r>
            <a:rPr lang="en-US"/>
            <a:t>• [Схема линейная vs. циркулярная экономика]</a:t>
          </a:r>
        </a:p>
      </dgm:t>
    </dgm:pt>
    <dgm:pt modelId="{57ECCA8A-CC54-4A53-8E4D-74FCB8B0AE22}" type="parTrans" cxnId="{9748D9F0-0D2A-42C5-9789-DA08797740D9}">
      <dgm:prSet/>
      <dgm:spPr/>
      <dgm:t>
        <a:bodyPr/>
        <a:lstStyle/>
        <a:p>
          <a:endParaRPr lang="en-US"/>
        </a:p>
      </dgm:t>
    </dgm:pt>
    <dgm:pt modelId="{AABF4CA4-6F10-4BAD-9808-87923890F18C}" type="sibTrans" cxnId="{9748D9F0-0D2A-42C5-9789-DA08797740D9}">
      <dgm:prSet/>
      <dgm:spPr/>
      <dgm:t>
        <a:bodyPr/>
        <a:lstStyle/>
        <a:p>
          <a:endParaRPr lang="en-US"/>
        </a:p>
      </dgm:t>
    </dgm:pt>
    <dgm:pt modelId="{C44BA318-6414-4104-87D6-D3CB0C40564D}" type="pres">
      <dgm:prSet presAssocID="{87DB16E2-98B6-4784-ADC4-BE90C0A5721A}" presName="root" presStyleCnt="0">
        <dgm:presLayoutVars>
          <dgm:dir/>
          <dgm:resizeHandles val="exact"/>
        </dgm:presLayoutVars>
      </dgm:prSet>
      <dgm:spPr/>
    </dgm:pt>
    <dgm:pt modelId="{8F85904D-1DE4-4599-921D-C12743A6CB2E}" type="pres">
      <dgm:prSet presAssocID="{62491E7B-1C79-4164-8357-60EA0538F5F5}" presName="compNode" presStyleCnt="0"/>
      <dgm:spPr/>
    </dgm:pt>
    <dgm:pt modelId="{A31F32EB-C6BD-4DDE-BC92-72B222768602}" type="pres">
      <dgm:prSet presAssocID="{62491E7B-1C79-4164-8357-60EA0538F5F5}" presName="iconBgRect" presStyleLbl="bgShp" presStyleIdx="0" presStyleCnt="4"/>
      <dgm:spPr/>
    </dgm:pt>
    <dgm:pt modelId="{5186081B-158F-40AE-A820-3AAF744024C3}" type="pres">
      <dgm:prSet presAssocID="{62491E7B-1C79-4164-8357-60EA0538F5F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C8C12F0F-00C1-4FD2-B7D3-FF261D4E813E}" type="pres">
      <dgm:prSet presAssocID="{62491E7B-1C79-4164-8357-60EA0538F5F5}" presName="spaceRect" presStyleCnt="0"/>
      <dgm:spPr/>
    </dgm:pt>
    <dgm:pt modelId="{DDFB2299-7C4F-44DB-85BF-9A3C4390B6D4}" type="pres">
      <dgm:prSet presAssocID="{62491E7B-1C79-4164-8357-60EA0538F5F5}" presName="textRect" presStyleLbl="revTx" presStyleIdx="0" presStyleCnt="4">
        <dgm:presLayoutVars>
          <dgm:chMax val="1"/>
          <dgm:chPref val="1"/>
        </dgm:presLayoutVars>
      </dgm:prSet>
      <dgm:spPr/>
    </dgm:pt>
    <dgm:pt modelId="{4EC2DEC2-6238-4FE9-B4BC-BF6C093CA863}" type="pres">
      <dgm:prSet presAssocID="{A6F7FE20-36CF-493B-B807-3802E78C5F78}" presName="sibTrans" presStyleCnt="0"/>
      <dgm:spPr/>
    </dgm:pt>
    <dgm:pt modelId="{783F51A5-8B72-46D5-AC58-A7CA970192BE}" type="pres">
      <dgm:prSet presAssocID="{5ECB6280-066F-4566-8CE5-EB497C050D99}" presName="compNode" presStyleCnt="0"/>
      <dgm:spPr/>
    </dgm:pt>
    <dgm:pt modelId="{21737A55-E7C0-45BB-B355-4CEFA4C1453C}" type="pres">
      <dgm:prSet presAssocID="{5ECB6280-066F-4566-8CE5-EB497C050D99}" presName="iconBgRect" presStyleLbl="bgShp" presStyleIdx="1" presStyleCnt="4"/>
      <dgm:spPr/>
    </dgm:pt>
    <dgm:pt modelId="{BA2EAD96-4024-46D0-9ED7-19F4508C374A}" type="pres">
      <dgm:prSet presAssocID="{5ECB6280-066F-4566-8CE5-EB497C050D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D0FC8CA6-0877-4E48-98BA-0075C26B2291}" type="pres">
      <dgm:prSet presAssocID="{5ECB6280-066F-4566-8CE5-EB497C050D99}" presName="spaceRect" presStyleCnt="0"/>
      <dgm:spPr/>
    </dgm:pt>
    <dgm:pt modelId="{0108F11B-7DAD-43B3-92C2-C372ACC09833}" type="pres">
      <dgm:prSet presAssocID="{5ECB6280-066F-4566-8CE5-EB497C050D99}" presName="textRect" presStyleLbl="revTx" presStyleIdx="1" presStyleCnt="4">
        <dgm:presLayoutVars>
          <dgm:chMax val="1"/>
          <dgm:chPref val="1"/>
        </dgm:presLayoutVars>
      </dgm:prSet>
      <dgm:spPr/>
    </dgm:pt>
    <dgm:pt modelId="{4363803E-D84C-41D3-A817-23A0E398298F}" type="pres">
      <dgm:prSet presAssocID="{3C786631-6BF1-46A7-A3ED-96DC5779ED0F}" presName="sibTrans" presStyleCnt="0"/>
      <dgm:spPr/>
    </dgm:pt>
    <dgm:pt modelId="{468A52EC-77D8-441B-84C4-0DF4FE6D1565}" type="pres">
      <dgm:prSet presAssocID="{4719B88A-C3E9-43A5-AA12-91BA4DFDF364}" presName="compNode" presStyleCnt="0"/>
      <dgm:spPr/>
    </dgm:pt>
    <dgm:pt modelId="{8BA14637-24B4-469E-8FB7-9022988DD245}" type="pres">
      <dgm:prSet presAssocID="{4719B88A-C3E9-43A5-AA12-91BA4DFDF364}" presName="iconBgRect" presStyleLbl="bgShp" presStyleIdx="2" presStyleCnt="4"/>
      <dgm:spPr/>
    </dgm:pt>
    <dgm:pt modelId="{1A3A2ECE-DFD6-41CF-A88B-96A4560D40B6}" type="pres">
      <dgm:prSet presAssocID="{4719B88A-C3E9-43A5-AA12-91BA4DFDF3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8DC15E4B-FAD9-41D4-9F97-330A09759A9D}" type="pres">
      <dgm:prSet presAssocID="{4719B88A-C3E9-43A5-AA12-91BA4DFDF364}" presName="spaceRect" presStyleCnt="0"/>
      <dgm:spPr/>
    </dgm:pt>
    <dgm:pt modelId="{98681682-5491-448A-87A1-1F32516F775C}" type="pres">
      <dgm:prSet presAssocID="{4719B88A-C3E9-43A5-AA12-91BA4DFDF364}" presName="textRect" presStyleLbl="revTx" presStyleIdx="2" presStyleCnt="4">
        <dgm:presLayoutVars>
          <dgm:chMax val="1"/>
          <dgm:chPref val="1"/>
        </dgm:presLayoutVars>
      </dgm:prSet>
      <dgm:spPr/>
    </dgm:pt>
    <dgm:pt modelId="{02696B91-F00B-4D9B-AECA-19D3A74B112B}" type="pres">
      <dgm:prSet presAssocID="{3C08FF75-9036-4661-B292-174F6D0443B7}" presName="sibTrans" presStyleCnt="0"/>
      <dgm:spPr/>
    </dgm:pt>
    <dgm:pt modelId="{2144F62E-DC38-42B4-9AED-4AF7D3B757C4}" type="pres">
      <dgm:prSet presAssocID="{8AF0F666-AC8A-41DB-8C26-FCFC048C981D}" presName="compNode" presStyleCnt="0"/>
      <dgm:spPr/>
    </dgm:pt>
    <dgm:pt modelId="{5C085FA9-D93C-4596-BCE7-6BC2CC269D30}" type="pres">
      <dgm:prSet presAssocID="{8AF0F666-AC8A-41DB-8C26-FCFC048C981D}" presName="iconBgRect" presStyleLbl="bgShp" presStyleIdx="3" presStyleCnt="4"/>
      <dgm:spPr/>
    </dgm:pt>
    <dgm:pt modelId="{F5642416-F148-415F-8EF2-F0C10F22A045}" type="pres">
      <dgm:prSet presAssocID="{8AF0F666-AC8A-41DB-8C26-FCFC048C98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1B1C1DB-130B-4525-9CB7-7210FFE656CC}" type="pres">
      <dgm:prSet presAssocID="{8AF0F666-AC8A-41DB-8C26-FCFC048C981D}" presName="spaceRect" presStyleCnt="0"/>
      <dgm:spPr/>
    </dgm:pt>
    <dgm:pt modelId="{5D965FC6-40AC-4C80-ABA3-C3D5603C96AD}" type="pres">
      <dgm:prSet presAssocID="{8AF0F666-AC8A-41DB-8C26-FCFC048C981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905C1D-8DBA-420A-A926-6DC442F5A919}" type="presOf" srcId="{87DB16E2-98B6-4784-ADC4-BE90C0A5721A}" destId="{C44BA318-6414-4104-87D6-D3CB0C40564D}" srcOrd="0" destOrd="0" presId="urn:microsoft.com/office/officeart/2018/5/layout/IconCircleLabelList"/>
    <dgm:cxn modelId="{284A1E29-07F1-4493-BEAB-C160566021C9}" type="presOf" srcId="{62491E7B-1C79-4164-8357-60EA0538F5F5}" destId="{DDFB2299-7C4F-44DB-85BF-9A3C4390B6D4}" srcOrd="0" destOrd="0" presId="urn:microsoft.com/office/officeart/2018/5/layout/IconCircleLabelList"/>
    <dgm:cxn modelId="{D90C382E-1A45-4224-AC3A-865DD14BB721}" type="presOf" srcId="{4719B88A-C3E9-43A5-AA12-91BA4DFDF364}" destId="{98681682-5491-448A-87A1-1F32516F775C}" srcOrd="0" destOrd="0" presId="urn:microsoft.com/office/officeart/2018/5/layout/IconCircleLabelList"/>
    <dgm:cxn modelId="{71FFB574-9736-409D-9BFA-526C5418FFC2}" srcId="{87DB16E2-98B6-4784-ADC4-BE90C0A5721A}" destId="{62491E7B-1C79-4164-8357-60EA0538F5F5}" srcOrd="0" destOrd="0" parTransId="{B833EB50-E88A-4395-87D6-36385F03185D}" sibTransId="{A6F7FE20-36CF-493B-B807-3802E78C5F78}"/>
    <dgm:cxn modelId="{54CC88C4-6883-4648-B617-0F146D249E1B}" srcId="{87DB16E2-98B6-4784-ADC4-BE90C0A5721A}" destId="{5ECB6280-066F-4566-8CE5-EB497C050D99}" srcOrd="1" destOrd="0" parTransId="{D14D3810-6939-4F2B-B61D-C054F84DCD1E}" sibTransId="{3C786631-6BF1-46A7-A3ED-96DC5779ED0F}"/>
    <dgm:cxn modelId="{823260D3-37B7-4ED5-BCA3-1F45F24F8BDA}" srcId="{87DB16E2-98B6-4784-ADC4-BE90C0A5721A}" destId="{4719B88A-C3E9-43A5-AA12-91BA4DFDF364}" srcOrd="2" destOrd="0" parTransId="{2A02C1C4-7CA9-48AC-9380-9D3125698537}" sibTransId="{3C08FF75-9036-4661-B292-174F6D0443B7}"/>
    <dgm:cxn modelId="{1E7DC9DC-7E2F-4CFD-B7C1-20399B6E0392}" type="presOf" srcId="{5ECB6280-066F-4566-8CE5-EB497C050D99}" destId="{0108F11B-7DAD-43B3-92C2-C372ACC09833}" srcOrd="0" destOrd="0" presId="urn:microsoft.com/office/officeart/2018/5/layout/IconCircleLabelList"/>
    <dgm:cxn modelId="{9748D9F0-0D2A-42C5-9789-DA08797740D9}" srcId="{87DB16E2-98B6-4784-ADC4-BE90C0A5721A}" destId="{8AF0F666-AC8A-41DB-8C26-FCFC048C981D}" srcOrd="3" destOrd="0" parTransId="{57ECCA8A-CC54-4A53-8E4D-74FCB8B0AE22}" sibTransId="{AABF4CA4-6F10-4BAD-9808-87923890F18C}"/>
    <dgm:cxn modelId="{23B023F8-BEF5-4522-8088-330C428FD213}" type="presOf" srcId="{8AF0F666-AC8A-41DB-8C26-FCFC048C981D}" destId="{5D965FC6-40AC-4C80-ABA3-C3D5603C96AD}" srcOrd="0" destOrd="0" presId="urn:microsoft.com/office/officeart/2018/5/layout/IconCircleLabelList"/>
    <dgm:cxn modelId="{F5FD74C1-807B-4253-9CFB-962A99AD3CBB}" type="presParOf" srcId="{C44BA318-6414-4104-87D6-D3CB0C40564D}" destId="{8F85904D-1DE4-4599-921D-C12743A6CB2E}" srcOrd="0" destOrd="0" presId="urn:microsoft.com/office/officeart/2018/5/layout/IconCircleLabelList"/>
    <dgm:cxn modelId="{8A126C39-0422-4838-B3A7-6E381FF0C916}" type="presParOf" srcId="{8F85904D-1DE4-4599-921D-C12743A6CB2E}" destId="{A31F32EB-C6BD-4DDE-BC92-72B222768602}" srcOrd="0" destOrd="0" presId="urn:microsoft.com/office/officeart/2018/5/layout/IconCircleLabelList"/>
    <dgm:cxn modelId="{A13AC2AE-BE22-470C-8B77-F843523E58F3}" type="presParOf" srcId="{8F85904D-1DE4-4599-921D-C12743A6CB2E}" destId="{5186081B-158F-40AE-A820-3AAF744024C3}" srcOrd="1" destOrd="0" presId="urn:microsoft.com/office/officeart/2018/5/layout/IconCircleLabelList"/>
    <dgm:cxn modelId="{C032C115-895D-42A2-8FFE-8A7665416D8E}" type="presParOf" srcId="{8F85904D-1DE4-4599-921D-C12743A6CB2E}" destId="{C8C12F0F-00C1-4FD2-B7D3-FF261D4E813E}" srcOrd="2" destOrd="0" presId="urn:microsoft.com/office/officeart/2018/5/layout/IconCircleLabelList"/>
    <dgm:cxn modelId="{320B81FE-95D5-402C-87D2-B636964AD506}" type="presParOf" srcId="{8F85904D-1DE4-4599-921D-C12743A6CB2E}" destId="{DDFB2299-7C4F-44DB-85BF-9A3C4390B6D4}" srcOrd="3" destOrd="0" presId="urn:microsoft.com/office/officeart/2018/5/layout/IconCircleLabelList"/>
    <dgm:cxn modelId="{F01BB905-CB1B-4EA9-B492-FCB2DC07F86C}" type="presParOf" srcId="{C44BA318-6414-4104-87D6-D3CB0C40564D}" destId="{4EC2DEC2-6238-4FE9-B4BC-BF6C093CA863}" srcOrd="1" destOrd="0" presId="urn:microsoft.com/office/officeart/2018/5/layout/IconCircleLabelList"/>
    <dgm:cxn modelId="{64A15FEA-B3F4-4371-88EA-D307ACEE5F34}" type="presParOf" srcId="{C44BA318-6414-4104-87D6-D3CB0C40564D}" destId="{783F51A5-8B72-46D5-AC58-A7CA970192BE}" srcOrd="2" destOrd="0" presId="urn:microsoft.com/office/officeart/2018/5/layout/IconCircleLabelList"/>
    <dgm:cxn modelId="{4269C0C4-901C-4FD4-A08A-504AA2CAC843}" type="presParOf" srcId="{783F51A5-8B72-46D5-AC58-A7CA970192BE}" destId="{21737A55-E7C0-45BB-B355-4CEFA4C1453C}" srcOrd="0" destOrd="0" presId="urn:microsoft.com/office/officeart/2018/5/layout/IconCircleLabelList"/>
    <dgm:cxn modelId="{5701E3D2-E9D2-4C61-A67D-BAAECFB83F74}" type="presParOf" srcId="{783F51A5-8B72-46D5-AC58-A7CA970192BE}" destId="{BA2EAD96-4024-46D0-9ED7-19F4508C374A}" srcOrd="1" destOrd="0" presId="urn:microsoft.com/office/officeart/2018/5/layout/IconCircleLabelList"/>
    <dgm:cxn modelId="{A68703B0-3CBA-4451-AAB0-2F3A8007B176}" type="presParOf" srcId="{783F51A5-8B72-46D5-AC58-A7CA970192BE}" destId="{D0FC8CA6-0877-4E48-98BA-0075C26B2291}" srcOrd="2" destOrd="0" presId="urn:microsoft.com/office/officeart/2018/5/layout/IconCircleLabelList"/>
    <dgm:cxn modelId="{C64B6525-5FE7-44C2-B7AF-4096E4F3393E}" type="presParOf" srcId="{783F51A5-8B72-46D5-AC58-A7CA970192BE}" destId="{0108F11B-7DAD-43B3-92C2-C372ACC09833}" srcOrd="3" destOrd="0" presId="urn:microsoft.com/office/officeart/2018/5/layout/IconCircleLabelList"/>
    <dgm:cxn modelId="{E3BED1C3-E511-493C-B5E9-5E24D0B14988}" type="presParOf" srcId="{C44BA318-6414-4104-87D6-D3CB0C40564D}" destId="{4363803E-D84C-41D3-A817-23A0E398298F}" srcOrd="3" destOrd="0" presId="urn:microsoft.com/office/officeart/2018/5/layout/IconCircleLabelList"/>
    <dgm:cxn modelId="{0801328F-82BE-4B59-9637-8864505FEE7A}" type="presParOf" srcId="{C44BA318-6414-4104-87D6-D3CB0C40564D}" destId="{468A52EC-77D8-441B-84C4-0DF4FE6D1565}" srcOrd="4" destOrd="0" presId="urn:microsoft.com/office/officeart/2018/5/layout/IconCircleLabelList"/>
    <dgm:cxn modelId="{BA1BADB6-0F03-466D-BB9A-4AC3F5F98B48}" type="presParOf" srcId="{468A52EC-77D8-441B-84C4-0DF4FE6D1565}" destId="{8BA14637-24B4-469E-8FB7-9022988DD245}" srcOrd="0" destOrd="0" presId="urn:microsoft.com/office/officeart/2018/5/layout/IconCircleLabelList"/>
    <dgm:cxn modelId="{82B422D0-4770-4485-A33F-398926E7C3E8}" type="presParOf" srcId="{468A52EC-77D8-441B-84C4-0DF4FE6D1565}" destId="{1A3A2ECE-DFD6-41CF-A88B-96A4560D40B6}" srcOrd="1" destOrd="0" presId="urn:microsoft.com/office/officeart/2018/5/layout/IconCircleLabelList"/>
    <dgm:cxn modelId="{C52BE017-5F26-4CDB-95FA-14E8FB4AA42A}" type="presParOf" srcId="{468A52EC-77D8-441B-84C4-0DF4FE6D1565}" destId="{8DC15E4B-FAD9-41D4-9F97-330A09759A9D}" srcOrd="2" destOrd="0" presId="urn:microsoft.com/office/officeart/2018/5/layout/IconCircleLabelList"/>
    <dgm:cxn modelId="{5DBCA378-442A-4FBD-A496-8E0A93883BE5}" type="presParOf" srcId="{468A52EC-77D8-441B-84C4-0DF4FE6D1565}" destId="{98681682-5491-448A-87A1-1F32516F775C}" srcOrd="3" destOrd="0" presId="urn:microsoft.com/office/officeart/2018/5/layout/IconCircleLabelList"/>
    <dgm:cxn modelId="{C3469BE0-A61D-41B8-9881-8D8B83502BF7}" type="presParOf" srcId="{C44BA318-6414-4104-87D6-D3CB0C40564D}" destId="{02696B91-F00B-4D9B-AECA-19D3A74B112B}" srcOrd="5" destOrd="0" presId="urn:microsoft.com/office/officeart/2018/5/layout/IconCircleLabelList"/>
    <dgm:cxn modelId="{63BCBD97-4D5D-4803-91C4-046DB9E4FB14}" type="presParOf" srcId="{C44BA318-6414-4104-87D6-D3CB0C40564D}" destId="{2144F62E-DC38-42B4-9AED-4AF7D3B757C4}" srcOrd="6" destOrd="0" presId="urn:microsoft.com/office/officeart/2018/5/layout/IconCircleLabelList"/>
    <dgm:cxn modelId="{E3AF846F-5D16-4251-A5D7-066B1896CA86}" type="presParOf" srcId="{2144F62E-DC38-42B4-9AED-4AF7D3B757C4}" destId="{5C085FA9-D93C-4596-BCE7-6BC2CC269D30}" srcOrd="0" destOrd="0" presId="urn:microsoft.com/office/officeart/2018/5/layout/IconCircleLabelList"/>
    <dgm:cxn modelId="{6C616ECE-9138-41DF-8899-9227A32466BD}" type="presParOf" srcId="{2144F62E-DC38-42B4-9AED-4AF7D3B757C4}" destId="{F5642416-F148-415F-8EF2-F0C10F22A045}" srcOrd="1" destOrd="0" presId="urn:microsoft.com/office/officeart/2018/5/layout/IconCircleLabelList"/>
    <dgm:cxn modelId="{3C8CF0FE-8407-4278-8AB6-3F2D360A6666}" type="presParOf" srcId="{2144F62E-DC38-42B4-9AED-4AF7D3B757C4}" destId="{01B1C1DB-130B-4525-9CB7-7210FFE656CC}" srcOrd="2" destOrd="0" presId="urn:microsoft.com/office/officeart/2018/5/layout/IconCircleLabelList"/>
    <dgm:cxn modelId="{9F9DFCC2-B5DD-482A-9E96-0E2603788265}" type="presParOf" srcId="{2144F62E-DC38-42B4-9AED-4AF7D3B757C4}" destId="{5D965FC6-40AC-4C80-ABA3-C3D5603C96A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EA414A-D0AE-4372-A642-1575695832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1AF7CB-0F04-4379-9884-FE23CDD90095}">
      <dgm:prSet/>
      <dgm:spPr/>
      <dgm:t>
        <a:bodyPr/>
        <a:lstStyle/>
        <a:p>
          <a:r>
            <a:rPr lang="en-US"/>
            <a:t>• Reduce — меньше покупок, рациональный выбор.</a:t>
          </a:r>
        </a:p>
      </dgm:t>
    </dgm:pt>
    <dgm:pt modelId="{80AE9C30-4365-4A41-A398-3AE7ECA7D549}" type="parTrans" cxnId="{932A7E7C-621D-47AA-82EF-9652A066FFCB}">
      <dgm:prSet/>
      <dgm:spPr/>
      <dgm:t>
        <a:bodyPr/>
        <a:lstStyle/>
        <a:p>
          <a:endParaRPr lang="en-US"/>
        </a:p>
      </dgm:t>
    </dgm:pt>
    <dgm:pt modelId="{21C5902D-1E6A-4469-9E81-FC03E3F921FD}" type="sibTrans" cxnId="{932A7E7C-621D-47AA-82EF-9652A066FFCB}">
      <dgm:prSet/>
      <dgm:spPr/>
      <dgm:t>
        <a:bodyPr/>
        <a:lstStyle/>
        <a:p>
          <a:endParaRPr lang="en-US"/>
        </a:p>
      </dgm:t>
    </dgm:pt>
    <dgm:pt modelId="{D7AC206D-61BC-4446-BDF2-2EC727C89473}">
      <dgm:prSet/>
      <dgm:spPr/>
      <dgm:t>
        <a:bodyPr/>
        <a:lstStyle/>
        <a:p>
          <a:r>
            <a:rPr lang="en-US"/>
            <a:t>• Reuse — вторая жизнь мебели через обмен/дарение.</a:t>
          </a:r>
        </a:p>
      </dgm:t>
    </dgm:pt>
    <dgm:pt modelId="{E5385EF9-7E5D-4643-AF0A-E88D86FEFE67}" type="parTrans" cxnId="{89E61F23-74D6-49C2-9272-45FB6876E6AC}">
      <dgm:prSet/>
      <dgm:spPr/>
      <dgm:t>
        <a:bodyPr/>
        <a:lstStyle/>
        <a:p>
          <a:endParaRPr lang="en-US"/>
        </a:p>
      </dgm:t>
    </dgm:pt>
    <dgm:pt modelId="{CC057817-6A16-427F-B0F4-1EC661F7B2D8}" type="sibTrans" cxnId="{89E61F23-74D6-49C2-9272-45FB6876E6AC}">
      <dgm:prSet/>
      <dgm:spPr/>
      <dgm:t>
        <a:bodyPr/>
        <a:lstStyle/>
        <a:p>
          <a:endParaRPr lang="en-US"/>
        </a:p>
      </dgm:t>
    </dgm:pt>
    <dgm:pt modelId="{25ADBD99-22E8-4290-8773-86E6FA46308B}">
      <dgm:prSet/>
      <dgm:spPr/>
      <dgm:t>
        <a:bodyPr/>
        <a:lstStyle/>
        <a:p>
          <a:r>
            <a:rPr lang="en-US"/>
            <a:t>• Recycle — переработка материалов в ДСП, металл.</a:t>
          </a:r>
        </a:p>
      </dgm:t>
    </dgm:pt>
    <dgm:pt modelId="{DDDE917E-D021-4101-BDDC-999929147955}" type="parTrans" cxnId="{013F63B5-978D-44D1-9630-72CC1FA4BAAD}">
      <dgm:prSet/>
      <dgm:spPr/>
      <dgm:t>
        <a:bodyPr/>
        <a:lstStyle/>
        <a:p>
          <a:endParaRPr lang="en-US"/>
        </a:p>
      </dgm:t>
    </dgm:pt>
    <dgm:pt modelId="{F3809168-4594-4503-A54F-2807C60CBDC1}" type="sibTrans" cxnId="{013F63B5-978D-44D1-9630-72CC1FA4BAAD}">
      <dgm:prSet/>
      <dgm:spPr/>
      <dgm:t>
        <a:bodyPr/>
        <a:lstStyle/>
        <a:p>
          <a:endParaRPr lang="en-US"/>
        </a:p>
      </dgm:t>
    </dgm:pt>
    <dgm:pt modelId="{BF89A6F1-2706-419B-8533-1BD350F93C9C}">
      <dgm:prSet/>
      <dgm:spPr/>
      <dgm:t>
        <a:bodyPr/>
        <a:lstStyle/>
        <a:p>
          <a:r>
            <a:rPr lang="en-US"/>
            <a:t>• [Пирамида 3‑R]</a:t>
          </a:r>
        </a:p>
      </dgm:t>
    </dgm:pt>
    <dgm:pt modelId="{C9A0684A-951F-4D62-ACC8-EE4BD1C4E68C}" type="parTrans" cxnId="{60935430-79CF-456F-B7FB-E8BE76A7EBBC}">
      <dgm:prSet/>
      <dgm:spPr/>
      <dgm:t>
        <a:bodyPr/>
        <a:lstStyle/>
        <a:p>
          <a:endParaRPr lang="en-US"/>
        </a:p>
      </dgm:t>
    </dgm:pt>
    <dgm:pt modelId="{40848E56-0420-4AD6-A456-ACAD4402F095}" type="sibTrans" cxnId="{60935430-79CF-456F-B7FB-E8BE76A7EBBC}">
      <dgm:prSet/>
      <dgm:spPr/>
      <dgm:t>
        <a:bodyPr/>
        <a:lstStyle/>
        <a:p>
          <a:endParaRPr lang="en-US"/>
        </a:p>
      </dgm:t>
    </dgm:pt>
    <dgm:pt modelId="{D03A2DDB-EC12-4A53-AAE6-E74CD577A000}" type="pres">
      <dgm:prSet presAssocID="{34EA414A-D0AE-4372-A642-157569583245}" presName="root" presStyleCnt="0">
        <dgm:presLayoutVars>
          <dgm:dir/>
          <dgm:resizeHandles val="exact"/>
        </dgm:presLayoutVars>
      </dgm:prSet>
      <dgm:spPr/>
    </dgm:pt>
    <dgm:pt modelId="{438EA8C6-C0D8-4286-9F35-15FBFBFCD8E0}" type="pres">
      <dgm:prSet presAssocID="{A11AF7CB-0F04-4379-9884-FE23CDD90095}" presName="compNode" presStyleCnt="0"/>
      <dgm:spPr/>
    </dgm:pt>
    <dgm:pt modelId="{3DC4DDD6-462C-4EBA-9B65-5C2F73A366EC}" type="pres">
      <dgm:prSet presAssocID="{A11AF7CB-0F04-4379-9884-FE23CDD900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C730911A-DCE0-4EC8-9BC8-946C4E61348D}" type="pres">
      <dgm:prSet presAssocID="{A11AF7CB-0F04-4379-9884-FE23CDD90095}" presName="spaceRect" presStyleCnt="0"/>
      <dgm:spPr/>
    </dgm:pt>
    <dgm:pt modelId="{FBFF15C7-822D-448D-80A5-D1E21C89989C}" type="pres">
      <dgm:prSet presAssocID="{A11AF7CB-0F04-4379-9884-FE23CDD90095}" presName="textRect" presStyleLbl="revTx" presStyleIdx="0" presStyleCnt="4">
        <dgm:presLayoutVars>
          <dgm:chMax val="1"/>
          <dgm:chPref val="1"/>
        </dgm:presLayoutVars>
      </dgm:prSet>
      <dgm:spPr/>
    </dgm:pt>
    <dgm:pt modelId="{1861E65C-FB55-4DEF-B4D5-597B77EB1515}" type="pres">
      <dgm:prSet presAssocID="{21C5902D-1E6A-4469-9E81-FC03E3F921FD}" presName="sibTrans" presStyleCnt="0"/>
      <dgm:spPr/>
    </dgm:pt>
    <dgm:pt modelId="{1333FA21-BDB1-4AE7-9271-E6C25447C94E}" type="pres">
      <dgm:prSet presAssocID="{D7AC206D-61BC-4446-BDF2-2EC727C89473}" presName="compNode" presStyleCnt="0"/>
      <dgm:spPr/>
    </dgm:pt>
    <dgm:pt modelId="{09DE3FDD-A21C-446C-A360-A4FEC8EEB8D3}" type="pres">
      <dgm:prSet presAssocID="{D7AC206D-61BC-4446-BDF2-2EC727C894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A830CAA1-E2D4-435F-9729-473D24B825A6}" type="pres">
      <dgm:prSet presAssocID="{D7AC206D-61BC-4446-BDF2-2EC727C89473}" presName="spaceRect" presStyleCnt="0"/>
      <dgm:spPr/>
    </dgm:pt>
    <dgm:pt modelId="{A821024D-AE84-4699-AF13-791627650B8A}" type="pres">
      <dgm:prSet presAssocID="{D7AC206D-61BC-4446-BDF2-2EC727C89473}" presName="textRect" presStyleLbl="revTx" presStyleIdx="1" presStyleCnt="4">
        <dgm:presLayoutVars>
          <dgm:chMax val="1"/>
          <dgm:chPref val="1"/>
        </dgm:presLayoutVars>
      </dgm:prSet>
      <dgm:spPr/>
    </dgm:pt>
    <dgm:pt modelId="{95F5ACE7-8493-4B0A-B846-352055453A44}" type="pres">
      <dgm:prSet presAssocID="{CC057817-6A16-427F-B0F4-1EC661F7B2D8}" presName="sibTrans" presStyleCnt="0"/>
      <dgm:spPr/>
    </dgm:pt>
    <dgm:pt modelId="{714736EE-3222-498A-A24E-AB7946EEEEFF}" type="pres">
      <dgm:prSet presAssocID="{25ADBD99-22E8-4290-8773-86E6FA46308B}" presName="compNode" presStyleCnt="0"/>
      <dgm:spPr/>
    </dgm:pt>
    <dgm:pt modelId="{E4436295-535B-4F0E-A970-7BA050CB2B1D}" type="pres">
      <dgm:prSet presAssocID="{25ADBD99-22E8-4290-8773-86E6FA4630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27111BD3-4A06-4E57-A7AD-38709AF11FF1}" type="pres">
      <dgm:prSet presAssocID="{25ADBD99-22E8-4290-8773-86E6FA46308B}" presName="spaceRect" presStyleCnt="0"/>
      <dgm:spPr/>
    </dgm:pt>
    <dgm:pt modelId="{403C4DFE-F555-4BA3-B8F4-EAA67C77783D}" type="pres">
      <dgm:prSet presAssocID="{25ADBD99-22E8-4290-8773-86E6FA46308B}" presName="textRect" presStyleLbl="revTx" presStyleIdx="2" presStyleCnt="4">
        <dgm:presLayoutVars>
          <dgm:chMax val="1"/>
          <dgm:chPref val="1"/>
        </dgm:presLayoutVars>
      </dgm:prSet>
      <dgm:spPr/>
    </dgm:pt>
    <dgm:pt modelId="{46110992-ACA9-45E3-BCDA-EBD817C4AEC3}" type="pres">
      <dgm:prSet presAssocID="{F3809168-4594-4503-A54F-2807C60CBDC1}" presName="sibTrans" presStyleCnt="0"/>
      <dgm:spPr/>
    </dgm:pt>
    <dgm:pt modelId="{4AD42E54-E933-4768-9A86-A34A6FB62600}" type="pres">
      <dgm:prSet presAssocID="{BF89A6F1-2706-419B-8533-1BD350F93C9C}" presName="compNode" presStyleCnt="0"/>
      <dgm:spPr/>
    </dgm:pt>
    <dgm:pt modelId="{369382DD-08BC-4AC8-AD3B-C26C8C1C758E}" type="pres">
      <dgm:prSet presAssocID="{BF89A6F1-2706-419B-8533-1BD350F93C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A103C23-3F15-43FE-900A-07F2C741B7A5}" type="pres">
      <dgm:prSet presAssocID="{BF89A6F1-2706-419B-8533-1BD350F93C9C}" presName="spaceRect" presStyleCnt="0"/>
      <dgm:spPr/>
    </dgm:pt>
    <dgm:pt modelId="{EA3CF86E-78C8-422F-9596-2120C83B389B}" type="pres">
      <dgm:prSet presAssocID="{BF89A6F1-2706-419B-8533-1BD350F93C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AD5021E-F032-4C85-80F2-8EECE012B1F1}" type="presOf" srcId="{34EA414A-D0AE-4372-A642-157569583245}" destId="{D03A2DDB-EC12-4A53-AAE6-E74CD577A000}" srcOrd="0" destOrd="0" presId="urn:microsoft.com/office/officeart/2018/2/layout/IconLabelList"/>
    <dgm:cxn modelId="{89E61F23-74D6-49C2-9272-45FB6876E6AC}" srcId="{34EA414A-D0AE-4372-A642-157569583245}" destId="{D7AC206D-61BC-4446-BDF2-2EC727C89473}" srcOrd="1" destOrd="0" parTransId="{E5385EF9-7E5D-4643-AF0A-E88D86FEFE67}" sibTransId="{CC057817-6A16-427F-B0F4-1EC661F7B2D8}"/>
    <dgm:cxn modelId="{60935430-79CF-456F-B7FB-E8BE76A7EBBC}" srcId="{34EA414A-D0AE-4372-A642-157569583245}" destId="{BF89A6F1-2706-419B-8533-1BD350F93C9C}" srcOrd="3" destOrd="0" parTransId="{C9A0684A-951F-4D62-ACC8-EE4BD1C4E68C}" sibTransId="{40848E56-0420-4AD6-A456-ACAD4402F095}"/>
    <dgm:cxn modelId="{C8F90141-0CE1-4AE1-8140-EDF013F5BEDE}" type="presOf" srcId="{25ADBD99-22E8-4290-8773-86E6FA46308B}" destId="{403C4DFE-F555-4BA3-B8F4-EAA67C77783D}" srcOrd="0" destOrd="0" presId="urn:microsoft.com/office/officeart/2018/2/layout/IconLabelList"/>
    <dgm:cxn modelId="{2D70B753-3EB2-4F0B-BAC3-369B9C9F906F}" type="presOf" srcId="{D7AC206D-61BC-4446-BDF2-2EC727C89473}" destId="{A821024D-AE84-4699-AF13-791627650B8A}" srcOrd="0" destOrd="0" presId="urn:microsoft.com/office/officeart/2018/2/layout/IconLabelList"/>
    <dgm:cxn modelId="{932A7E7C-621D-47AA-82EF-9652A066FFCB}" srcId="{34EA414A-D0AE-4372-A642-157569583245}" destId="{A11AF7CB-0F04-4379-9884-FE23CDD90095}" srcOrd="0" destOrd="0" parTransId="{80AE9C30-4365-4A41-A398-3AE7ECA7D549}" sibTransId="{21C5902D-1E6A-4469-9E81-FC03E3F921FD}"/>
    <dgm:cxn modelId="{013F63B5-978D-44D1-9630-72CC1FA4BAAD}" srcId="{34EA414A-D0AE-4372-A642-157569583245}" destId="{25ADBD99-22E8-4290-8773-86E6FA46308B}" srcOrd="2" destOrd="0" parTransId="{DDDE917E-D021-4101-BDDC-999929147955}" sibTransId="{F3809168-4594-4503-A54F-2807C60CBDC1}"/>
    <dgm:cxn modelId="{7BECD0C9-50C9-4F7F-93AA-F65D93D0275A}" type="presOf" srcId="{BF89A6F1-2706-419B-8533-1BD350F93C9C}" destId="{EA3CF86E-78C8-422F-9596-2120C83B389B}" srcOrd="0" destOrd="0" presId="urn:microsoft.com/office/officeart/2018/2/layout/IconLabelList"/>
    <dgm:cxn modelId="{68F4CED7-71DF-44C3-8CB8-DD2E85D45677}" type="presOf" srcId="{A11AF7CB-0F04-4379-9884-FE23CDD90095}" destId="{FBFF15C7-822D-448D-80A5-D1E21C89989C}" srcOrd="0" destOrd="0" presId="urn:microsoft.com/office/officeart/2018/2/layout/IconLabelList"/>
    <dgm:cxn modelId="{96B3A35D-02CA-47C2-96E1-7BCABF9DBAE8}" type="presParOf" srcId="{D03A2DDB-EC12-4A53-AAE6-E74CD577A000}" destId="{438EA8C6-C0D8-4286-9F35-15FBFBFCD8E0}" srcOrd="0" destOrd="0" presId="urn:microsoft.com/office/officeart/2018/2/layout/IconLabelList"/>
    <dgm:cxn modelId="{EC506B36-45BF-4C19-BC69-05BDF919989F}" type="presParOf" srcId="{438EA8C6-C0D8-4286-9F35-15FBFBFCD8E0}" destId="{3DC4DDD6-462C-4EBA-9B65-5C2F73A366EC}" srcOrd="0" destOrd="0" presId="urn:microsoft.com/office/officeart/2018/2/layout/IconLabelList"/>
    <dgm:cxn modelId="{40F5B6AF-5695-486A-B5AC-0C7A171C8086}" type="presParOf" srcId="{438EA8C6-C0D8-4286-9F35-15FBFBFCD8E0}" destId="{C730911A-DCE0-4EC8-9BC8-946C4E61348D}" srcOrd="1" destOrd="0" presId="urn:microsoft.com/office/officeart/2018/2/layout/IconLabelList"/>
    <dgm:cxn modelId="{420A7ABA-C049-4570-9756-4F20F2D90094}" type="presParOf" srcId="{438EA8C6-C0D8-4286-9F35-15FBFBFCD8E0}" destId="{FBFF15C7-822D-448D-80A5-D1E21C89989C}" srcOrd="2" destOrd="0" presId="urn:microsoft.com/office/officeart/2018/2/layout/IconLabelList"/>
    <dgm:cxn modelId="{05F6E95B-FD3C-4A22-97CE-14BDA014F61A}" type="presParOf" srcId="{D03A2DDB-EC12-4A53-AAE6-E74CD577A000}" destId="{1861E65C-FB55-4DEF-B4D5-597B77EB1515}" srcOrd="1" destOrd="0" presId="urn:microsoft.com/office/officeart/2018/2/layout/IconLabelList"/>
    <dgm:cxn modelId="{90AF2DA1-4931-4A58-B052-3F3911FABE46}" type="presParOf" srcId="{D03A2DDB-EC12-4A53-AAE6-E74CD577A000}" destId="{1333FA21-BDB1-4AE7-9271-E6C25447C94E}" srcOrd="2" destOrd="0" presId="urn:microsoft.com/office/officeart/2018/2/layout/IconLabelList"/>
    <dgm:cxn modelId="{4C0FB258-BEA9-4795-B8FC-E2E91D69467B}" type="presParOf" srcId="{1333FA21-BDB1-4AE7-9271-E6C25447C94E}" destId="{09DE3FDD-A21C-446C-A360-A4FEC8EEB8D3}" srcOrd="0" destOrd="0" presId="urn:microsoft.com/office/officeart/2018/2/layout/IconLabelList"/>
    <dgm:cxn modelId="{9335421E-1251-411F-A07E-49E45544440F}" type="presParOf" srcId="{1333FA21-BDB1-4AE7-9271-E6C25447C94E}" destId="{A830CAA1-E2D4-435F-9729-473D24B825A6}" srcOrd="1" destOrd="0" presId="urn:microsoft.com/office/officeart/2018/2/layout/IconLabelList"/>
    <dgm:cxn modelId="{9EC2D705-8D8C-4C00-8B66-F93DFE99BDBE}" type="presParOf" srcId="{1333FA21-BDB1-4AE7-9271-E6C25447C94E}" destId="{A821024D-AE84-4699-AF13-791627650B8A}" srcOrd="2" destOrd="0" presId="urn:microsoft.com/office/officeart/2018/2/layout/IconLabelList"/>
    <dgm:cxn modelId="{DA9849C9-B254-4366-95B2-D386BEE82590}" type="presParOf" srcId="{D03A2DDB-EC12-4A53-AAE6-E74CD577A000}" destId="{95F5ACE7-8493-4B0A-B846-352055453A44}" srcOrd="3" destOrd="0" presId="urn:microsoft.com/office/officeart/2018/2/layout/IconLabelList"/>
    <dgm:cxn modelId="{5F9B11CC-07B2-436E-A3F0-C9490B4D72F0}" type="presParOf" srcId="{D03A2DDB-EC12-4A53-AAE6-E74CD577A000}" destId="{714736EE-3222-498A-A24E-AB7946EEEEFF}" srcOrd="4" destOrd="0" presId="urn:microsoft.com/office/officeart/2018/2/layout/IconLabelList"/>
    <dgm:cxn modelId="{87C8FA50-C712-4A6A-A8C2-5F49DE42ACFB}" type="presParOf" srcId="{714736EE-3222-498A-A24E-AB7946EEEEFF}" destId="{E4436295-535B-4F0E-A970-7BA050CB2B1D}" srcOrd="0" destOrd="0" presId="urn:microsoft.com/office/officeart/2018/2/layout/IconLabelList"/>
    <dgm:cxn modelId="{2E1D7838-8CB6-42A8-8F24-BDC34D6F59D4}" type="presParOf" srcId="{714736EE-3222-498A-A24E-AB7946EEEEFF}" destId="{27111BD3-4A06-4E57-A7AD-38709AF11FF1}" srcOrd="1" destOrd="0" presId="urn:microsoft.com/office/officeart/2018/2/layout/IconLabelList"/>
    <dgm:cxn modelId="{01EFC655-9818-4F87-9AC3-A09745A48733}" type="presParOf" srcId="{714736EE-3222-498A-A24E-AB7946EEEEFF}" destId="{403C4DFE-F555-4BA3-B8F4-EAA67C77783D}" srcOrd="2" destOrd="0" presId="urn:microsoft.com/office/officeart/2018/2/layout/IconLabelList"/>
    <dgm:cxn modelId="{F23E36E8-AE11-4D58-98BF-1D36E38A637F}" type="presParOf" srcId="{D03A2DDB-EC12-4A53-AAE6-E74CD577A000}" destId="{46110992-ACA9-45E3-BCDA-EBD817C4AEC3}" srcOrd="5" destOrd="0" presId="urn:microsoft.com/office/officeart/2018/2/layout/IconLabelList"/>
    <dgm:cxn modelId="{B7BA5274-359A-4A7A-AA6D-4E59CAE4387C}" type="presParOf" srcId="{D03A2DDB-EC12-4A53-AAE6-E74CD577A000}" destId="{4AD42E54-E933-4768-9A86-A34A6FB62600}" srcOrd="6" destOrd="0" presId="urn:microsoft.com/office/officeart/2018/2/layout/IconLabelList"/>
    <dgm:cxn modelId="{D6C4147C-7433-41E4-BE51-6473BEA6F7A7}" type="presParOf" srcId="{4AD42E54-E933-4768-9A86-A34A6FB62600}" destId="{369382DD-08BC-4AC8-AD3B-C26C8C1C758E}" srcOrd="0" destOrd="0" presId="urn:microsoft.com/office/officeart/2018/2/layout/IconLabelList"/>
    <dgm:cxn modelId="{A1B78D2D-5192-42D9-AC3F-7CC3E2411CCA}" type="presParOf" srcId="{4AD42E54-E933-4768-9A86-A34A6FB62600}" destId="{EA103C23-3F15-43FE-900A-07F2C741B7A5}" srcOrd="1" destOrd="0" presId="urn:microsoft.com/office/officeart/2018/2/layout/IconLabelList"/>
    <dgm:cxn modelId="{484F88EF-D0FC-45AD-A744-BD4EF72B03CE}" type="presParOf" srcId="{4AD42E54-E933-4768-9A86-A34A6FB62600}" destId="{EA3CF86E-78C8-422F-9596-2120C83B38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F1229D-A9A6-43E2-95FE-F02042C798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91247F9-D1BF-4FFC-A885-35A9B3D02180}">
      <dgm:prSet/>
      <dgm:spPr/>
      <dgm:t>
        <a:bodyPr/>
        <a:lstStyle/>
        <a:p>
          <a:r>
            <a:rPr lang="en-US"/>
            <a:t>• Refuse — отказаться от лишних покупок.</a:t>
          </a:r>
        </a:p>
      </dgm:t>
    </dgm:pt>
    <dgm:pt modelId="{2A87643A-45A2-4EC2-AB39-E91FABF287AE}" type="parTrans" cxnId="{0D2DA4CD-4247-4DEC-B4DB-3A5BE17EC07C}">
      <dgm:prSet/>
      <dgm:spPr/>
      <dgm:t>
        <a:bodyPr/>
        <a:lstStyle/>
        <a:p>
          <a:endParaRPr lang="en-US"/>
        </a:p>
      </dgm:t>
    </dgm:pt>
    <dgm:pt modelId="{AF215A4A-E696-43AC-BE2E-EF56219C0B81}" type="sibTrans" cxnId="{0D2DA4CD-4247-4DEC-B4DB-3A5BE17EC07C}">
      <dgm:prSet/>
      <dgm:spPr/>
      <dgm:t>
        <a:bodyPr/>
        <a:lstStyle/>
        <a:p>
          <a:endParaRPr lang="en-US"/>
        </a:p>
      </dgm:t>
    </dgm:pt>
    <dgm:pt modelId="{9E6E1749-FE78-4C2E-A837-649A7BC18DA9}">
      <dgm:prSet/>
      <dgm:spPr/>
      <dgm:t>
        <a:bodyPr/>
        <a:lstStyle/>
        <a:p>
          <a:r>
            <a:rPr lang="en-US"/>
            <a:t>• Reduce — оптимизировать пространство.</a:t>
          </a:r>
        </a:p>
      </dgm:t>
    </dgm:pt>
    <dgm:pt modelId="{327E2502-2A54-4E03-91D5-3BC60A2E9D41}" type="parTrans" cxnId="{B2061519-F087-4E24-A69C-DA71478EAE53}">
      <dgm:prSet/>
      <dgm:spPr/>
      <dgm:t>
        <a:bodyPr/>
        <a:lstStyle/>
        <a:p>
          <a:endParaRPr lang="en-US"/>
        </a:p>
      </dgm:t>
    </dgm:pt>
    <dgm:pt modelId="{3290469A-6AD5-4043-BF53-D2297AEE1D0B}" type="sibTrans" cxnId="{B2061519-F087-4E24-A69C-DA71478EAE53}">
      <dgm:prSet/>
      <dgm:spPr/>
      <dgm:t>
        <a:bodyPr/>
        <a:lstStyle/>
        <a:p>
          <a:endParaRPr lang="en-US"/>
        </a:p>
      </dgm:t>
    </dgm:pt>
    <dgm:pt modelId="{7E419647-2B79-4B60-A392-633BD4F63BED}">
      <dgm:prSet/>
      <dgm:spPr/>
      <dgm:t>
        <a:bodyPr/>
        <a:lstStyle/>
        <a:p>
          <a:r>
            <a:rPr lang="en-US"/>
            <a:t>• Reuse — использовать дольше.</a:t>
          </a:r>
        </a:p>
      </dgm:t>
    </dgm:pt>
    <dgm:pt modelId="{BD354D1C-1209-406C-BFBA-F069C458C43C}" type="parTrans" cxnId="{1B130630-ADFE-4584-99AC-86C621CDD40D}">
      <dgm:prSet/>
      <dgm:spPr/>
      <dgm:t>
        <a:bodyPr/>
        <a:lstStyle/>
        <a:p>
          <a:endParaRPr lang="en-US"/>
        </a:p>
      </dgm:t>
    </dgm:pt>
    <dgm:pt modelId="{94C430BD-9435-49B2-AEC0-DB7FA3521049}" type="sibTrans" cxnId="{1B130630-ADFE-4584-99AC-86C621CDD40D}">
      <dgm:prSet/>
      <dgm:spPr/>
      <dgm:t>
        <a:bodyPr/>
        <a:lstStyle/>
        <a:p>
          <a:endParaRPr lang="en-US"/>
        </a:p>
      </dgm:t>
    </dgm:pt>
    <dgm:pt modelId="{B5310E34-7CDB-4559-AC59-A0E52F9E4BFA}">
      <dgm:prSet/>
      <dgm:spPr/>
      <dgm:t>
        <a:bodyPr/>
        <a:lstStyle/>
        <a:p>
          <a:r>
            <a:rPr lang="en-US"/>
            <a:t>• Rot/Compost — биодеградируемые части.</a:t>
          </a:r>
        </a:p>
      </dgm:t>
    </dgm:pt>
    <dgm:pt modelId="{15E4B382-C253-4558-951F-7E345AADD5DB}" type="parTrans" cxnId="{5E3A667B-7CD5-49A0-945B-1CE541DF5DC8}">
      <dgm:prSet/>
      <dgm:spPr/>
      <dgm:t>
        <a:bodyPr/>
        <a:lstStyle/>
        <a:p>
          <a:endParaRPr lang="en-US"/>
        </a:p>
      </dgm:t>
    </dgm:pt>
    <dgm:pt modelId="{38C84291-7DDF-4E1B-A4A8-6515D2ED1FF7}" type="sibTrans" cxnId="{5E3A667B-7CD5-49A0-945B-1CE541DF5DC8}">
      <dgm:prSet/>
      <dgm:spPr/>
      <dgm:t>
        <a:bodyPr/>
        <a:lstStyle/>
        <a:p>
          <a:endParaRPr lang="en-US"/>
        </a:p>
      </dgm:t>
    </dgm:pt>
    <dgm:pt modelId="{2C105B27-FC01-4EC2-84E5-045FC21667ED}">
      <dgm:prSet/>
      <dgm:spPr/>
      <dgm:t>
        <a:bodyPr/>
        <a:lstStyle/>
        <a:p>
          <a:r>
            <a:rPr lang="en-US"/>
            <a:t>• Recycle — замкнуть цикл.</a:t>
          </a:r>
        </a:p>
      </dgm:t>
    </dgm:pt>
    <dgm:pt modelId="{0F08C405-0D73-4A9A-B864-922C6F12D24B}" type="parTrans" cxnId="{29420DBB-4F0E-4EAA-9B17-B27069C25BBF}">
      <dgm:prSet/>
      <dgm:spPr/>
      <dgm:t>
        <a:bodyPr/>
        <a:lstStyle/>
        <a:p>
          <a:endParaRPr lang="en-US"/>
        </a:p>
      </dgm:t>
    </dgm:pt>
    <dgm:pt modelId="{46354F11-ABB3-4840-94EA-01053AEF6F32}" type="sibTrans" cxnId="{29420DBB-4F0E-4EAA-9B17-B27069C25BBF}">
      <dgm:prSet/>
      <dgm:spPr/>
      <dgm:t>
        <a:bodyPr/>
        <a:lstStyle/>
        <a:p>
          <a:endParaRPr lang="en-US"/>
        </a:p>
      </dgm:t>
    </dgm:pt>
    <dgm:pt modelId="{5A1D0574-4373-410C-A1AA-0B0413D777B4}">
      <dgm:prSet/>
      <dgm:spPr/>
      <dgm:t>
        <a:bodyPr/>
        <a:lstStyle/>
        <a:p>
          <a:r>
            <a:rPr lang="en-US"/>
            <a:t>• [Пирамида 5‑R]</a:t>
          </a:r>
        </a:p>
      </dgm:t>
    </dgm:pt>
    <dgm:pt modelId="{5407DF38-A194-4CFF-9125-D27CE6664132}" type="parTrans" cxnId="{33A876A5-755D-45FF-9DDA-25BCCEC334D6}">
      <dgm:prSet/>
      <dgm:spPr/>
      <dgm:t>
        <a:bodyPr/>
        <a:lstStyle/>
        <a:p>
          <a:endParaRPr lang="en-US"/>
        </a:p>
      </dgm:t>
    </dgm:pt>
    <dgm:pt modelId="{115864A7-3EF0-4B9C-919E-B5448D3DA601}" type="sibTrans" cxnId="{33A876A5-755D-45FF-9DDA-25BCCEC334D6}">
      <dgm:prSet/>
      <dgm:spPr/>
      <dgm:t>
        <a:bodyPr/>
        <a:lstStyle/>
        <a:p>
          <a:endParaRPr lang="en-US"/>
        </a:p>
      </dgm:t>
    </dgm:pt>
    <dgm:pt modelId="{1D657667-605D-402B-A5F5-7FC98B73FD02}" type="pres">
      <dgm:prSet presAssocID="{A3F1229D-A9A6-43E2-95FE-F02042C798AE}" presName="root" presStyleCnt="0">
        <dgm:presLayoutVars>
          <dgm:dir/>
          <dgm:resizeHandles val="exact"/>
        </dgm:presLayoutVars>
      </dgm:prSet>
      <dgm:spPr/>
    </dgm:pt>
    <dgm:pt modelId="{2204661B-EF6C-4AF5-BD4F-FEF08643E8E1}" type="pres">
      <dgm:prSet presAssocID="{591247F9-D1BF-4FFC-A885-35A9B3D02180}" presName="compNode" presStyleCnt="0"/>
      <dgm:spPr/>
    </dgm:pt>
    <dgm:pt modelId="{8B04069C-6B6F-493F-893F-66F6B69CD262}" type="pres">
      <dgm:prSet presAssocID="{591247F9-D1BF-4FFC-A885-35A9B3D02180}" presName="bgRect" presStyleLbl="bgShp" presStyleIdx="0" presStyleCnt="6"/>
      <dgm:spPr/>
    </dgm:pt>
    <dgm:pt modelId="{D1401851-2729-41C2-94A0-F2EFBDBC58CF}" type="pres">
      <dgm:prSet presAssocID="{591247F9-D1BF-4FFC-A885-35A9B3D0218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8B187EA-F059-47CD-94C3-0FEBB489DE0A}" type="pres">
      <dgm:prSet presAssocID="{591247F9-D1BF-4FFC-A885-35A9B3D02180}" presName="spaceRect" presStyleCnt="0"/>
      <dgm:spPr/>
    </dgm:pt>
    <dgm:pt modelId="{D746FD82-E7E0-4413-82A7-5B6EB3A76C19}" type="pres">
      <dgm:prSet presAssocID="{591247F9-D1BF-4FFC-A885-35A9B3D02180}" presName="parTx" presStyleLbl="revTx" presStyleIdx="0" presStyleCnt="6">
        <dgm:presLayoutVars>
          <dgm:chMax val="0"/>
          <dgm:chPref val="0"/>
        </dgm:presLayoutVars>
      </dgm:prSet>
      <dgm:spPr/>
    </dgm:pt>
    <dgm:pt modelId="{02572611-E69A-49A6-9654-1FEEB9ADDABA}" type="pres">
      <dgm:prSet presAssocID="{AF215A4A-E696-43AC-BE2E-EF56219C0B81}" presName="sibTrans" presStyleCnt="0"/>
      <dgm:spPr/>
    </dgm:pt>
    <dgm:pt modelId="{C7D520CC-6242-4ADB-AA86-F3E5AA268F6C}" type="pres">
      <dgm:prSet presAssocID="{9E6E1749-FE78-4C2E-A837-649A7BC18DA9}" presName="compNode" presStyleCnt="0"/>
      <dgm:spPr/>
    </dgm:pt>
    <dgm:pt modelId="{973A3AF4-D97C-4ED0-8D96-8D60A1B50FA4}" type="pres">
      <dgm:prSet presAssocID="{9E6E1749-FE78-4C2E-A837-649A7BC18DA9}" presName="bgRect" presStyleLbl="bgShp" presStyleIdx="1" presStyleCnt="6"/>
      <dgm:spPr/>
    </dgm:pt>
    <dgm:pt modelId="{9DF640EA-190B-464C-BBC3-1D927ECD8182}" type="pres">
      <dgm:prSet presAssocID="{9E6E1749-FE78-4C2E-A837-649A7BC18DA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B8C2754F-763D-4186-8C37-6D54D9541A1E}" type="pres">
      <dgm:prSet presAssocID="{9E6E1749-FE78-4C2E-A837-649A7BC18DA9}" presName="spaceRect" presStyleCnt="0"/>
      <dgm:spPr/>
    </dgm:pt>
    <dgm:pt modelId="{E3952B88-53FF-4CC9-B44D-16AED066B982}" type="pres">
      <dgm:prSet presAssocID="{9E6E1749-FE78-4C2E-A837-649A7BC18DA9}" presName="parTx" presStyleLbl="revTx" presStyleIdx="1" presStyleCnt="6">
        <dgm:presLayoutVars>
          <dgm:chMax val="0"/>
          <dgm:chPref val="0"/>
        </dgm:presLayoutVars>
      </dgm:prSet>
      <dgm:spPr/>
    </dgm:pt>
    <dgm:pt modelId="{D29D20B8-4FA2-477A-8043-6B00673F7978}" type="pres">
      <dgm:prSet presAssocID="{3290469A-6AD5-4043-BF53-D2297AEE1D0B}" presName="sibTrans" presStyleCnt="0"/>
      <dgm:spPr/>
    </dgm:pt>
    <dgm:pt modelId="{D9A266B6-A7E5-454C-AB64-B94EFC0E5ECE}" type="pres">
      <dgm:prSet presAssocID="{7E419647-2B79-4B60-A392-633BD4F63BED}" presName="compNode" presStyleCnt="0"/>
      <dgm:spPr/>
    </dgm:pt>
    <dgm:pt modelId="{BB713090-2037-47EE-A898-A694900A5DCF}" type="pres">
      <dgm:prSet presAssocID="{7E419647-2B79-4B60-A392-633BD4F63BED}" presName="bgRect" presStyleLbl="bgShp" presStyleIdx="2" presStyleCnt="6"/>
      <dgm:spPr/>
    </dgm:pt>
    <dgm:pt modelId="{591B4BEC-9F75-4B2F-8C65-0967C308B227}" type="pres">
      <dgm:prSet presAssocID="{7E419647-2B79-4B60-A392-633BD4F63BE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E4A20C11-162F-4BFD-89F7-C8A1ABA67BB1}" type="pres">
      <dgm:prSet presAssocID="{7E419647-2B79-4B60-A392-633BD4F63BED}" presName="spaceRect" presStyleCnt="0"/>
      <dgm:spPr/>
    </dgm:pt>
    <dgm:pt modelId="{6879D846-DCCC-48FD-8638-21D0709100F2}" type="pres">
      <dgm:prSet presAssocID="{7E419647-2B79-4B60-A392-633BD4F63BED}" presName="parTx" presStyleLbl="revTx" presStyleIdx="2" presStyleCnt="6">
        <dgm:presLayoutVars>
          <dgm:chMax val="0"/>
          <dgm:chPref val="0"/>
        </dgm:presLayoutVars>
      </dgm:prSet>
      <dgm:spPr/>
    </dgm:pt>
    <dgm:pt modelId="{7334A0AE-5F56-4868-9F86-250114D6E496}" type="pres">
      <dgm:prSet presAssocID="{94C430BD-9435-49B2-AEC0-DB7FA3521049}" presName="sibTrans" presStyleCnt="0"/>
      <dgm:spPr/>
    </dgm:pt>
    <dgm:pt modelId="{1391A847-A940-40E0-9F4F-86B5D31D81EC}" type="pres">
      <dgm:prSet presAssocID="{B5310E34-7CDB-4559-AC59-A0E52F9E4BFA}" presName="compNode" presStyleCnt="0"/>
      <dgm:spPr/>
    </dgm:pt>
    <dgm:pt modelId="{8E932B62-68BC-4684-90CD-74E50D829974}" type="pres">
      <dgm:prSet presAssocID="{B5310E34-7CDB-4559-AC59-A0E52F9E4BFA}" presName="bgRect" presStyleLbl="bgShp" presStyleIdx="3" presStyleCnt="6"/>
      <dgm:spPr/>
    </dgm:pt>
    <dgm:pt modelId="{0C477DD8-DCFE-47E7-B56D-64CEF4BE412F}" type="pres">
      <dgm:prSet presAssocID="{B5310E34-7CDB-4559-AC59-A0E52F9E4BF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3CBC7684-4B2B-4BAC-8D0F-9F0FC1892CDA}" type="pres">
      <dgm:prSet presAssocID="{B5310E34-7CDB-4559-AC59-A0E52F9E4BFA}" presName="spaceRect" presStyleCnt="0"/>
      <dgm:spPr/>
    </dgm:pt>
    <dgm:pt modelId="{FA635189-93D7-46C3-A3B7-008B904A1536}" type="pres">
      <dgm:prSet presAssocID="{B5310E34-7CDB-4559-AC59-A0E52F9E4BFA}" presName="parTx" presStyleLbl="revTx" presStyleIdx="3" presStyleCnt="6">
        <dgm:presLayoutVars>
          <dgm:chMax val="0"/>
          <dgm:chPref val="0"/>
        </dgm:presLayoutVars>
      </dgm:prSet>
      <dgm:spPr/>
    </dgm:pt>
    <dgm:pt modelId="{014D346C-D723-4E61-BAD8-1E8F4A02B1E4}" type="pres">
      <dgm:prSet presAssocID="{38C84291-7DDF-4E1B-A4A8-6515D2ED1FF7}" presName="sibTrans" presStyleCnt="0"/>
      <dgm:spPr/>
    </dgm:pt>
    <dgm:pt modelId="{A46CCA11-91EA-45EE-A24F-ECB51DD779AF}" type="pres">
      <dgm:prSet presAssocID="{2C105B27-FC01-4EC2-84E5-045FC21667ED}" presName="compNode" presStyleCnt="0"/>
      <dgm:spPr/>
    </dgm:pt>
    <dgm:pt modelId="{CED75395-FA4B-428D-A918-1170A9EB59F3}" type="pres">
      <dgm:prSet presAssocID="{2C105B27-FC01-4EC2-84E5-045FC21667ED}" presName="bgRect" presStyleLbl="bgShp" presStyleIdx="4" presStyleCnt="6"/>
      <dgm:spPr/>
    </dgm:pt>
    <dgm:pt modelId="{479D5904-7771-4CCB-8AE0-E80D65D24FC7}" type="pres">
      <dgm:prSet presAssocID="{2C105B27-FC01-4EC2-84E5-045FC21667E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9386577C-E3BB-4DCB-90D9-FCC195F4DACF}" type="pres">
      <dgm:prSet presAssocID="{2C105B27-FC01-4EC2-84E5-045FC21667ED}" presName="spaceRect" presStyleCnt="0"/>
      <dgm:spPr/>
    </dgm:pt>
    <dgm:pt modelId="{46467084-5C1B-4483-895C-E4128B73F937}" type="pres">
      <dgm:prSet presAssocID="{2C105B27-FC01-4EC2-84E5-045FC21667ED}" presName="parTx" presStyleLbl="revTx" presStyleIdx="4" presStyleCnt="6">
        <dgm:presLayoutVars>
          <dgm:chMax val="0"/>
          <dgm:chPref val="0"/>
        </dgm:presLayoutVars>
      </dgm:prSet>
      <dgm:spPr/>
    </dgm:pt>
    <dgm:pt modelId="{734F6730-304E-4096-88D9-2A4ABBEAE478}" type="pres">
      <dgm:prSet presAssocID="{46354F11-ABB3-4840-94EA-01053AEF6F32}" presName="sibTrans" presStyleCnt="0"/>
      <dgm:spPr/>
    </dgm:pt>
    <dgm:pt modelId="{5AD762CB-E809-483D-AEB1-B8127AAD6DB7}" type="pres">
      <dgm:prSet presAssocID="{5A1D0574-4373-410C-A1AA-0B0413D777B4}" presName="compNode" presStyleCnt="0"/>
      <dgm:spPr/>
    </dgm:pt>
    <dgm:pt modelId="{32736BB7-B96E-4DDB-AE06-A8DE6A101BBD}" type="pres">
      <dgm:prSet presAssocID="{5A1D0574-4373-410C-A1AA-0B0413D777B4}" presName="bgRect" presStyleLbl="bgShp" presStyleIdx="5" presStyleCnt="6"/>
      <dgm:spPr/>
    </dgm:pt>
    <dgm:pt modelId="{4AA7760A-BE51-4683-B405-0E6420A01194}" type="pres">
      <dgm:prSet presAssocID="{5A1D0574-4373-410C-A1AA-0B0413D777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DD9ECD5-1B29-4003-879A-B2F392F8B3F6}" type="pres">
      <dgm:prSet presAssocID="{5A1D0574-4373-410C-A1AA-0B0413D777B4}" presName="spaceRect" presStyleCnt="0"/>
      <dgm:spPr/>
    </dgm:pt>
    <dgm:pt modelId="{D2ED440A-30FA-4029-A17A-5A91B56B4476}" type="pres">
      <dgm:prSet presAssocID="{5A1D0574-4373-410C-A1AA-0B0413D777B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89BA303-C667-4544-BBD5-FE9BC4FC4520}" type="presOf" srcId="{591247F9-D1BF-4FFC-A885-35A9B3D02180}" destId="{D746FD82-E7E0-4413-82A7-5B6EB3A76C19}" srcOrd="0" destOrd="0" presId="urn:microsoft.com/office/officeart/2018/2/layout/IconVerticalSolidList"/>
    <dgm:cxn modelId="{B2061519-F087-4E24-A69C-DA71478EAE53}" srcId="{A3F1229D-A9A6-43E2-95FE-F02042C798AE}" destId="{9E6E1749-FE78-4C2E-A837-649A7BC18DA9}" srcOrd="1" destOrd="0" parTransId="{327E2502-2A54-4E03-91D5-3BC60A2E9D41}" sibTransId="{3290469A-6AD5-4043-BF53-D2297AEE1D0B}"/>
    <dgm:cxn modelId="{1B130630-ADFE-4584-99AC-86C621CDD40D}" srcId="{A3F1229D-A9A6-43E2-95FE-F02042C798AE}" destId="{7E419647-2B79-4B60-A392-633BD4F63BED}" srcOrd="2" destOrd="0" parTransId="{BD354D1C-1209-406C-BFBA-F069C458C43C}" sibTransId="{94C430BD-9435-49B2-AEC0-DB7FA3521049}"/>
    <dgm:cxn modelId="{7D6CA94F-A542-4073-BD2B-AFAB1E6E05F1}" type="presOf" srcId="{A3F1229D-A9A6-43E2-95FE-F02042C798AE}" destId="{1D657667-605D-402B-A5F5-7FC98B73FD02}" srcOrd="0" destOrd="0" presId="urn:microsoft.com/office/officeart/2018/2/layout/IconVerticalSolidList"/>
    <dgm:cxn modelId="{5E3A667B-7CD5-49A0-945B-1CE541DF5DC8}" srcId="{A3F1229D-A9A6-43E2-95FE-F02042C798AE}" destId="{B5310E34-7CDB-4559-AC59-A0E52F9E4BFA}" srcOrd="3" destOrd="0" parTransId="{15E4B382-C253-4558-951F-7E345AADD5DB}" sibTransId="{38C84291-7DDF-4E1B-A4A8-6515D2ED1FF7}"/>
    <dgm:cxn modelId="{BCD2537B-F732-4220-BA92-A31A787221A6}" type="presOf" srcId="{B5310E34-7CDB-4559-AC59-A0E52F9E4BFA}" destId="{FA635189-93D7-46C3-A3B7-008B904A1536}" srcOrd="0" destOrd="0" presId="urn:microsoft.com/office/officeart/2018/2/layout/IconVerticalSolidList"/>
    <dgm:cxn modelId="{8661738F-FD30-477E-8B8B-0CA3BC2BBFA3}" type="presOf" srcId="{5A1D0574-4373-410C-A1AA-0B0413D777B4}" destId="{D2ED440A-30FA-4029-A17A-5A91B56B4476}" srcOrd="0" destOrd="0" presId="urn:microsoft.com/office/officeart/2018/2/layout/IconVerticalSolidList"/>
    <dgm:cxn modelId="{33A876A5-755D-45FF-9DDA-25BCCEC334D6}" srcId="{A3F1229D-A9A6-43E2-95FE-F02042C798AE}" destId="{5A1D0574-4373-410C-A1AA-0B0413D777B4}" srcOrd="5" destOrd="0" parTransId="{5407DF38-A194-4CFF-9125-D27CE6664132}" sibTransId="{115864A7-3EF0-4B9C-919E-B5448D3DA601}"/>
    <dgm:cxn modelId="{29420DBB-4F0E-4EAA-9B17-B27069C25BBF}" srcId="{A3F1229D-A9A6-43E2-95FE-F02042C798AE}" destId="{2C105B27-FC01-4EC2-84E5-045FC21667ED}" srcOrd="4" destOrd="0" parTransId="{0F08C405-0D73-4A9A-B864-922C6F12D24B}" sibTransId="{46354F11-ABB3-4840-94EA-01053AEF6F32}"/>
    <dgm:cxn modelId="{0D2DA4CD-4247-4DEC-B4DB-3A5BE17EC07C}" srcId="{A3F1229D-A9A6-43E2-95FE-F02042C798AE}" destId="{591247F9-D1BF-4FFC-A885-35A9B3D02180}" srcOrd="0" destOrd="0" parTransId="{2A87643A-45A2-4EC2-AB39-E91FABF287AE}" sibTransId="{AF215A4A-E696-43AC-BE2E-EF56219C0B81}"/>
    <dgm:cxn modelId="{0467B7D6-1CCA-459B-90E8-950DD4F6478B}" type="presOf" srcId="{9E6E1749-FE78-4C2E-A837-649A7BC18DA9}" destId="{E3952B88-53FF-4CC9-B44D-16AED066B982}" srcOrd="0" destOrd="0" presId="urn:microsoft.com/office/officeart/2018/2/layout/IconVerticalSolidList"/>
    <dgm:cxn modelId="{F5EAA6F4-724F-4FE6-B239-5A5B59C7A238}" type="presOf" srcId="{7E419647-2B79-4B60-A392-633BD4F63BED}" destId="{6879D846-DCCC-48FD-8638-21D0709100F2}" srcOrd="0" destOrd="0" presId="urn:microsoft.com/office/officeart/2018/2/layout/IconVerticalSolidList"/>
    <dgm:cxn modelId="{C33B4EFC-0E86-4916-8E85-A2C788095CE2}" type="presOf" srcId="{2C105B27-FC01-4EC2-84E5-045FC21667ED}" destId="{46467084-5C1B-4483-895C-E4128B73F937}" srcOrd="0" destOrd="0" presId="urn:microsoft.com/office/officeart/2018/2/layout/IconVerticalSolidList"/>
    <dgm:cxn modelId="{03279DA9-51E0-4E48-B7B6-11C5EDC666D5}" type="presParOf" srcId="{1D657667-605D-402B-A5F5-7FC98B73FD02}" destId="{2204661B-EF6C-4AF5-BD4F-FEF08643E8E1}" srcOrd="0" destOrd="0" presId="urn:microsoft.com/office/officeart/2018/2/layout/IconVerticalSolidList"/>
    <dgm:cxn modelId="{A0683969-2FE0-400D-9BE0-10B947BB7B40}" type="presParOf" srcId="{2204661B-EF6C-4AF5-BD4F-FEF08643E8E1}" destId="{8B04069C-6B6F-493F-893F-66F6B69CD262}" srcOrd="0" destOrd="0" presId="urn:microsoft.com/office/officeart/2018/2/layout/IconVerticalSolidList"/>
    <dgm:cxn modelId="{1413D863-E24E-4B5E-8E35-A34A59E9A1D5}" type="presParOf" srcId="{2204661B-EF6C-4AF5-BD4F-FEF08643E8E1}" destId="{D1401851-2729-41C2-94A0-F2EFBDBC58CF}" srcOrd="1" destOrd="0" presId="urn:microsoft.com/office/officeart/2018/2/layout/IconVerticalSolidList"/>
    <dgm:cxn modelId="{12A411D0-A940-496D-A032-F7A33DE0DE7A}" type="presParOf" srcId="{2204661B-EF6C-4AF5-BD4F-FEF08643E8E1}" destId="{48B187EA-F059-47CD-94C3-0FEBB489DE0A}" srcOrd="2" destOrd="0" presId="urn:microsoft.com/office/officeart/2018/2/layout/IconVerticalSolidList"/>
    <dgm:cxn modelId="{C1EC289F-3EFE-4F87-A208-3CEE764FBADB}" type="presParOf" srcId="{2204661B-EF6C-4AF5-BD4F-FEF08643E8E1}" destId="{D746FD82-E7E0-4413-82A7-5B6EB3A76C19}" srcOrd="3" destOrd="0" presId="urn:microsoft.com/office/officeart/2018/2/layout/IconVerticalSolidList"/>
    <dgm:cxn modelId="{8A7B7BEA-38BC-4114-95BA-BE49DE2E641E}" type="presParOf" srcId="{1D657667-605D-402B-A5F5-7FC98B73FD02}" destId="{02572611-E69A-49A6-9654-1FEEB9ADDABA}" srcOrd="1" destOrd="0" presId="urn:microsoft.com/office/officeart/2018/2/layout/IconVerticalSolidList"/>
    <dgm:cxn modelId="{7BBD23F0-8015-422A-A1C1-06B9838EC926}" type="presParOf" srcId="{1D657667-605D-402B-A5F5-7FC98B73FD02}" destId="{C7D520CC-6242-4ADB-AA86-F3E5AA268F6C}" srcOrd="2" destOrd="0" presId="urn:microsoft.com/office/officeart/2018/2/layout/IconVerticalSolidList"/>
    <dgm:cxn modelId="{A9C51195-9420-44CA-A2DE-1A8994549FC2}" type="presParOf" srcId="{C7D520CC-6242-4ADB-AA86-F3E5AA268F6C}" destId="{973A3AF4-D97C-4ED0-8D96-8D60A1B50FA4}" srcOrd="0" destOrd="0" presId="urn:microsoft.com/office/officeart/2018/2/layout/IconVerticalSolidList"/>
    <dgm:cxn modelId="{50E6EF7E-C3DB-4476-A94C-B6EBB1152E28}" type="presParOf" srcId="{C7D520CC-6242-4ADB-AA86-F3E5AA268F6C}" destId="{9DF640EA-190B-464C-BBC3-1D927ECD8182}" srcOrd="1" destOrd="0" presId="urn:microsoft.com/office/officeart/2018/2/layout/IconVerticalSolidList"/>
    <dgm:cxn modelId="{775415E9-133D-41C8-BBDB-2E2E64472BA1}" type="presParOf" srcId="{C7D520CC-6242-4ADB-AA86-F3E5AA268F6C}" destId="{B8C2754F-763D-4186-8C37-6D54D9541A1E}" srcOrd="2" destOrd="0" presId="urn:microsoft.com/office/officeart/2018/2/layout/IconVerticalSolidList"/>
    <dgm:cxn modelId="{7B18359F-D14C-416F-8DAB-65CBA92873AE}" type="presParOf" srcId="{C7D520CC-6242-4ADB-AA86-F3E5AA268F6C}" destId="{E3952B88-53FF-4CC9-B44D-16AED066B982}" srcOrd="3" destOrd="0" presId="urn:microsoft.com/office/officeart/2018/2/layout/IconVerticalSolidList"/>
    <dgm:cxn modelId="{5C2245B6-FB0C-4118-9E75-B185C5C4881A}" type="presParOf" srcId="{1D657667-605D-402B-A5F5-7FC98B73FD02}" destId="{D29D20B8-4FA2-477A-8043-6B00673F7978}" srcOrd="3" destOrd="0" presId="urn:microsoft.com/office/officeart/2018/2/layout/IconVerticalSolidList"/>
    <dgm:cxn modelId="{9F74F7E0-C33C-4CA5-A5FF-22B4F5342C86}" type="presParOf" srcId="{1D657667-605D-402B-A5F5-7FC98B73FD02}" destId="{D9A266B6-A7E5-454C-AB64-B94EFC0E5ECE}" srcOrd="4" destOrd="0" presId="urn:microsoft.com/office/officeart/2018/2/layout/IconVerticalSolidList"/>
    <dgm:cxn modelId="{9BCC0D87-E98F-44DA-8CE1-84384B232176}" type="presParOf" srcId="{D9A266B6-A7E5-454C-AB64-B94EFC0E5ECE}" destId="{BB713090-2037-47EE-A898-A694900A5DCF}" srcOrd="0" destOrd="0" presId="urn:microsoft.com/office/officeart/2018/2/layout/IconVerticalSolidList"/>
    <dgm:cxn modelId="{3A8E17BC-045C-4D28-A3F9-A16BDC4CDD76}" type="presParOf" srcId="{D9A266B6-A7E5-454C-AB64-B94EFC0E5ECE}" destId="{591B4BEC-9F75-4B2F-8C65-0967C308B227}" srcOrd="1" destOrd="0" presId="urn:microsoft.com/office/officeart/2018/2/layout/IconVerticalSolidList"/>
    <dgm:cxn modelId="{5DCF2733-B59D-45B2-AFBC-CE36849B8F5E}" type="presParOf" srcId="{D9A266B6-A7E5-454C-AB64-B94EFC0E5ECE}" destId="{E4A20C11-162F-4BFD-89F7-C8A1ABA67BB1}" srcOrd="2" destOrd="0" presId="urn:microsoft.com/office/officeart/2018/2/layout/IconVerticalSolidList"/>
    <dgm:cxn modelId="{1209E20F-8A3C-43D7-AFE1-689A3473B814}" type="presParOf" srcId="{D9A266B6-A7E5-454C-AB64-B94EFC0E5ECE}" destId="{6879D846-DCCC-48FD-8638-21D0709100F2}" srcOrd="3" destOrd="0" presId="urn:microsoft.com/office/officeart/2018/2/layout/IconVerticalSolidList"/>
    <dgm:cxn modelId="{B0B83BAA-2ABA-4CEB-BEAC-952B51727D0B}" type="presParOf" srcId="{1D657667-605D-402B-A5F5-7FC98B73FD02}" destId="{7334A0AE-5F56-4868-9F86-250114D6E496}" srcOrd="5" destOrd="0" presId="urn:microsoft.com/office/officeart/2018/2/layout/IconVerticalSolidList"/>
    <dgm:cxn modelId="{A28C6C14-D219-4BD2-9FC9-177F1A55355E}" type="presParOf" srcId="{1D657667-605D-402B-A5F5-7FC98B73FD02}" destId="{1391A847-A940-40E0-9F4F-86B5D31D81EC}" srcOrd="6" destOrd="0" presId="urn:microsoft.com/office/officeart/2018/2/layout/IconVerticalSolidList"/>
    <dgm:cxn modelId="{0362A556-4B29-420B-9754-05282924F231}" type="presParOf" srcId="{1391A847-A940-40E0-9F4F-86B5D31D81EC}" destId="{8E932B62-68BC-4684-90CD-74E50D829974}" srcOrd="0" destOrd="0" presId="urn:microsoft.com/office/officeart/2018/2/layout/IconVerticalSolidList"/>
    <dgm:cxn modelId="{785AD754-46A6-4606-A9C9-D071550A274D}" type="presParOf" srcId="{1391A847-A940-40E0-9F4F-86B5D31D81EC}" destId="{0C477DD8-DCFE-47E7-B56D-64CEF4BE412F}" srcOrd="1" destOrd="0" presId="urn:microsoft.com/office/officeart/2018/2/layout/IconVerticalSolidList"/>
    <dgm:cxn modelId="{72C1D9CD-B081-48A6-AE9D-039F9A62CFC3}" type="presParOf" srcId="{1391A847-A940-40E0-9F4F-86B5D31D81EC}" destId="{3CBC7684-4B2B-4BAC-8D0F-9F0FC1892CDA}" srcOrd="2" destOrd="0" presId="urn:microsoft.com/office/officeart/2018/2/layout/IconVerticalSolidList"/>
    <dgm:cxn modelId="{7E9112DB-F46A-42F1-9278-15016FCCC2B3}" type="presParOf" srcId="{1391A847-A940-40E0-9F4F-86B5D31D81EC}" destId="{FA635189-93D7-46C3-A3B7-008B904A1536}" srcOrd="3" destOrd="0" presId="urn:microsoft.com/office/officeart/2018/2/layout/IconVerticalSolidList"/>
    <dgm:cxn modelId="{82D8D33F-0837-4324-B366-CA63C37DE4B4}" type="presParOf" srcId="{1D657667-605D-402B-A5F5-7FC98B73FD02}" destId="{014D346C-D723-4E61-BAD8-1E8F4A02B1E4}" srcOrd="7" destOrd="0" presId="urn:microsoft.com/office/officeart/2018/2/layout/IconVerticalSolidList"/>
    <dgm:cxn modelId="{686B8DE8-EF96-4E7C-8973-876D8FFC3A9F}" type="presParOf" srcId="{1D657667-605D-402B-A5F5-7FC98B73FD02}" destId="{A46CCA11-91EA-45EE-A24F-ECB51DD779AF}" srcOrd="8" destOrd="0" presId="urn:microsoft.com/office/officeart/2018/2/layout/IconVerticalSolidList"/>
    <dgm:cxn modelId="{ADF8307D-AA84-47D4-B60D-B7149B7938AE}" type="presParOf" srcId="{A46CCA11-91EA-45EE-A24F-ECB51DD779AF}" destId="{CED75395-FA4B-428D-A918-1170A9EB59F3}" srcOrd="0" destOrd="0" presId="urn:microsoft.com/office/officeart/2018/2/layout/IconVerticalSolidList"/>
    <dgm:cxn modelId="{73B6687A-5346-47C6-AAE3-A893961CA467}" type="presParOf" srcId="{A46CCA11-91EA-45EE-A24F-ECB51DD779AF}" destId="{479D5904-7771-4CCB-8AE0-E80D65D24FC7}" srcOrd="1" destOrd="0" presId="urn:microsoft.com/office/officeart/2018/2/layout/IconVerticalSolidList"/>
    <dgm:cxn modelId="{1F3A9F8C-0E01-4BDA-998D-9FA74DB1394A}" type="presParOf" srcId="{A46CCA11-91EA-45EE-A24F-ECB51DD779AF}" destId="{9386577C-E3BB-4DCB-90D9-FCC195F4DACF}" srcOrd="2" destOrd="0" presId="urn:microsoft.com/office/officeart/2018/2/layout/IconVerticalSolidList"/>
    <dgm:cxn modelId="{112DA20A-F256-41AF-92B3-D14FD6A9EF85}" type="presParOf" srcId="{A46CCA11-91EA-45EE-A24F-ECB51DD779AF}" destId="{46467084-5C1B-4483-895C-E4128B73F937}" srcOrd="3" destOrd="0" presId="urn:microsoft.com/office/officeart/2018/2/layout/IconVerticalSolidList"/>
    <dgm:cxn modelId="{A3CCAD43-499A-4116-A855-7E8A08127DF0}" type="presParOf" srcId="{1D657667-605D-402B-A5F5-7FC98B73FD02}" destId="{734F6730-304E-4096-88D9-2A4ABBEAE478}" srcOrd="9" destOrd="0" presId="urn:microsoft.com/office/officeart/2018/2/layout/IconVerticalSolidList"/>
    <dgm:cxn modelId="{680B7F39-9A4C-4FBF-9B38-B841D093D6B5}" type="presParOf" srcId="{1D657667-605D-402B-A5F5-7FC98B73FD02}" destId="{5AD762CB-E809-483D-AEB1-B8127AAD6DB7}" srcOrd="10" destOrd="0" presId="urn:microsoft.com/office/officeart/2018/2/layout/IconVerticalSolidList"/>
    <dgm:cxn modelId="{9344215D-56E8-42D0-B11E-698D442B55AE}" type="presParOf" srcId="{5AD762CB-E809-483D-AEB1-B8127AAD6DB7}" destId="{32736BB7-B96E-4DDB-AE06-A8DE6A101BBD}" srcOrd="0" destOrd="0" presId="urn:microsoft.com/office/officeart/2018/2/layout/IconVerticalSolidList"/>
    <dgm:cxn modelId="{3D84E153-4AFF-4F27-9C10-E336AF470481}" type="presParOf" srcId="{5AD762CB-E809-483D-AEB1-B8127AAD6DB7}" destId="{4AA7760A-BE51-4683-B405-0E6420A01194}" srcOrd="1" destOrd="0" presId="urn:microsoft.com/office/officeart/2018/2/layout/IconVerticalSolidList"/>
    <dgm:cxn modelId="{F245997A-7209-42B9-A0A9-49BF4A43F072}" type="presParOf" srcId="{5AD762CB-E809-483D-AEB1-B8127AAD6DB7}" destId="{EDD9ECD5-1B29-4003-879A-B2F392F8B3F6}" srcOrd="2" destOrd="0" presId="urn:microsoft.com/office/officeart/2018/2/layout/IconVerticalSolidList"/>
    <dgm:cxn modelId="{C575EB7E-89E0-42FB-9FC6-E0EFF704436A}" type="presParOf" srcId="{5AD762CB-E809-483D-AEB1-B8127AAD6DB7}" destId="{D2ED440A-30FA-4029-A17A-5A91B56B44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1D5BC2-6389-430B-9F22-7D7F1C7740C8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096997-FC4B-4BD8-9259-A63F7E14130C}">
      <dgm:prSet/>
      <dgm:spPr/>
      <dgm:t>
        <a:bodyPr/>
        <a:lstStyle/>
        <a:p>
          <a:r>
            <a:rPr lang="en-US"/>
            <a:t>• Refuse, Rethink, Reduce, Reuse, Repair, Refurbish,</a:t>
          </a:r>
        </a:p>
      </dgm:t>
    </dgm:pt>
    <dgm:pt modelId="{7B7A698D-A8AB-465B-A3EA-B7E42004D46E}" type="parTrans" cxnId="{DFFE7340-8AEE-4A2C-8949-1D420F6497FF}">
      <dgm:prSet/>
      <dgm:spPr/>
      <dgm:t>
        <a:bodyPr/>
        <a:lstStyle/>
        <a:p>
          <a:endParaRPr lang="en-US"/>
        </a:p>
      </dgm:t>
    </dgm:pt>
    <dgm:pt modelId="{8909D15D-7FCC-42B8-BBC8-119BBC085121}" type="sibTrans" cxnId="{DFFE7340-8AEE-4A2C-8949-1D420F6497FF}">
      <dgm:prSet/>
      <dgm:spPr/>
      <dgm:t>
        <a:bodyPr/>
        <a:lstStyle/>
        <a:p>
          <a:endParaRPr lang="en-US"/>
        </a:p>
      </dgm:t>
    </dgm:pt>
    <dgm:pt modelId="{D29EDF28-B052-463A-B20F-E49968C4B46C}">
      <dgm:prSet/>
      <dgm:spPr/>
      <dgm:t>
        <a:bodyPr/>
        <a:lstStyle/>
        <a:p>
          <a:r>
            <a:rPr lang="en-US"/>
            <a:t>Remanufacture, Repurpose, Recycle/Recover.</a:t>
          </a:r>
        </a:p>
      </dgm:t>
    </dgm:pt>
    <dgm:pt modelId="{3BE9D88D-18DD-44B3-9BB0-CF87B8D926CE}" type="parTrans" cxnId="{43C4E27D-7963-4CE3-A977-C5B7F46BF36B}">
      <dgm:prSet/>
      <dgm:spPr/>
      <dgm:t>
        <a:bodyPr/>
        <a:lstStyle/>
        <a:p>
          <a:endParaRPr lang="en-US"/>
        </a:p>
      </dgm:t>
    </dgm:pt>
    <dgm:pt modelId="{46174333-8848-494E-B37F-BFEDF5D5CA20}" type="sibTrans" cxnId="{43C4E27D-7963-4CE3-A977-C5B7F46BF36B}">
      <dgm:prSet/>
      <dgm:spPr/>
      <dgm:t>
        <a:bodyPr/>
        <a:lstStyle/>
        <a:p>
          <a:endParaRPr lang="en-US"/>
        </a:p>
      </dgm:t>
    </dgm:pt>
    <dgm:pt modelId="{6389C84D-F2D3-4BF3-A7A9-F8C32A9BB736}">
      <dgm:prSet/>
      <dgm:spPr/>
      <dgm:t>
        <a:bodyPr/>
        <a:lstStyle/>
        <a:p>
          <a:r>
            <a:rPr lang="en-US"/>
            <a:t>• Приоритет верхних ступеней — максимальная ценность.</a:t>
          </a:r>
        </a:p>
      </dgm:t>
    </dgm:pt>
    <dgm:pt modelId="{DB09589B-F701-406F-A8E5-1269A6D0A5E7}" type="parTrans" cxnId="{A4EC0B62-3199-4BBF-9978-34DC3EF906B7}">
      <dgm:prSet/>
      <dgm:spPr/>
      <dgm:t>
        <a:bodyPr/>
        <a:lstStyle/>
        <a:p>
          <a:endParaRPr lang="en-US"/>
        </a:p>
      </dgm:t>
    </dgm:pt>
    <dgm:pt modelId="{A9016012-7643-4E6D-A6EC-F143D156FAB9}" type="sibTrans" cxnId="{A4EC0B62-3199-4BBF-9978-34DC3EF906B7}">
      <dgm:prSet/>
      <dgm:spPr/>
      <dgm:t>
        <a:bodyPr/>
        <a:lstStyle/>
        <a:p>
          <a:endParaRPr lang="en-US"/>
        </a:p>
      </dgm:t>
    </dgm:pt>
    <dgm:pt modelId="{B93E5FAD-CF98-46F8-9605-B92DBC2D1BEA}">
      <dgm:prSet/>
      <dgm:spPr/>
      <dgm:t>
        <a:bodyPr/>
        <a:lstStyle/>
        <a:p>
          <a:r>
            <a:rPr lang="en-US"/>
            <a:t>• [Пирамида 9‑R]</a:t>
          </a:r>
        </a:p>
      </dgm:t>
    </dgm:pt>
    <dgm:pt modelId="{E19D2ED6-FC22-4AAF-907F-FA3AEAA8D80D}" type="parTrans" cxnId="{A8015617-10AC-44D4-8251-E6532DE43FA4}">
      <dgm:prSet/>
      <dgm:spPr/>
      <dgm:t>
        <a:bodyPr/>
        <a:lstStyle/>
        <a:p>
          <a:endParaRPr lang="en-US"/>
        </a:p>
      </dgm:t>
    </dgm:pt>
    <dgm:pt modelId="{876C43AB-1312-4D7C-B83C-B6616AE00A27}" type="sibTrans" cxnId="{A8015617-10AC-44D4-8251-E6532DE43FA4}">
      <dgm:prSet/>
      <dgm:spPr/>
      <dgm:t>
        <a:bodyPr/>
        <a:lstStyle/>
        <a:p>
          <a:endParaRPr lang="en-US"/>
        </a:p>
      </dgm:t>
    </dgm:pt>
    <dgm:pt modelId="{81E5A505-9442-453C-BFDE-CBDB79E75930}" type="pres">
      <dgm:prSet presAssocID="{0A1D5BC2-6389-430B-9F22-7D7F1C7740C8}" presName="matrix" presStyleCnt="0">
        <dgm:presLayoutVars>
          <dgm:chMax val="1"/>
          <dgm:dir/>
          <dgm:resizeHandles val="exact"/>
        </dgm:presLayoutVars>
      </dgm:prSet>
      <dgm:spPr/>
    </dgm:pt>
    <dgm:pt modelId="{DD1C1BF4-D42F-48EA-BE6A-B4FEACB3BD2E}" type="pres">
      <dgm:prSet presAssocID="{0A1D5BC2-6389-430B-9F22-7D7F1C7740C8}" presName="diamond" presStyleLbl="bgShp" presStyleIdx="0" presStyleCnt="1"/>
      <dgm:spPr/>
    </dgm:pt>
    <dgm:pt modelId="{3705E6C0-24AE-4A5D-A5C2-0BF8F14B6C55}" type="pres">
      <dgm:prSet presAssocID="{0A1D5BC2-6389-430B-9F22-7D7F1C7740C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EE8DEA4-EC25-4291-999A-E7C4B5C34007}" type="pres">
      <dgm:prSet presAssocID="{0A1D5BC2-6389-430B-9F22-7D7F1C7740C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2E11BD-967E-419D-909D-0EE56605FD08}" type="pres">
      <dgm:prSet presAssocID="{0A1D5BC2-6389-430B-9F22-7D7F1C7740C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D760F26-E39F-42B9-AF97-9369E0B91D4F}" type="pres">
      <dgm:prSet presAssocID="{0A1D5BC2-6389-430B-9F22-7D7F1C7740C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8015617-10AC-44D4-8251-E6532DE43FA4}" srcId="{0A1D5BC2-6389-430B-9F22-7D7F1C7740C8}" destId="{B93E5FAD-CF98-46F8-9605-B92DBC2D1BEA}" srcOrd="3" destOrd="0" parTransId="{E19D2ED6-FC22-4AAF-907F-FA3AEAA8D80D}" sibTransId="{876C43AB-1312-4D7C-B83C-B6616AE00A27}"/>
    <dgm:cxn modelId="{1D32CF17-1BB8-4C75-AF83-E5270891AC8F}" type="presOf" srcId="{6389C84D-F2D3-4BF3-A7A9-F8C32A9BB736}" destId="{DD2E11BD-967E-419D-909D-0EE56605FD08}" srcOrd="0" destOrd="0" presId="urn:microsoft.com/office/officeart/2005/8/layout/matrix3"/>
    <dgm:cxn modelId="{A9C46218-8B8A-4A12-9638-55CD187AE40F}" type="presOf" srcId="{B93E5FAD-CF98-46F8-9605-B92DBC2D1BEA}" destId="{3D760F26-E39F-42B9-AF97-9369E0B91D4F}" srcOrd="0" destOrd="0" presId="urn:microsoft.com/office/officeart/2005/8/layout/matrix3"/>
    <dgm:cxn modelId="{DFFE7340-8AEE-4A2C-8949-1D420F6497FF}" srcId="{0A1D5BC2-6389-430B-9F22-7D7F1C7740C8}" destId="{EB096997-FC4B-4BD8-9259-A63F7E14130C}" srcOrd="0" destOrd="0" parTransId="{7B7A698D-A8AB-465B-A3EA-B7E42004D46E}" sibTransId="{8909D15D-7FCC-42B8-BBC8-119BBC085121}"/>
    <dgm:cxn modelId="{A4EC0B62-3199-4BBF-9978-34DC3EF906B7}" srcId="{0A1D5BC2-6389-430B-9F22-7D7F1C7740C8}" destId="{6389C84D-F2D3-4BF3-A7A9-F8C32A9BB736}" srcOrd="2" destOrd="0" parTransId="{DB09589B-F701-406F-A8E5-1269A6D0A5E7}" sibTransId="{A9016012-7643-4E6D-A6EC-F143D156FAB9}"/>
    <dgm:cxn modelId="{43C4E27D-7963-4CE3-A977-C5B7F46BF36B}" srcId="{0A1D5BC2-6389-430B-9F22-7D7F1C7740C8}" destId="{D29EDF28-B052-463A-B20F-E49968C4B46C}" srcOrd="1" destOrd="0" parTransId="{3BE9D88D-18DD-44B3-9BB0-CF87B8D926CE}" sibTransId="{46174333-8848-494E-B37F-BFEDF5D5CA20}"/>
    <dgm:cxn modelId="{94B93E95-187B-4C2D-AA5B-39ECDEEFB1BD}" type="presOf" srcId="{0A1D5BC2-6389-430B-9F22-7D7F1C7740C8}" destId="{81E5A505-9442-453C-BFDE-CBDB79E75930}" srcOrd="0" destOrd="0" presId="urn:microsoft.com/office/officeart/2005/8/layout/matrix3"/>
    <dgm:cxn modelId="{8E6824B0-F60B-4286-82E7-5F23C6E3C202}" type="presOf" srcId="{EB096997-FC4B-4BD8-9259-A63F7E14130C}" destId="{3705E6C0-24AE-4A5D-A5C2-0BF8F14B6C55}" srcOrd="0" destOrd="0" presId="urn:microsoft.com/office/officeart/2005/8/layout/matrix3"/>
    <dgm:cxn modelId="{35CD3BF6-B5FF-41CC-9E63-938EA18C0616}" type="presOf" srcId="{D29EDF28-B052-463A-B20F-E49968C4B46C}" destId="{2EE8DEA4-EC25-4291-999A-E7C4B5C34007}" srcOrd="0" destOrd="0" presId="urn:microsoft.com/office/officeart/2005/8/layout/matrix3"/>
    <dgm:cxn modelId="{6AF5E2AA-0DEC-4FD5-A5C1-7309D5D99DEC}" type="presParOf" srcId="{81E5A505-9442-453C-BFDE-CBDB79E75930}" destId="{DD1C1BF4-D42F-48EA-BE6A-B4FEACB3BD2E}" srcOrd="0" destOrd="0" presId="urn:microsoft.com/office/officeart/2005/8/layout/matrix3"/>
    <dgm:cxn modelId="{71778FCC-24F9-4A4F-81BF-012C93F57A26}" type="presParOf" srcId="{81E5A505-9442-453C-BFDE-CBDB79E75930}" destId="{3705E6C0-24AE-4A5D-A5C2-0BF8F14B6C55}" srcOrd="1" destOrd="0" presId="urn:microsoft.com/office/officeart/2005/8/layout/matrix3"/>
    <dgm:cxn modelId="{4C4AED9B-0605-432A-BF05-7D92F199CED0}" type="presParOf" srcId="{81E5A505-9442-453C-BFDE-CBDB79E75930}" destId="{2EE8DEA4-EC25-4291-999A-E7C4B5C34007}" srcOrd="2" destOrd="0" presId="urn:microsoft.com/office/officeart/2005/8/layout/matrix3"/>
    <dgm:cxn modelId="{54592610-981B-42FA-A32F-AA4E178129B2}" type="presParOf" srcId="{81E5A505-9442-453C-BFDE-CBDB79E75930}" destId="{DD2E11BD-967E-419D-909D-0EE56605FD08}" srcOrd="3" destOrd="0" presId="urn:microsoft.com/office/officeart/2005/8/layout/matrix3"/>
    <dgm:cxn modelId="{C795B0C1-89BC-46CD-A4CB-0263D3C65951}" type="presParOf" srcId="{81E5A505-9442-453C-BFDE-CBDB79E75930}" destId="{3D760F26-E39F-42B9-AF97-9369E0B91D4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F3C47E-8E0C-47F6-B01E-099FFE0EB86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3E8CE0-BA71-4D56-BDB9-DDC877551B0E}">
      <dgm:prSet/>
      <dgm:spPr/>
      <dgm:t>
        <a:bodyPr/>
        <a:lstStyle/>
        <a:p>
          <a:r>
            <a:rPr lang="en-US"/>
            <a:t>• Refuse/Rethink: модульная мебель IKEA «Сделай дольше».</a:t>
          </a:r>
        </a:p>
      </dgm:t>
    </dgm:pt>
    <dgm:pt modelId="{452825DE-B402-4487-B918-E43B3EE7E8EB}" type="parTrans" cxnId="{91FD321B-DE3A-41CE-8724-635431389F85}">
      <dgm:prSet/>
      <dgm:spPr/>
      <dgm:t>
        <a:bodyPr/>
        <a:lstStyle/>
        <a:p>
          <a:endParaRPr lang="en-US"/>
        </a:p>
      </dgm:t>
    </dgm:pt>
    <dgm:pt modelId="{7D09CBA9-115E-4F7F-8345-50F67FEF9BED}" type="sibTrans" cxnId="{91FD321B-DE3A-41CE-8724-635431389F85}">
      <dgm:prSet/>
      <dgm:spPr/>
      <dgm:t>
        <a:bodyPr/>
        <a:lstStyle/>
        <a:p>
          <a:endParaRPr lang="en-US"/>
        </a:p>
      </dgm:t>
    </dgm:pt>
    <dgm:pt modelId="{6422DA5C-B590-47A3-808D-DC73508E2990}">
      <dgm:prSet/>
      <dgm:spPr/>
      <dgm:t>
        <a:bodyPr/>
        <a:lstStyle/>
        <a:p>
          <a:r>
            <a:rPr lang="en-US"/>
            <a:t>• Reduce: минималистичные интерьеры.</a:t>
          </a:r>
        </a:p>
      </dgm:t>
    </dgm:pt>
    <dgm:pt modelId="{67A68E22-BFFB-4196-9D1C-091B7A1FA777}" type="parTrans" cxnId="{89FDB43B-AA16-48C8-924D-5F8CA6DB59B2}">
      <dgm:prSet/>
      <dgm:spPr/>
      <dgm:t>
        <a:bodyPr/>
        <a:lstStyle/>
        <a:p>
          <a:endParaRPr lang="en-US"/>
        </a:p>
      </dgm:t>
    </dgm:pt>
    <dgm:pt modelId="{470546B0-E959-42A1-8FFC-C0D5E3C6B843}" type="sibTrans" cxnId="{89FDB43B-AA16-48C8-924D-5F8CA6DB59B2}">
      <dgm:prSet/>
      <dgm:spPr/>
      <dgm:t>
        <a:bodyPr/>
        <a:lstStyle/>
        <a:p>
          <a:endParaRPr lang="en-US"/>
        </a:p>
      </dgm:t>
    </dgm:pt>
    <dgm:pt modelId="{0BCA09A1-1E3E-4333-BA45-E14D6558B8F8}">
      <dgm:prSet/>
      <dgm:spPr/>
      <dgm:t>
        <a:bodyPr/>
        <a:lstStyle/>
        <a:p>
          <a:r>
            <a:rPr lang="en-US"/>
            <a:t>• Reuse: онлайн‑платформы обмена.</a:t>
          </a:r>
        </a:p>
      </dgm:t>
    </dgm:pt>
    <dgm:pt modelId="{6505E83B-BCBC-44B1-B130-96EE3E981EC6}" type="parTrans" cxnId="{789C9E19-2D6F-4501-B13E-5AEBEAF6AC67}">
      <dgm:prSet/>
      <dgm:spPr/>
      <dgm:t>
        <a:bodyPr/>
        <a:lstStyle/>
        <a:p>
          <a:endParaRPr lang="en-US"/>
        </a:p>
      </dgm:t>
    </dgm:pt>
    <dgm:pt modelId="{0E2DDAEA-C8DC-4FBF-8DCA-826BD0ECBF1B}" type="sibTrans" cxnId="{789C9E19-2D6F-4501-B13E-5AEBEAF6AC67}">
      <dgm:prSet/>
      <dgm:spPr/>
      <dgm:t>
        <a:bodyPr/>
        <a:lstStyle/>
        <a:p>
          <a:endParaRPr lang="en-US"/>
        </a:p>
      </dgm:t>
    </dgm:pt>
    <dgm:pt modelId="{51995726-D21D-4C07-972E-D4E8A4041669}">
      <dgm:prSet/>
      <dgm:spPr/>
      <dgm:t>
        <a:bodyPr/>
        <a:lstStyle/>
        <a:p>
          <a:r>
            <a:rPr lang="en-US"/>
            <a:t>• Repair: сетевые мастерские, кейс Fixit‑Copenhagen.</a:t>
          </a:r>
        </a:p>
      </dgm:t>
    </dgm:pt>
    <dgm:pt modelId="{93CCCCAC-496F-434D-A151-C47443BE4EF2}" type="parTrans" cxnId="{D5178541-4880-4B02-BA98-D7FA94974D6B}">
      <dgm:prSet/>
      <dgm:spPr/>
      <dgm:t>
        <a:bodyPr/>
        <a:lstStyle/>
        <a:p>
          <a:endParaRPr lang="en-US"/>
        </a:p>
      </dgm:t>
    </dgm:pt>
    <dgm:pt modelId="{BD6C988A-CD01-4993-985E-3AFD8C13968F}" type="sibTrans" cxnId="{D5178541-4880-4B02-BA98-D7FA94974D6B}">
      <dgm:prSet/>
      <dgm:spPr/>
      <dgm:t>
        <a:bodyPr/>
        <a:lstStyle/>
        <a:p>
          <a:endParaRPr lang="en-US"/>
        </a:p>
      </dgm:t>
    </dgm:pt>
    <dgm:pt modelId="{15804C03-6AE5-4A19-8A8C-362EABB1091C}">
      <dgm:prSet/>
      <dgm:spPr/>
      <dgm:t>
        <a:bodyPr/>
        <a:lstStyle/>
        <a:p>
          <a:r>
            <a:rPr lang="en-US"/>
            <a:t>• Refurbish: муниципальные центры Стокгольма.</a:t>
          </a:r>
        </a:p>
      </dgm:t>
    </dgm:pt>
    <dgm:pt modelId="{AEC33296-FB19-4D6F-8694-FF35C7C8E99B}" type="parTrans" cxnId="{3D99B502-6F5A-4F54-86CA-45855C6F6A36}">
      <dgm:prSet/>
      <dgm:spPr/>
      <dgm:t>
        <a:bodyPr/>
        <a:lstStyle/>
        <a:p>
          <a:endParaRPr lang="en-US"/>
        </a:p>
      </dgm:t>
    </dgm:pt>
    <dgm:pt modelId="{03E99E48-C42D-433C-9A08-5899D9564A9E}" type="sibTrans" cxnId="{3D99B502-6F5A-4F54-86CA-45855C6F6A36}">
      <dgm:prSet/>
      <dgm:spPr/>
      <dgm:t>
        <a:bodyPr/>
        <a:lstStyle/>
        <a:p>
          <a:endParaRPr lang="en-US"/>
        </a:p>
      </dgm:t>
    </dgm:pt>
    <dgm:pt modelId="{D49C1A88-F472-4906-AFED-22A540D7436C}">
      <dgm:prSet/>
      <dgm:spPr/>
      <dgm:t>
        <a:bodyPr/>
        <a:lstStyle/>
        <a:p>
          <a:r>
            <a:rPr lang="en-US"/>
            <a:t>• [Фото скандинавской обновлённой мебели]</a:t>
          </a:r>
        </a:p>
      </dgm:t>
    </dgm:pt>
    <dgm:pt modelId="{8342140B-F6D8-412F-956C-9D6888171113}" type="parTrans" cxnId="{9DAA6BC3-BC4A-4AB0-9DC1-2BA5E4E7FE4A}">
      <dgm:prSet/>
      <dgm:spPr/>
      <dgm:t>
        <a:bodyPr/>
        <a:lstStyle/>
        <a:p>
          <a:endParaRPr lang="en-US"/>
        </a:p>
      </dgm:t>
    </dgm:pt>
    <dgm:pt modelId="{4B752050-1ECC-4F80-B5A9-AE344CA42D7B}" type="sibTrans" cxnId="{9DAA6BC3-BC4A-4AB0-9DC1-2BA5E4E7FE4A}">
      <dgm:prSet/>
      <dgm:spPr/>
      <dgm:t>
        <a:bodyPr/>
        <a:lstStyle/>
        <a:p>
          <a:endParaRPr lang="en-US"/>
        </a:p>
      </dgm:t>
    </dgm:pt>
    <dgm:pt modelId="{5E1918E6-52B0-4AC0-802B-87EAA840B8BA}" type="pres">
      <dgm:prSet presAssocID="{DEF3C47E-8E0C-47F6-B01E-099FFE0EB86F}" presName="linear" presStyleCnt="0">
        <dgm:presLayoutVars>
          <dgm:animLvl val="lvl"/>
          <dgm:resizeHandles val="exact"/>
        </dgm:presLayoutVars>
      </dgm:prSet>
      <dgm:spPr/>
    </dgm:pt>
    <dgm:pt modelId="{AC150E03-26A3-464F-8A3D-A095F1FFA5D3}" type="pres">
      <dgm:prSet presAssocID="{973E8CE0-BA71-4D56-BDB9-DDC877551B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126ED48-B9B4-4BB3-A59E-C7B83F30152B}" type="pres">
      <dgm:prSet presAssocID="{7D09CBA9-115E-4F7F-8345-50F67FEF9BED}" presName="spacer" presStyleCnt="0"/>
      <dgm:spPr/>
    </dgm:pt>
    <dgm:pt modelId="{8608B1DD-D32C-4E9A-AE75-21615FE46774}" type="pres">
      <dgm:prSet presAssocID="{6422DA5C-B590-47A3-808D-DC73508E299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D1F5548-2EC1-481F-829C-820703DEB4C2}" type="pres">
      <dgm:prSet presAssocID="{470546B0-E959-42A1-8FFC-C0D5E3C6B843}" presName="spacer" presStyleCnt="0"/>
      <dgm:spPr/>
    </dgm:pt>
    <dgm:pt modelId="{AEFFF5AD-FBBB-46DD-8D83-CB0810AB244C}" type="pres">
      <dgm:prSet presAssocID="{0BCA09A1-1E3E-4333-BA45-E14D6558B8F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CF9B74C-E786-49C0-AD02-DF21CC9DA181}" type="pres">
      <dgm:prSet presAssocID="{0E2DDAEA-C8DC-4FBF-8DCA-826BD0ECBF1B}" presName="spacer" presStyleCnt="0"/>
      <dgm:spPr/>
    </dgm:pt>
    <dgm:pt modelId="{01C52859-4441-443B-B1EB-C771D5B401CB}" type="pres">
      <dgm:prSet presAssocID="{51995726-D21D-4C07-972E-D4E8A404166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C63CE47-E0CC-4A29-9E41-FD405D03456C}" type="pres">
      <dgm:prSet presAssocID="{BD6C988A-CD01-4993-985E-3AFD8C13968F}" presName="spacer" presStyleCnt="0"/>
      <dgm:spPr/>
    </dgm:pt>
    <dgm:pt modelId="{9E988A94-7DB6-403B-A96B-CDF9B8323403}" type="pres">
      <dgm:prSet presAssocID="{15804C03-6AE5-4A19-8A8C-362EABB1091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4F1649A-7738-40DE-8CFF-EF495C81EEF3}" type="pres">
      <dgm:prSet presAssocID="{03E99E48-C42D-433C-9A08-5899D9564A9E}" presName="spacer" presStyleCnt="0"/>
      <dgm:spPr/>
    </dgm:pt>
    <dgm:pt modelId="{569BBF67-F7B5-4D39-B80B-7606B871D101}" type="pres">
      <dgm:prSet presAssocID="{D49C1A88-F472-4906-AFED-22A540D7436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3D99B502-6F5A-4F54-86CA-45855C6F6A36}" srcId="{DEF3C47E-8E0C-47F6-B01E-099FFE0EB86F}" destId="{15804C03-6AE5-4A19-8A8C-362EABB1091C}" srcOrd="4" destOrd="0" parTransId="{AEC33296-FB19-4D6F-8694-FF35C7C8E99B}" sibTransId="{03E99E48-C42D-433C-9A08-5899D9564A9E}"/>
    <dgm:cxn modelId="{789C9E19-2D6F-4501-B13E-5AEBEAF6AC67}" srcId="{DEF3C47E-8E0C-47F6-B01E-099FFE0EB86F}" destId="{0BCA09A1-1E3E-4333-BA45-E14D6558B8F8}" srcOrd="2" destOrd="0" parTransId="{6505E83B-BCBC-44B1-B130-96EE3E981EC6}" sibTransId="{0E2DDAEA-C8DC-4FBF-8DCA-826BD0ECBF1B}"/>
    <dgm:cxn modelId="{91FD321B-DE3A-41CE-8724-635431389F85}" srcId="{DEF3C47E-8E0C-47F6-B01E-099FFE0EB86F}" destId="{973E8CE0-BA71-4D56-BDB9-DDC877551B0E}" srcOrd="0" destOrd="0" parTransId="{452825DE-B402-4487-B918-E43B3EE7E8EB}" sibTransId="{7D09CBA9-115E-4F7F-8345-50F67FEF9BED}"/>
    <dgm:cxn modelId="{283CC026-09C3-4BB8-8546-24C33DAFC806}" type="presOf" srcId="{15804C03-6AE5-4A19-8A8C-362EABB1091C}" destId="{9E988A94-7DB6-403B-A96B-CDF9B8323403}" srcOrd="0" destOrd="0" presId="urn:microsoft.com/office/officeart/2005/8/layout/vList2"/>
    <dgm:cxn modelId="{89FDB43B-AA16-48C8-924D-5F8CA6DB59B2}" srcId="{DEF3C47E-8E0C-47F6-B01E-099FFE0EB86F}" destId="{6422DA5C-B590-47A3-808D-DC73508E2990}" srcOrd="1" destOrd="0" parTransId="{67A68E22-BFFB-4196-9D1C-091B7A1FA777}" sibTransId="{470546B0-E959-42A1-8FFC-C0D5E3C6B843}"/>
    <dgm:cxn modelId="{D5178541-4880-4B02-BA98-D7FA94974D6B}" srcId="{DEF3C47E-8E0C-47F6-B01E-099FFE0EB86F}" destId="{51995726-D21D-4C07-972E-D4E8A4041669}" srcOrd="3" destOrd="0" parTransId="{93CCCCAC-496F-434D-A151-C47443BE4EF2}" sibTransId="{BD6C988A-CD01-4993-985E-3AFD8C13968F}"/>
    <dgm:cxn modelId="{EAAA5758-A675-4BDB-B9F5-14B45D90DA85}" type="presOf" srcId="{0BCA09A1-1E3E-4333-BA45-E14D6558B8F8}" destId="{AEFFF5AD-FBBB-46DD-8D83-CB0810AB244C}" srcOrd="0" destOrd="0" presId="urn:microsoft.com/office/officeart/2005/8/layout/vList2"/>
    <dgm:cxn modelId="{A4AA4784-F191-4BB7-8792-EC38E3439C40}" type="presOf" srcId="{6422DA5C-B590-47A3-808D-DC73508E2990}" destId="{8608B1DD-D32C-4E9A-AE75-21615FE46774}" srcOrd="0" destOrd="0" presId="urn:microsoft.com/office/officeart/2005/8/layout/vList2"/>
    <dgm:cxn modelId="{DDDF538E-D832-4256-A253-7FAD7F9EEA8D}" type="presOf" srcId="{973E8CE0-BA71-4D56-BDB9-DDC877551B0E}" destId="{AC150E03-26A3-464F-8A3D-A095F1FFA5D3}" srcOrd="0" destOrd="0" presId="urn:microsoft.com/office/officeart/2005/8/layout/vList2"/>
    <dgm:cxn modelId="{8A5B07C0-5BE5-4B69-BB20-1D93F8829200}" type="presOf" srcId="{DEF3C47E-8E0C-47F6-B01E-099FFE0EB86F}" destId="{5E1918E6-52B0-4AC0-802B-87EAA840B8BA}" srcOrd="0" destOrd="0" presId="urn:microsoft.com/office/officeart/2005/8/layout/vList2"/>
    <dgm:cxn modelId="{57A5F1C0-7E9E-4D88-A0B2-7D7362AFF018}" type="presOf" srcId="{D49C1A88-F472-4906-AFED-22A540D7436C}" destId="{569BBF67-F7B5-4D39-B80B-7606B871D101}" srcOrd="0" destOrd="0" presId="urn:microsoft.com/office/officeart/2005/8/layout/vList2"/>
    <dgm:cxn modelId="{9DAA6BC3-BC4A-4AB0-9DC1-2BA5E4E7FE4A}" srcId="{DEF3C47E-8E0C-47F6-B01E-099FFE0EB86F}" destId="{D49C1A88-F472-4906-AFED-22A540D7436C}" srcOrd="5" destOrd="0" parTransId="{8342140B-F6D8-412F-956C-9D6888171113}" sibTransId="{4B752050-1ECC-4F80-B5A9-AE344CA42D7B}"/>
    <dgm:cxn modelId="{C7FDCCE6-BD5F-4C8C-8821-F661AE0B549F}" type="presOf" srcId="{51995726-D21D-4C07-972E-D4E8A4041669}" destId="{01C52859-4441-443B-B1EB-C771D5B401CB}" srcOrd="0" destOrd="0" presId="urn:microsoft.com/office/officeart/2005/8/layout/vList2"/>
    <dgm:cxn modelId="{BBB2747E-2E70-42DA-87D6-7B14E750F6CB}" type="presParOf" srcId="{5E1918E6-52B0-4AC0-802B-87EAA840B8BA}" destId="{AC150E03-26A3-464F-8A3D-A095F1FFA5D3}" srcOrd="0" destOrd="0" presId="urn:microsoft.com/office/officeart/2005/8/layout/vList2"/>
    <dgm:cxn modelId="{70582A16-CCC6-45AA-A128-14805456EC34}" type="presParOf" srcId="{5E1918E6-52B0-4AC0-802B-87EAA840B8BA}" destId="{B126ED48-B9B4-4BB3-A59E-C7B83F30152B}" srcOrd="1" destOrd="0" presId="urn:microsoft.com/office/officeart/2005/8/layout/vList2"/>
    <dgm:cxn modelId="{4A22D72D-D046-4984-983D-9B32502A05D1}" type="presParOf" srcId="{5E1918E6-52B0-4AC0-802B-87EAA840B8BA}" destId="{8608B1DD-D32C-4E9A-AE75-21615FE46774}" srcOrd="2" destOrd="0" presId="urn:microsoft.com/office/officeart/2005/8/layout/vList2"/>
    <dgm:cxn modelId="{433A8078-59D9-4BC0-8D38-B959AA76F413}" type="presParOf" srcId="{5E1918E6-52B0-4AC0-802B-87EAA840B8BA}" destId="{5D1F5548-2EC1-481F-829C-820703DEB4C2}" srcOrd="3" destOrd="0" presId="urn:microsoft.com/office/officeart/2005/8/layout/vList2"/>
    <dgm:cxn modelId="{B0FA7D1B-80A6-4817-846E-A6FFF691D55B}" type="presParOf" srcId="{5E1918E6-52B0-4AC0-802B-87EAA840B8BA}" destId="{AEFFF5AD-FBBB-46DD-8D83-CB0810AB244C}" srcOrd="4" destOrd="0" presId="urn:microsoft.com/office/officeart/2005/8/layout/vList2"/>
    <dgm:cxn modelId="{FFD9539B-3039-46E6-A215-5A7FB419FA6A}" type="presParOf" srcId="{5E1918E6-52B0-4AC0-802B-87EAA840B8BA}" destId="{6CF9B74C-E786-49C0-AD02-DF21CC9DA181}" srcOrd="5" destOrd="0" presId="urn:microsoft.com/office/officeart/2005/8/layout/vList2"/>
    <dgm:cxn modelId="{5F9D077A-D83A-4761-8E20-39CB2AE62BBE}" type="presParOf" srcId="{5E1918E6-52B0-4AC0-802B-87EAA840B8BA}" destId="{01C52859-4441-443B-B1EB-C771D5B401CB}" srcOrd="6" destOrd="0" presId="urn:microsoft.com/office/officeart/2005/8/layout/vList2"/>
    <dgm:cxn modelId="{8774126E-63B8-4BAE-99A3-F131A7746A39}" type="presParOf" srcId="{5E1918E6-52B0-4AC0-802B-87EAA840B8BA}" destId="{DC63CE47-E0CC-4A29-9E41-FD405D03456C}" srcOrd="7" destOrd="0" presId="urn:microsoft.com/office/officeart/2005/8/layout/vList2"/>
    <dgm:cxn modelId="{0BA11DEA-8CD8-47E6-AA3C-434377F01569}" type="presParOf" srcId="{5E1918E6-52B0-4AC0-802B-87EAA840B8BA}" destId="{9E988A94-7DB6-403B-A96B-CDF9B8323403}" srcOrd="8" destOrd="0" presId="urn:microsoft.com/office/officeart/2005/8/layout/vList2"/>
    <dgm:cxn modelId="{22F7C09B-D514-4DEB-86E5-69C132AAFD23}" type="presParOf" srcId="{5E1918E6-52B0-4AC0-802B-87EAA840B8BA}" destId="{54F1649A-7738-40DE-8CFF-EF495C81EEF3}" srcOrd="9" destOrd="0" presId="urn:microsoft.com/office/officeart/2005/8/layout/vList2"/>
    <dgm:cxn modelId="{25115F38-3447-4A01-842F-2197E265B381}" type="presParOf" srcId="{5E1918E6-52B0-4AC0-802B-87EAA840B8BA}" destId="{569BBF67-F7B5-4D39-B80B-7606B871D101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764ED-AACC-42A2-9F53-3C079E452D7E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Глобальное производство мебели превысило 600 млн единиц в 2024 г.</a:t>
          </a:r>
        </a:p>
      </dsp:txBody>
      <dsp:txXfrm>
        <a:off x="715337" y="2413"/>
        <a:ext cx="3221521" cy="1932912"/>
      </dsp:txXfrm>
    </dsp:sp>
    <dsp:sp modelId="{3EFDF18E-FD8A-4A0A-BA72-EE27EA5C77D1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Каждый год в мире выбрасывается &gt; 30 млн т мебели (ООН, 2024).</a:t>
          </a:r>
        </a:p>
      </dsp:txBody>
      <dsp:txXfrm>
        <a:off x="4259011" y="2413"/>
        <a:ext cx="3221521" cy="1932912"/>
      </dsp:txXfrm>
    </dsp:sp>
    <dsp:sp modelId="{F45A900F-BE39-4103-B0A1-62A19622E9BE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По нашим расчётам, в Хайфе образуется ≈ 9 000 т мебельных отходов/год.</a:t>
          </a:r>
        </a:p>
      </dsp:txBody>
      <dsp:txXfrm>
        <a:off x="715337" y="2257478"/>
        <a:ext cx="3221521" cy="1932912"/>
      </dsp:txXfrm>
    </dsp:sp>
    <dsp:sp modelId="{36F821F1-1DD9-44A8-8340-4C2E789E2E50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Рост потребления: +4 % в год (2015‑2024). [Инфографика]</a:t>
          </a:r>
        </a:p>
      </dsp:txBody>
      <dsp:txXfrm>
        <a:off x="4259011" y="2257478"/>
        <a:ext cx="3221521" cy="19329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E5BF8-052E-47A5-B278-0CBD637C5B01}">
      <dsp:nvSpPr>
        <dsp:cNvPr id="0" name=""/>
        <dsp:cNvSpPr/>
      </dsp:nvSpPr>
      <dsp:spPr>
        <a:xfrm>
          <a:off x="0" y="34140"/>
          <a:ext cx="4204051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Remanufacture: VIGGA Upcycled Wood (DK).</a:t>
          </a:r>
        </a:p>
      </dsp:txBody>
      <dsp:txXfrm>
        <a:off x="50489" y="84629"/>
        <a:ext cx="4103073" cy="933302"/>
      </dsp:txXfrm>
    </dsp:sp>
    <dsp:sp modelId="{0B317261-F7BA-4ACC-A6B6-75CBCBD13935}">
      <dsp:nvSpPr>
        <dsp:cNvPr id="0" name=""/>
        <dsp:cNvSpPr/>
      </dsp:nvSpPr>
      <dsp:spPr>
        <a:xfrm>
          <a:off x="0" y="1143300"/>
          <a:ext cx="4204051" cy="10342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Repurpose: комод → раковина (Oslo).</a:t>
          </a:r>
        </a:p>
      </dsp:txBody>
      <dsp:txXfrm>
        <a:off x="50489" y="1193789"/>
        <a:ext cx="4103073" cy="933302"/>
      </dsp:txXfrm>
    </dsp:sp>
    <dsp:sp modelId="{BA8E916C-8821-47CF-A664-1FEEB50C1489}">
      <dsp:nvSpPr>
        <dsp:cNvPr id="0" name=""/>
        <dsp:cNvSpPr/>
      </dsp:nvSpPr>
      <dsp:spPr>
        <a:xfrm>
          <a:off x="0" y="2252460"/>
          <a:ext cx="4204051" cy="10342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Recycle: древесные опилки → плиты.</a:t>
          </a:r>
        </a:p>
      </dsp:txBody>
      <dsp:txXfrm>
        <a:off x="50489" y="2302949"/>
        <a:ext cx="4103073" cy="933302"/>
      </dsp:txXfrm>
    </dsp:sp>
    <dsp:sp modelId="{C64A3FE5-0C4B-4CFE-B9EF-9E3660499DA0}">
      <dsp:nvSpPr>
        <dsp:cNvPr id="0" name=""/>
        <dsp:cNvSpPr/>
      </dsp:nvSpPr>
      <dsp:spPr>
        <a:xfrm>
          <a:off x="0" y="3361620"/>
          <a:ext cx="4204051" cy="103428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Recover: энергетический RDF из отходов мебели.</a:t>
          </a:r>
        </a:p>
      </dsp:txBody>
      <dsp:txXfrm>
        <a:off x="50489" y="3412109"/>
        <a:ext cx="4103073" cy="933302"/>
      </dsp:txXfrm>
    </dsp:sp>
    <dsp:sp modelId="{1577746F-0CBC-4AFF-8F45-24E6FEC79B56}">
      <dsp:nvSpPr>
        <dsp:cNvPr id="0" name=""/>
        <dsp:cNvSpPr/>
      </dsp:nvSpPr>
      <dsp:spPr>
        <a:xfrm>
          <a:off x="0" y="4470780"/>
          <a:ext cx="4204051" cy="10342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[Фото переработанных изделий]</a:t>
          </a:r>
        </a:p>
      </dsp:txBody>
      <dsp:txXfrm>
        <a:off x="50489" y="4521269"/>
        <a:ext cx="4103073" cy="9333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31D77-704D-4868-A72B-A2F75B14B4A5}">
      <dsp:nvSpPr>
        <dsp:cNvPr id="0" name=""/>
        <dsp:cNvSpPr/>
      </dsp:nvSpPr>
      <dsp:spPr>
        <a:xfrm>
          <a:off x="0" y="770610"/>
          <a:ext cx="4204051" cy="755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Для муниципалитета: пункты приёма, ремонт‑хабы, льготы бизнесу.</a:t>
          </a:r>
        </a:p>
      </dsp:txBody>
      <dsp:txXfrm>
        <a:off x="36896" y="807506"/>
        <a:ext cx="4130259" cy="682028"/>
      </dsp:txXfrm>
    </dsp:sp>
    <dsp:sp modelId="{9F62AF4B-5DC3-4C04-A83D-5DA8BA3EB813}">
      <dsp:nvSpPr>
        <dsp:cNvPr id="0" name=""/>
        <dsp:cNvSpPr/>
      </dsp:nvSpPr>
      <dsp:spPr>
        <a:xfrm>
          <a:off x="0" y="1581150"/>
          <a:ext cx="4204051" cy="75582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Для жителей: ремонт вместо покупки, дарение через «Карта сокровищ».</a:t>
          </a:r>
        </a:p>
      </dsp:txBody>
      <dsp:txXfrm>
        <a:off x="36896" y="1618046"/>
        <a:ext cx="4130259" cy="682028"/>
      </dsp:txXfrm>
    </dsp:sp>
    <dsp:sp modelId="{3BD129D4-020F-4BC9-B2CE-A20B1C6EA1AF}">
      <dsp:nvSpPr>
        <dsp:cNvPr id="0" name=""/>
        <dsp:cNvSpPr/>
      </dsp:nvSpPr>
      <dsp:spPr>
        <a:xfrm>
          <a:off x="0" y="2391690"/>
          <a:ext cx="4204051" cy="7558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Поддержка НКО и стартапов апсайклинга.</a:t>
          </a:r>
        </a:p>
      </dsp:txBody>
      <dsp:txXfrm>
        <a:off x="36896" y="2428586"/>
        <a:ext cx="4130259" cy="682028"/>
      </dsp:txXfrm>
    </dsp:sp>
    <dsp:sp modelId="{14D72BD5-C979-4C5F-9F0E-BE72FC5842BB}">
      <dsp:nvSpPr>
        <dsp:cNvPr id="0" name=""/>
        <dsp:cNvSpPr/>
      </dsp:nvSpPr>
      <dsp:spPr>
        <a:xfrm>
          <a:off x="0" y="3202230"/>
          <a:ext cx="4204051" cy="75582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Инфокампания #FurnitureIsNotTrash.</a:t>
          </a:r>
        </a:p>
      </dsp:txBody>
      <dsp:txXfrm>
        <a:off x="36896" y="3239126"/>
        <a:ext cx="4130259" cy="682028"/>
      </dsp:txXfrm>
    </dsp:sp>
    <dsp:sp modelId="{954EC23F-C606-408E-9CA5-217B37686704}">
      <dsp:nvSpPr>
        <dsp:cNvPr id="0" name=""/>
        <dsp:cNvSpPr/>
      </dsp:nvSpPr>
      <dsp:spPr>
        <a:xfrm>
          <a:off x="0" y="4012770"/>
          <a:ext cx="4204051" cy="7558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[Схема действий]</a:t>
          </a:r>
        </a:p>
      </dsp:txBody>
      <dsp:txXfrm>
        <a:off x="36896" y="4049666"/>
        <a:ext cx="4130259" cy="68202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31263-B509-4A23-AB79-18536AF4E759}">
      <dsp:nvSpPr>
        <dsp:cNvPr id="0" name=""/>
        <dsp:cNvSpPr/>
      </dsp:nvSpPr>
      <dsp:spPr>
        <a:xfrm>
          <a:off x="0" y="34373"/>
          <a:ext cx="4726201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Экономика: +150 рабочих мест, –12 млн ₪ расходов на вывоз.</a:t>
          </a:r>
        </a:p>
      </dsp:txBody>
      <dsp:txXfrm>
        <a:off x="68270" y="102643"/>
        <a:ext cx="4589661" cy="1261975"/>
      </dsp:txXfrm>
    </dsp:sp>
    <dsp:sp modelId="{002D5002-2A65-4CEB-82F2-363242963FA2}">
      <dsp:nvSpPr>
        <dsp:cNvPr id="0" name=""/>
        <dsp:cNvSpPr/>
      </dsp:nvSpPr>
      <dsp:spPr>
        <a:xfrm>
          <a:off x="0" y="1504888"/>
          <a:ext cx="4726201" cy="139851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Экология: –18 000 т CO₂‑экв., –25 % объёма свалок.</a:t>
          </a:r>
        </a:p>
      </dsp:txBody>
      <dsp:txXfrm>
        <a:off x="68270" y="1573158"/>
        <a:ext cx="4589661" cy="1261975"/>
      </dsp:txXfrm>
    </dsp:sp>
    <dsp:sp modelId="{D3C3D7EF-CC71-4DB9-A618-1241433048C0}">
      <dsp:nvSpPr>
        <dsp:cNvPr id="0" name=""/>
        <dsp:cNvSpPr/>
      </dsp:nvSpPr>
      <dsp:spPr>
        <a:xfrm>
          <a:off x="0" y="2975404"/>
          <a:ext cx="4726201" cy="139851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Социум: укрепление сообщества, инклюзивные мастерские.</a:t>
          </a:r>
        </a:p>
      </dsp:txBody>
      <dsp:txXfrm>
        <a:off x="68270" y="3043674"/>
        <a:ext cx="4589661" cy="1261975"/>
      </dsp:txXfrm>
    </dsp:sp>
    <dsp:sp modelId="{9A5566A4-70F1-41AC-8A93-2487A3AB5C23}">
      <dsp:nvSpPr>
        <dsp:cNvPr id="0" name=""/>
        <dsp:cNvSpPr/>
      </dsp:nvSpPr>
      <dsp:spPr>
        <a:xfrm>
          <a:off x="0" y="4445920"/>
          <a:ext cx="4726201" cy="139851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[Инфографика выгод]</a:t>
          </a:r>
        </a:p>
      </dsp:txBody>
      <dsp:txXfrm>
        <a:off x="68270" y="4514190"/>
        <a:ext cx="4589661" cy="12619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7B365-DE3B-4078-9584-8A18E0724941}">
      <dsp:nvSpPr>
        <dsp:cNvPr id="0" name=""/>
        <dsp:cNvSpPr/>
      </dsp:nvSpPr>
      <dsp:spPr>
        <a:xfrm>
          <a:off x="576" y="1476889"/>
          <a:ext cx="2250022" cy="13500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Присоединяйтесь к созданию циркулярной системы мебели в Хайфе.</a:t>
          </a:r>
        </a:p>
      </dsp:txBody>
      <dsp:txXfrm>
        <a:off x="576" y="1476889"/>
        <a:ext cx="2250022" cy="1350013"/>
      </dsp:txXfrm>
    </dsp:sp>
    <dsp:sp modelId="{B277E12D-CCD9-4ED4-802E-9802EA245A69}">
      <dsp:nvSpPr>
        <dsp:cNvPr id="0" name=""/>
        <dsp:cNvSpPr/>
      </dsp:nvSpPr>
      <dsp:spPr>
        <a:xfrm>
          <a:off x="2475601" y="1476889"/>
          <a:ext cx="2250022" cy="13500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Ваши идеи и участие важны прямо сейчас.</a:t>
          </a:r>
        </a:p>
      </dsp:txBody>
      <dsp:txXfrm>
        <a:off x="2475601" y="1476889"/>
        <a:ext cx="2250022" cy="1350013"/>
      </dsp:txXfrm>
    </dsp:sp>
    <dsp:sp modelId="{F1B5AA8D-E8B4-405D-9786-68BEC733D45B}">
      <dsp:nvSpPr>
        <dsp:cNvPr id="0" name=""/>
        <dsp:cNvSpPr/>
      </dsp:nvSpPr>
      <dsp:spPr>
        <a:xfrm>
          <a:off x="576" y="3051905"/>
          <a:ext cx="2250022" cy="13500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Спасибо за внимание! Вопросы?</a:t>
          </a:r>
        </a:p>
      </dsp:txBody>
      <dsp:txXfrm>
        <a:off x="576" y="3051905"/>
        <a:ext cx="2250022" cy="1350013"/>
      </dsp:txXfrm>
    </dsp:sp>
    <dsp:sp modelId="{955F9B73-B899-444D-803F-CDC4F410F8BF}">
      <dsp:nvSpPr>
        <dsp:cNvPr id="0" name=""/>
        <dsp:cNvSpPr/>
      </dsp:nvSpPr>
      <dsp:spPr>
        <a:xfrm>
          <a:off x="2475601" y="3051905"/>
          <a:ext cx="2250022" cy="13500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[Вдохновляющее изображение]</a:t>
          </a:r>
        </a:p>
      </dsp:txBody>
      <dsp:txXfrm>
        <a:off x="2475601" y="3051905"/>
        <a:ext cx="2250022" cy="1350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EB72C3-4D1D-4D72-ABC0-222622341F6A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Полный жизненный цикл мебели → 3 % глобальных выбросов CO₂.</a:t>
          </a:r>
        </a:p>
      </dsp:txBody>
      <dsp:txXfrm>
        <a:off x="715337" y="2413"/>
        <a:ext cx="3221521" cy="1932912"/>
      </dsp:txXfrm>
    </dsp:sp>
    <dsp:sp modelId="{EFC3B550-3FEB-40AA-AB6D-DEE2D70F3DF9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Вырубка лесов: до 30 млн деревьев/год.</a:t>
          </a:r>
        </a:p>
      </dsp:txBody>
      <dsp:txXfrm>
        <a:off x="4259011" y="2413"/>
        <a:ext cx="3221521" cy="1932912"/>
      </dsp:txXfrm>
    </dsp:sp>
    <dsp:sp modelId="{CC399C8E-D045-4D76-9C7C-3CCEF6B0DB1B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Метан на свалках: 1 т мебели → 1,3 т CO₂‑экв.</a:t>
          </a:r>
        </a:p>
      </dsp:txBody>
      <dsp:txXfrm>
        <a:off x="715337" y="2257478"/>
        <a:ext cx="3221521" cy="1932912"/>
      </dsp:txXfrm>
    </dsp:sp>
    <dsp:sp modelId="{335B3B5A-82F6-42F9-AA7A-A00B4AAD20DD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В Хайфе мебельные отходы ≈ 14 000 т CO₂‑экв./год. [График]</a:t>
          </a:r>
        </a:p>
      </dsp:txBody>
      <dsp:txXfrm>
        <a:off x="4259011" y="2257478"/>
        <a:ext cx="3221521" cy="1932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6CF4A-F7B7-42E3-AF04-82916049E03D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Закон о чистом воздухе (2008) — предотвращение загрязнений.</a:t>
          </a:r>
        </a:p>
      </dsp:txBody>
      <dsp:txXfrm>
        <a:off x="0" y="431616"/>
        <a:ext cx="2561209" cy="1536725"/>
      </dsp:txXfrm>
    </dsp:sp>
    <dsp:sp modelId="{7A6257AB-5DBF-4A48-BE0F-80CC3B5F797F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Закон о поддержании чистоты (1984) — ответственность муниципалитетов.</a:t>
          </a:r>
        </a:p>
      </dsp:txBody>
      <dsp:txXfrm>
        <a:off x="2817330" y="431616"/>
        <a:ext cx="2561209" cy="1536725"/>
      </dsp:txXfrm>
    </dsp:sp>
    <dsp:sp modelId="{DACB8C49-BBF8-439D-AAFD-E65E09894788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Постановления МОС о плате за захоронение (2023).</a:t>
          </a:r>
        </a:p>
      </dsp:txBody>
      <dsp:txXfrm>
        <a:off x="5634661" y="431616"/>
        <a:ext cx="2561209" cy="1536725"/>
      </dsp:txXfrm>
    </dsp:sp>
    <dsp:sp modelId="{68DB4B1D-59D5-4A16-A51A-B58638148B25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Национальная стратегия CE‑2050: ≥ 50 % переработки ТБО.</a:t>
          </a:r>
        </a:p>
      </dsp:txBody>
      <dsp:txXfrm>
        <a:off x="1408665" y="2224462"/>
        <a:ext cx="2561209" cy="1536725"/>
      </dsp:txXfrm>
    </dsp:sp>
    <dsp:sp modelId="{2ACC628E-E08C-4F33-85D7-6564832CEF36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Муниципальный план Хайфы 2024‑2030 — приоритет повторного использования.</a:t>
          </a:r>
        </a:p>
      </dsp:txBody>
      <dsp:txXfrm>
        <a:off x="4225995" y="2224462"/>
        <a:ext cx="2561209" cy="1536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DF4C8-04FC-422D-9179-BC07B124A2B7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AAFE7-0368-43C6-ACC7-013EB1047B5F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«Без участия граждан ни одна стратегия не станет реальностью» (МОС, 2023).</a:t>
          </a:r>
        </a:p>
      </dsp:txBody>
      <dsp:txXfrm>
        <a:off x="2479673" y="478140"/>
        <a:ext cx="1475545" cy="1475545"/>
      </dsp:txXfrm>
    </dsp:sp>
    <dsp:sp modelId="{9853D136-FE1E-46BC-B678-B34112EA6A2D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Эко‑инициативы Хайфы: Re‑Haifa Hub, Repair Café, Swap‑Parties.</a:t>
          </a:r>
        </a:p>
      </dsp:txBody>
      <dsp:txXfrm>
        <a:off x="4240651" y="478140"/>
        <a:ext cx="1475545" cy="1475545"/>
      </dsp:txXfrm>
    </dsp:sp>
    <dsp:sp modelId="{AB864789-581A-43EE-84F8-0C0D70261D23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Сообщества помогают продлить жизнь 1 200 ед. мебели/год.</a:t>
          </a:r>
        </a:p>
      </dsp:txBody>
      <dsp:txXfrm>
        <a:off x="2479673" y="2239118"/>
        <a:ext cx="1475545" cy="1475545"/>
      </dsp:txXfrm>
    </dsp:sp>
    <dsp:sp modelId="{069F8953-2DAB-43C1-8E59-2987837A6183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[Фото местных волонтёров]</a:t>
          </a:r>
        </a:p>
      </dsp:txBody>
      <dsp:txXfrm>
        <a:off x="4240651" y="2239118"/>
        <a:ext cx="1475545" cy="14755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F32EB-C6BD-4DDE-BC92-72B222768602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86081B-158F-40AE-A820-3AAF744024C3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B2299-7C4F-44DB-85BF-9A3C4390B6D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Дизайн для долговечности и модульности.</a:t>
          </a:r>
        </a:p>
      </dsp:txBody>
      <dsp:txXfrm>
        <a:off x="25435" y="2456402"/>
        <a:ext cx="1800000" cy="720000"/>
      </dsp:txXfrm>
    </dsp:sp>
    <dsp:sp modelId="{21737A55-E7C0-45BB-B355-4CEFA4C1453C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EAD96-4024-46D0-9ED7-19F4508C374A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8F11B-7DAD-43B3-92C2-C372ACC09833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Повторное использование и ремонт как норма.</a:t>
          </a:r>
        </a:p>
      </dsp:txBody>
      <dsp:txXfrm>
        <a:off x="2140435" y="2456402"/>
        <a:ext cx="1800000" cy="720000"/>
      </dsp:txXfrm>
    </dsp:sp>
    <dsp:sp modelId="{8BA14637-24B4-469E-8FB7-9022988DD245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A2ECE-DFD6-41CF-A88B-96A4560D40B6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81682-5491-448A-87A1-1F32516F775C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Выгоды: –40 % выбросов, +20 % новых рабочих мест.</a:t>
          </a:r>
        </a:p>
      </dsp:txBody>
      <dsp:txXfrm>
        <a:off x="4255435" y="2456402"/>
        <a:ext cx="1800000" cy="720000"/>
      </dsp:txXfrm>
    </dsp:sp>
    <dsp:sp modelId="{5C085FA9-D93C-4596-BCE7-6BC2CC269D30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642416-F148-415F-8EF2-F0C10F22A045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65FC6-40AC-4C80-ABA3-C3D5603C96A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[Схема линейная vs. циркулярная экономика]</a:t>
          </a:r>
        </a:p>
      </dsp:txBody>
      <dsp:txXfrm>
        <a:off x="6370435" y="245640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4DDD6-462C-4EBA-9B65-5C2F73A366EC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F15C7-822D-448D-80A5-D1E21C89989C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Reduce — меньше покупок, рациональный выбор.</a:t>
          </a:r>
        </a:p>
      </dsp:txBody>
      <dsp:txXfrm>
        <a:off x="25435" y="2276522"/>
        <a:ext cx="1800000" cy="720000"/>
      </dsp:txXfrm>
    </dsp:sp>
    <dsp:sp modelId="{09DE3FDD-A21C-446C-A360-A4FEC8EEB8D3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1024D-AE84-4699-AF13-791627650B8A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Reuse — вторая жизнь мебели через обмен/дарение.</a:t>
          </a:r>
        </a:p>
      </dsp:txBody>
      <dsp:txXfrm>
        <a:off x="2140435" y="2276522"/>
        <a:ext cx="1800000" cy="720000"/>
      </dsp:txXfrm>
    </dsp:sp>
    <dsp:sp modelId="{E4436295-535B-4F0E-A970-7BA050CB2B1D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3C4DFE-F555-4BA3-B8F4-EAA67C77783D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Recycle — переработка материалов в ДСП, металл.</a:t>
          </a:r>
        </a:p>
      </dsp:txBody>
      <dsp:txXfrm>
        <a:off x="4255435" y="2276522"/>
        <a:ext cx="1800000" cy="720000"/>
      </dsp:txXfrm>
    </dsp:sp>
    <dsp:sp modelId="{369382DD-08BC-4AC8-AD3B-C26C8C1C758E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CF86E-78C8-422F-9596-2120C83B389B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[Пирамида 3‑R]</a:t>
          </a:r>
        </a:p>
      </dsp:txBody>
      <dsp:txXfrm>
        <a:off x="6370435" y="227652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4069C-6B6F-493F-893F-66F6B69CD262}">
      <dsp:nvSpPr>
        <dsp:cNvPr id="0" name=""/>
        <dsp:cNvSpPr/>
      </dsp:nvSpPr>
      <dsp:spPr>
        <a:xfrm>
          <a:off x="0" y="190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401851-2729-41C2-94A0-F2EFBDBC58CF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6FD82-E7E0-4413-82A7-5B6EB3A76C19}">
      <dsp:nvSpPr>
        <dsp:cNvPr id="0" name=""/>
        <dsp:cNvSpPr/>
      </dsp:nvSpPr>
      <dsp:spPr>
        <a:xfrm>
          <a:off x="935949" y="190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Refuse — отказаться от лишних покупок.</a:t>
          </a:r>
        </a:p>
      </dsp:txBody>
      <dsp:txXfrm>
        <a:off x="935949" y="1901"/>
        <a:ext cx="3790251" cy="810345"/>
      </dsp:txXfrm>
    </dsp:sp>
    <dsp:sp modelId="{973A3AF4-D97C-4ED0-8D96-8D60A1B50FA4}">
      <dsp:nvSpPr>
        <dsp:cNvPr id="0" name=""/>
        <dsp:cNvSpPr/>
      </dsp:nvSpPr>
      <dsp:spPr>
        <a:xfrm>
          <a:off x="0" y="1014833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640EA-190B-464C-BBC3-1D927ECD8182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52B88-53FF-4CC9-B44D-16AED066B982}">
      <dsp:nvSpPr>
        <dsp:cNvPr id="0" name=""/>
        <dsp:cNvSpPr/>
      </dsp:nvSpPr>
      <dsp:spPr>
        <a:xfrm>
          <a:off x="935949" y="1014833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Reduce — оптимизировать пространство.</a:t>
          </a:r>
        </a:p>
      </dsp:txBody>
      <dsp:txXfrm>
        <a:off x="935949" y="1014833"/>
        <a:ext cx="3790251" cy="810345"/>
      </dsp:txXfrm>
    </dsp:sp>
    <dsp:sp modelId="{BB713090-2037-47EE-A898-A694900A5DCF}">
      <dsp:nvSpPr>
        <dsp:cNvPr id="0" name=""/>
        <dsp:cNvSpPr/>
      </dsp:nvSpPr>
      <dsp:spPr>
        <a:xfrm>
          <a:off x="0" y="2027765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B4BEC-9F75-4B2F-8C65-0967C308B227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9D846-DCCC-48FD-8638-21D0709100F2}">
      <dsp:nvSpPr>
        <dsp:cNvPr id="0" name=""/>
        <dsp:cNvSpPr/>
      </dsp:nvSpPr>
      <dsp:spPr>
        <a:xfrm>
          <a:off x="935949" y="2027765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Reuse — использовать дольше.</a:t>
          </a:r>
        </a:p>
      </dsp:txBody>
      <dsp:txXfrm>
        <a:off x="935949" y="2027765"/>
        <a:ext cx="3790251" cy="810345"/>
      </dsp:txXfrm>
    </dsp:sp>
    <dsp:sp modelId="{8E932B62-68BC-4684-90CD-74E50D829974}">
      <dsp:nvSpPr>
        <dsp:cNvPr id="0" name=""/>
        <dsp:cNvSpPr/>
      </dsp:nvSpPr>
      <dsp:spPr>
        <a:xfrm>
          <a:off x="0" y="3040697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77DD8-DCFE-47E7-B56D-64CEF4BE412F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5189-93D7-46C3-A3B7-008B904A1536}">
      <dsp:nvSpPr>
        <dsp:cNvPr id="0" name=""/>
        <dsp:cNvSpPr/>
      </dsp:nvSpPr>
      <dsp:spPr>
        <a:xfrm>
          <a:off x="935949" y="3040697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Rot/Compost — биодеградируемые части.</a:t>
          </a:r>
        </a:p>
      </dsp:txBody>
      <dsp:txXfrm>
        <a:off x="935949" y="3040697"/>
        <a:ext cx="3790251" cy="810345"/>
      </dsp:txXfrm>
    </dsp:sp>
    <dsp:sp modelId="{CED75395-FA4B-428D-A918-1170A9EB59F3}">
      <dsp:nvSpPr>
        <dsp:cNvPr id="0" name=""/>
        <dsp:cNvSpPr/>
      </dsp:nvSpPr>
      <dsp:spPr>
        <a:xfrm>
          <a:off x="0" y="4053629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9D5904-7771-4CCB-8AE0-E80D65D24FC7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67084-5C1B-4483-895C-E4128B73F937}">
      <dsp:nvSpPr>
        <dsp:cNvPr id="0" name=""/>
        <dsp:cNvSpPr/>
      </dsp:nvSpPr>
      <dsp:spPr>
        <a:xfrm>
          <a:off x="935949" y="4053629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Recycle — замкнуть цикл.</a:t>
          </a:r>
        </a:p>
      </dsp:txBody>
      <dsp:txXfrm>
        <a:off x="935949" y="4053629"/>
        <a:ext cx="3790251" cy="810345"/>
      </dsp:txXfrm>
    </dsp:sp>
    <dsp:sp modelId="{32736BB7-B96E-4DDB-AE06-A8DE6A101BBD}">
      <dsp:nvSpPr>
        <dsp:cNvPr id="0" name=""/>
        <dsp:cNvSpPr/>
      </dsp:nvSpPr>
      <dsp:spPr>
        <a:xfrm>
          <a:off x="0" y="506656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A7760A-BE51-4683-B405-0E6420A01194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D440A-30FA-4029-A17A-5A91B56B4476}">
      <dsp:nvSpPr>
        <dsp:cNvPr id="0" name=""/>
        <dsp:cNvSpPr/>
      </dsp:nvSpPr>
      <dsp:spPr>
        <a:xfrm>
          <a:off x="935949" y="506656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[Пирамида 5‑R]</a:t>
          </a:r>
        </a:p>
      </dsp:txBody>
      <dsp:txXfrm>
        <a:off x="935949" y="5066561"/>
        <a:ext cx="3790251" cy="810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C1BF4-D42F-48EA-BE6A-B4FEACB3BD2E}">
      <dsp:nvSpPr>
        <dsp:cNvPr id="0" name=""/>
        <dsp:cNvSpPr/>
      </dsp:nvSpPr>
      <dsp:spPr>
        <a:xfrm>
          <a:off x="0" y="405975"/>
          <a:ext cx="4718785" cy="471878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05E6C0-24AE-4A5D-A5C2-0BF8F14B6C55}">
      <dsp:nvSpPr>
        <dsp:cNvPr id="0" name=""/>
        <dsp:cNvSpPr/>
      </dsp:nvSpPr>
      <dsp:spPr>
        <a:xfrm>
          <a:off x="448284" y="854259"/>
          <a:ext cx="1840326" cy="18403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Refuse, Rethink, Reduce, Reuse, Repair, Refurbish,</a:t>
          </a:r>
        </a:p>
      </dsp:txBody>
      <dsp:txXfrm>
        <a:off x="538121" y="944096"/>
        <a:ext cx="1660652" cy="1660652"/>
      </dsp:txXfrm>
    </dsp:sp>
    <dsp:sp modelId="{2EE8DEA4-EC25-4291-999A-E7C4B5C34007}">
      <dsp:nvSpPr>
        <dsp:cNvPr id="0" name=""/>
        <dsp:cNvSpPr/>
      </dsp:nvSpPr>
      <dsp:spPr>
        <a:xfrm>
          <a:off x="2430174" y="854259"/>
          <a:ext cx="1840326" cy="1840326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Remanufacture, Repurpose, Recycle/Recover.</a:t>
          </a:r>
        </a:p>
      </dsp:txBody>
      <dsp:txXfrm>
        <a:off x="2520011" y="944096"/>
        <a:ext cx="1660652" cy="1660652"/>
      </dsp:txXfrm>
    </dsp:sp>
    <dsp:sp modelId="{DD2E11BD-967E-419D-909D-0EE56605FD08}">
      <dsp:nvSpPr>
        <dsp:cNvPr id="0" name=""/>
        <dsp:cNvSpPr/>
      </dsp:nvSpPr>
      <dsp:spPr>
        <a:xfrm>
          <a:off x="448284" y="2836149"/>
          <a:ext cx="1840326" cy="1840326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Приоритет верхних ступеней — максимальная ценность.</a:t>
          </a:r>
        </a:p>
      </dsp:txBody>
      <dsp:txXfrm>
        <a:off x="538121" y="2925986"/>
        <a:ext cx="1660652" cy="1660652"/>
      </dsp:txXfrm>
    </dsp:sp>
    <dsp:sp modelId="{3D760F26-E39F-42B9-AF97-9369E0B91D4F}">
      <dsp:nvSpPr>
        <dsp:cNvPr id="0" name=""/>
        <dsp:cNvSpPr/>
      </dsp:nvSpPr>
      <dsp:spPr>
        <a:xfrm>
          <a:off x="2430174" y="2836149"/>
          <a:ext cx="1840326" cy="1840326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[Пирамида 9‑R]</a:t>
          </a:r>
        </a:p>
      </dsp:txBody>
      <dsp:txXfrm>
        <a:off x="2520011" y="2925986"/>
        <a:ext cx="1660652" cy="166065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50E03-26A3-464F-8A3D-A095F1FFA5D3}">
      <dsp:nvSpPr>
        <dsp:cNvPr id="0" name=""/>
        <dsp:cNvSpPr/>
      </dsp:nvSpPr>
      <dsp:spPr>
        <a:xfrm>
          <a:off x="0" y="28984"/>
          <a:ext cx="4726201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Refuse/Rethink: модульная мебель IKEA «Сделай дольше».</a:t>
          </a:r>
        </a:p>
      </dsp:txBody>
      <dsp:txXfrm>
        <a:off x="44664" y="73648"/>
        <a:ext cx="4636873" cy="825612"/>
      </dsp:txXfrm>
    </dsp:sp>
    <dsp:sp modelId="{8608B1DD-D32C-4E9A-AE75-21615FE46774}">
      <dsp:nvSpPr>
        <dsp:cNvPr id="0" name=""/>
        <dsp:cNvSpPr/>
      </dsp:nvSpPr>
      <dsp:spPr>
        <a:xfrm>
          <a:off x="0" y="1010164"/>
          <a:ext cx="4726201" cy="91494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Reduce: минималистичные интерьеры.</a:t>
          </a:r>
        </a:p>
      </dsp:txBody>
      <dsp:txXfrm>
        <a:off x="44664" y="1054828"/>
        <a:ext cx="4636873" cy="825612"/>
      </dsp:txXfrm>
    </dsp:sp>
    <dsp:sp modelId="{AEFFF5AD-FBBB-46DD-8D83-CB0810AB244C}">
      <dsp:nvSpPr>
        <dsp:cNvPr id="0" name=""/>
        <dsp:cNvSpPr/>
      </dsp:nvSpPr>
      <dsp:spPr>
        <a:xfrm>
          <a:off x="0" y="1991344"/>
          <a:ext cx="4726201" cy="91494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Reuse: онлайн‑платформы обмена.</a:t>
          </a:r>
        </a:p>
      </dsp:txBody>
      <dsp:txXfrm>
        <a:off x="44664" y="2036008"/>
        <a:ext cx="4636873" cy="825612"/>
      </dsp:txXfrm>
    </dsp:sp>
    <dsp:sp modelId="{01C52859-4441-443B-B1EB-C771D5B401CB}">
      <dsp:nvSpPr>
        <dsp:cNvPr id="0" name=""/>
        <dsp:cNvSpPr/>
      </dsp:nvSpPr>
      <dsp:spPr>
        <a:xfrm>
          <a:off x="0" y="2972524"/>
          <a:ext cx="4726201" cy="914940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Repair: сетевые мастерские, кейс Fixit‑Copenhagen.</a:t>
          </a:r>
        </a:p>
      </dsp:txBody>
      <dsp:txXfrm>
        <a:off x="44664" y="3017188"/>
        <a:ext cx="4636873" cy="825612"/>
      </dsp:txXfrm>
    </dsp:sp>
    <dsp:sp modelId="{9E988A94-7DB6-403B-A96B-CDF9B8323403}">
      <dsp:nvSpPr>
        <dsp:cNvPr id="0" name=""/>
        <dsp:cNvSpPr/>
      </dsp:nvSpPr>
      <dsp:spPr>
        <a:xfrm>
          <a:off x="0" y="3953704"/>
          <a:ext cx="4726201" cy="914940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Refurbish: муниципальные центры Стокгольма.</a:t>
          </a:r>
        </a:p>
      </dsp:txBody>
      <dsp:txXfrm>
        <a:off x="44664" y="3998368"/>
        <a:ext cx="4636873" cy="825612"/>
      </dsp:txXfrm>
    </dsp:sp>
    <dsp:sp modelId="{569BBF67-F7B5-4D39-B80B-7606B871D101}">
      <dsp:nvSpPr>
        <dsp:cNvPr id="0" name=""/>
        <dsp:cNvSpPr/>
      </dsp:nvSpPr>
      <dsp:spPr>
        <a:xfrm>
          <a:off x="0" y="4934884"/>
          <a:ext cx="4726201" cy="9149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[Фото скандинавской обновлённой мебели]</a:t>
          </a:r>
        </a:p>
      </dsp:txBody>
      <dsp:txXfrm>
        <a:off x="44664" y="4979548"/>
        <a:ext cx="4636873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055098"/>
            <a:ext cx="432053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Циркулярность в обращении с мебелью:</a:t>
            </a:r>
          </a:p>
          <a:p>
            <a:pPr algn="l" defTabSz="914400"/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Путь к устойчивому будущему Хайфы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6767" y="1638300"/>
            <a:ext cx="2497899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/>
                </a:solidFill>
              </a:rPr>
              <a:t>СОВМЕСТНЫЕ ДЕЙСТВИЯ ДЛЯ СОКРАЩЕНИЯ ОТХОДОВ И БОРЬБЫ С ИЗМЕНЕНИЕМ КЛИМАТА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>
              <a:solidFill>
                <a:schemeClr val="tx2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/>
                </a:solidFill>
              </a:rPr>
              <a:t>ФЕСТИВАЛЬ «ЗЕЛЕНАЯ ХАЙФА» | КРУГЛЫЙ СТОЛ ПО РЕМОНТУ И ПЕРЕРАБОТКЕ МЕБЕЛИ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/>
                </a:solidFill>
              </a:rPr>
              <a:t>5 ИЮНЯ 2025 (ЧЕТВЕРГ) | 17:00–19:30 | שער פלמר 1, עיר תחתית, ЗАЛ 211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/>
                </a:solidFill>
              </a:rPr>
              <a:t>МЕБЕЛЬ — НЕ МУСОР. ЕЁ МОЖНО ОБМЕНЯТЬ, ПОЧИНИТЬ, ПОДАРИТЬ ДАЛЬШЕ.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>
              <a:solidFill>
                <a:schemeClr val="tx2"/>
              </a:solidFill>
            </a:endParaRP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2"/>
                </a:solidFill>
              </a:rPr>
              <a:t>ДОКЛАДЧИК: БЭЛА НИКИТИНА | 05.06.2025, ХАЙФА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>
                <a:solidFill>
                  <a:schemeClr val="bg1"/>
                </a:solidFill>
              </a:rPr>
              <a:t>Мебель на вершине: Приоритеты циркулярности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02BEB0-5E3E-F6A1-0E2B-C5E781A95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11219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2173707" cy="5576770"/>
          </a:xfrm>
        </p:spPr>
        <p:txBody>
          <a:bodyPr anchor="t">
            <a:normAutofit/>
          </a:bodyPr>
          <a:lstStyle/>
          <a:p>
            <a:pPr algn="l"/>
            <a:r>
              <a:rPr lang="ru-RU" sz="4100">
                <a:solidFill>
                  <a:schemeClr val="bg1"/>
                </a:solidFill>
              </a:rPr>
              <a:t>Дать мебели новую жизнь: Средние и нижние уровни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BB13429E-EDED-AEE2-4E05-E528E0492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368187"/>
              </p:ext>
            </p:extLst>
          </p:nvPr>
        </p:nvGraphicFramePr>
        <p:xfrm>
          <a:off x="4079965" y="637762"/>
          <a:ext cx="4204051" cy="553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2173707" cy="5576770"/>
          </a:xfrm>
        </p:spPr>
        <p:txBody>
          <a:bodyPr anchor="t">
            <a:normAutofit/>
          </a:bodyPr>
          <a:lstStyle/>
          <a:p>
            <a:pPr algn="l"/>
            <a:r>
              <a:rPr lang="ru-RU" sz="3700">
                <a:solidFill>
                  <a:schemeClr val="bg1"/>
                </a:solidFill>
              </a:rPr>
              <a:t>Наши действия: Реальные шаги для Хайфы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1CFA6B-C6C5-4FE3-71D7-5EF73823A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253679"/>
              </p:ext>
            </p:extLst>
          </p:nvPr>
        </p:nvGraphicFramePr>
        <p:xfrm>
          <a:off x="4079965" y="637762"/>
          <a:ext cx="4204051" cy="553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ru-RU" sz="2400">
                <a:solidFill>
                  <a:schemeClr val="bg1"/>
                </a:solidFill>
              </a:rPr>
              <a:t>Преимущества циркулярности для Хайфы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352C1A-7063-3A12-9BC1-8CE6D9FD2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990511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>
                <a:solidFill>
                  <a:schemeClr val="bg1"/>
                </a:solidFill>
              </a:rPr>
              <a:t>Совместными усилиями к устойчивому будущему!</a:t>
            </a:r>
          </a:p>
        </p:txBody>
      </p:sp>
      <p:grpSp>
        <p:nvGrpSpPr>
          <p:cNvPr id="4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5F5F73-AB21-EAC3-B9F6-6BC31DBE7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00143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700">
                <a:solidFill>
                  <a:srgbClr val="FFFFFF"/>
                </a:solidFill>
              </a:rPr>
              <a:t>Наше мебельное потребление: Взгляд на глобальную и местную статистику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3C5D2C-5326-6F7F-7EBE-31C80D2BF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54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700">
                <a:solidFill>
                  <a:srgbClr val="FFFFFF"/>
                </a:solidFill>
              </a:rPr>
              <a:t>Цена нашего комфорта: Экологический и климатический ущерб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45BC50-6A95-BE6D-FD12-50BD0C35BD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13944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700">
                <a:solidFill>
                  <a:srgbClr val="FFFFFF"/>
                </a:solidFill>
              </a:rPr>
              <a:t>Обязательства Хайфы: Государственная политика в сфере сокращения отходов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B01D08-95D1-1313-32D4-3D6F872E3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84195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700">
                <a:solidFill>
                  <a:srgbClr val="FFFFFF"/>
                </a:solidFill>
              </a:rPr>
              <a:t>Сила сообщества: Роль общественности в реализации целей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81E8A-31DE-BD2A-6B32-5B7DDB9E8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1938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700">
                <a:solidFill>
                  <a:srgbClr val="FFFFFF"/>
                </a:solidFill>
              </a:rPr>
              <a:t>Циркулярная экономика: От линейной к устойчивой модели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A8E822-AD5B-EE06-7231-E9584D683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985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ru-RU" sz="3500">
                <a:solidFill>
                  <a:srgbClr val="FFFFFF"/>
                </a:solidFill>
              </a:rPr>
              <a:t>Первые шаги: Концепция 3‑R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8B7BD4-1180-F80B-9A62-E3E814E1D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4484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ru-RU" sz="3700">
                <a:solidFill>
                  <a:schemeClr val="bg1"/>
                </a:solidFill>
              </a:rPr>
              <a:t>Двигаясь дальше: Концепция 5‑R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F2128E-732C-A883-7FCF-3A76D0CFD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32172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ru-RU" sz="2400">
                <a:solidFill>
                  <a:srgbClr val="FFFFFF"/>
                </a:solidFill>
              </a:rPr>
              <a:t>Комплексный подход: Концепция 9‑R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50060-7F7D-0A1B-F8EF-5C4F3C575A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338545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741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Циркулярность в обращении с мебелью: Путь к устойчивому будущему Хайфы</vt:lpstr>
      <vt:lpstr>Наше мебельное потребление: Взгляд на глобальную и местную статистику</vt:lpstr>
      <vt:lpstr>Цена нашего комфорта: Экологический и климатический ущерб</vt:lpstr>
      <vt:lpstr>Обязательства Хайфы: Государственная политика в сфере сокращения отходов</vt:lpstr>
      <vt:lpstr>Сила сообщества: Роль общественности в реализации целей</vt:lpstr>
      <vt:lpstr>Циркулярная экономика: От линейной к устойчивой модели</vt:lpstr>
      <vt:lpstr>Первые шаги: Концепция 3‑R</vt:lpstr>
      <vt:lpstr>Двигаясь дальше: Концепция 5‑R</vt:lpstr>
      <vt:lpstr>Комплексный подход: Концепция 9‑R</vt:lpstr>
      <vt:lpstr>Мебель на вершине: Приоритеты циркулярности</vt:lpstr>
      <vt:lpstr>Дать мебели новую жизнь: Средние и нижние уровни</vt:lpstr>
      <vt:lpstr>Наши действия: Реальные шаги для Хайфы</vt:lpstr>
      <vt:lpstr>Преимущества циркулярности для Хайфы</vt:lpstr>
      <vt:lpstr>Совместными усилиями к устойчивому будущему!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Bela Nikitina</cp:lastModifiedBy>
  <cp:revision>1</cp:revision>
  <dcterms:created xsi:type="dcterms:W3CDTF">2013-01-27T09:14:16Z</dcterms:created>
  <dcterms:modified xsi:type="dcterms:W3CDTF">2025-07-13T15:59:14Z</dcterms:modified>
  <cp:category/>
</cp:coreProperties>
</file>