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59" r:id="rId5"/>
  </p:sldIdLst>
  <p:sldSz cx="51206400" cy="38404800"/>
  <p:notesSz cx="9296400" cy="70104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2559050" indent="-2025650"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5118100" indent="-4051300"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7678738" indent="-6078538"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0239375" indent="-8105775"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2096">
          <p15:clr>
            <a:srgbClr val="A4A3A4"/>
          </p15:clr>
        </p15:guide>
        <p15:guide id="2" pos="161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BAE04A-705C-3811-D88C-20AF0E1762C6}" v="20" dt="2024-10-19T15:19:03.362"/>
    <p1510:client id="{5C69A7E8-E360-8377-F05E-9154C1826819}" v="11" dt="2024-10-20T22:48:47.3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3" d="100"/>
          <a:sy n="13" d="100"/>
        </p:scale>
        <p:origin x="1810" y="226"/>
      </p:cViewPr>
      <p:guideLst>
        <p:guide orient="horz" pos="12096"/>
        <p:guide pos="161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E520FA-BE40-4B8D-92A5-B778614108AA}"/>
              </a:ext>
            </a:extLst>
          </p:cNvPr>
          <p:cNvSpPr>
            <a:spLocks noGrp="1"/>
          </p:cNvSpPr>
          <p:nvPr>
            <p:ph type="hdr" sz="quarter"/>
          </p:nvPr>
        </p:nvSpPr>
        <p:spPr>
          <a:xfrm>
            <a:off x="0" y="0"/>
            <a:ext cx="4029075" cy="350838"/>
          </a:xfrm>
          <a:prstGeom prst="rect">
            <a:avLst/>
          </a:prstGeom>
        </p:spPr>
        <p:txBody>
          <a:bodyPr vert="horz" lIns="91440" tIns="45720" rIns="91440" bIns="45720" rtlCol="0"/>
          <a:lstStyle>
            <a:lvl1pPr algn="l">
              <a:defRPr sz="1200">
                <a:latin typeface="Calibri" panose="020F0502020204030204" pitchFamily="34" charset="0"/>
                <a:ea typeface="MS PGothic" panose="020B0600070205080204" pitchFamily="34" charset="-128"/>
                <a:cs typeface="+mn-cs"/>
              </a:defRPr>
            </a:lvl1pPr>
          </a:lstStyle>
          <a:p>
            <a:pPr>
              <a:defRPr/>
            </a:pPr>
            <a:endParaRPr lang="en-US"/>
          </a:p>
        </p:txBody>
      </p:sp>
      <p:sp>
        <p:nvSpPr>
          <p:cNvPr id="3" name="Date Placeholder 2">
            <a:extLst>
              <a:ext uri="{FF2B5EF4-FFF2-40B4-BE49-F238E27FC236}">
                <a16:creationId xmlns:a16="http://schemas.microsoft.com/office/drawing/2014/main" id="{2750063F-DE85-49EA-AE8A-5672856060E4}"/>
              </a:ext>
            </a:extLst>
          </p:cNvPr>
          <p:cNvSpPr>
            <a:spLocks noGrp="1"/>
          </p:cNvSpPr>
          <p:nvPr>
            <p:ph type="dt" idx="1"/>
          </p:nvPr>
        </p:nvSpPr>
        <p:spPr>
          <a:xfrm>
            <a:off x="5265738" y="0"/>
            <a:ext cx="4029075" cy="350838"/>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B53EE54D-78F3-49E0-B7FE-51E6FD734DD7}" type="datetimeFigureOut">
              <a:rPr lang="en-US" altLang="en-US"/>
              <a:pPr>
                <a:defRPr/>
              </a:pPr>
              <a:t>10/21/2024</a:t>
            </a:fld>
            <a:endParaRPr lang="en-US" altLang="en-US"/>
          </a:p>
        </p:txBody>
      </p:sp>
      <p:sp>
        <p:nvSpPr>
          <p:cNvPr id="4" name="Slide Image Placeholder 3">
            <a:extLst>
              <a:ext uri="{FF2B5EF4-FFF2-40B4-BE49-F238E27FC236}">
                <a16:creationId xmlns:a16="http://schemas.microsoft.com/office/drawing/2014/main" id="{7FCC71CC-7277-49C6-9560-574A7410F332}"/>
              </a:ext>
            </a:extLst>
          </p:cNvPr>
          <p:cNvSpPr>
            <a:spLocks noGrp="1" noRot="1" noChangeAspect="1"/>
          </p:cNvSpPr>
          <p:nvPr>
            <p:ph type="sldImg" idx="2"/>
          </p:nvPr>
        </p:nvSpPr>
        <p:spPr>
          <a:xfrm>
            <a:off x="3071813" y="876300"/>
            <a:ext cx="3152775" cy="236537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0EEB6DFA-F36C-4462-9007-8747FD8FD608}"/>
              </a:ext>
            </a:extLst>
          </p:cNvPr>
          <p:cNvSpPr>
            <a:spLocks noGrp="1"/>
          </p:cNvSpPr>
          <p:nvPr>
            <p:ph type="body" sz="quarter" idx="3"/>
          </p:nvPr>
        </p:nvSpPr>
        <p:spPr>
          <a:xfrm>
            <a:off x="930275" y="3373438"/>
            <a:ext cx="7435850" cy="2760662"/>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3C2DE5F7-F068-4AA4-852C-66DC44E17FBC}"/>
              </a:ext>
            </a:extLst>
          </p:cNvPr>
          <p:cNvSpPr>
            <a:spLocks noGrp="1"/>
          </p:cNvSpPr>
          <p:nvPr>
            <p:ph type="ftr" sz="quarter" idx="4"/>
          </p:nvPr>
        </p:nvSpPr>
        <p:spPr>
          <a:xfrm>
            <a:off x="0" y="6659563"/>
            <a:ext cx="4029075" cy="350837"/>
          </a:xfrm>
          <a:prstGeom prst="rect">
            <a:avLst/>
          </a:prstGeom>
        </p:spPr>
        <p:txBody>
          <a:bodyPr vert="horz" lIns="91440" tIns="45720" rIns="91440" bIns="45720" rtlCol="0" anchor="b"/>
          <a:lstStyle>
            <a:lvl1pPr algn="l">
              <a:defRPr sz="1200">
                <a:latin typeface="Calibri" panose="020F0502020204030204" pitchFamily="34" charset="0"/>
                <a:ea typeface="MS PGothic" panose="020B0600070205080204" pitchFamily="34" charset="-128"/>
                <a:cs typeface="+mn-cs"/>
              </a:defRPr>
            </a:lvl1pPr>
          </a:lstStyle>
          <a:p>
            <a:pPr>
              <a:defRPr/>
            </a:pPr>
            <a:endParaRPr lang="en-US"/>
          </a:p>
        </p:txBody>
      </p:sp>
      <p:sp>
        <p:nvSpPr>
          <p:cNvPr id="7" name="Slide Number Placeholder 6">
            <a:extLst>
              <a:ext uri="{FF2B5EF4-FFF2-40B4-BE49-F238E27FC236}">
                <a16:creationId xmlns:a16="http://schemas.microsoft.com/office/drawing/2014/main" id="{745EFA52-274D-4C83-B021-0C770453445A}"/>
              </a:ext>
            </a:extLst>
          </p:cNvPr>
          <p:cNvSpPr>
            <a:spLocks noGrp="1"/>
          </p:cNvSpPr>
          <p:nvPr>
            <p:ph type="sldNum" sz="quarter" idx="5"/>
          </p:nvPr>
        </p:nvSpPr>
        <p:spPr>
          <a:xfrm>
            <a:off x="5265738" y="6659563"/>
            <a:ext cx="4029075" cy="35083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4180C932-8B47-404C-AA5F-D9533E9B548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mn-lt"/>
        <a:ea typeface="MS PGothic" panose="020B0600070205080204" pitchFamily="34" charset="-128"/>
        <a:cs typeface="+mn-cs"/>
      </a:defRPr>
    </a:lvl1pPr>
    <a:lvl2pPr marL="531813" algn="l" rtl="0" eaLnBrk="0" fontAlgn="base" hangingPunct="0">
      <a:spcBef>
        <a:spcPct val="30000"/>
      </a:spcBef>
      <a:spcAft>
        <a:spcPct val="0"/>
      </a:spcAft>
      <a:defRPr sz="1400" kern="1200">
        <a:solidFill>
          <a:schemeClr val="tx1"/>
        </a:solidFill>
        <a:latin typeface="+mn-lt"/>
        <a:ea typeface="MS PGothic" panose="020B0600070205080204" pitchFamily="34" charset="-128"/>
        <a:cs typeface="+mn-cs"/>
      </a:defRPr>
    </a:lvl2pPr>
    <a:lvl3pPr marL="1065213" algn="l" rtl="0" eaLnBrk="0" fontAlgn="base" hangingPunct="0">
      <a:spcBef>
        <a:spcPct val="30000"/>
      </a:spcBef>
      <a:spcAft>
        <a:spcPct val="0"/>
      </a:spcAft>
      <a:defRPr sz="1400" kern="1200">
        <a:solidFill>
          <a:schemeClr val="tx1"/>
        </a:solidFill>
        <a:latin typeface="+mn-lt"/>
        <a:ea typeface="MS PGothic" panose="020B0600070205080204" pitchFamily="34" charset="-128"/>
        <a:cs typeface="+mn-cs"/>
      </a:defRPr>
    </a:lvl3pPr>
    <a:lvl4pPr marL="1598613" algn="l" rtl="0" eaLnBrk="0" fontAlgn="base" hangingPunct="0">
      <a:spcBef>
        <a:spcPct val="30000"/>
      </a:spcBef>
      <a:spcAft>
        <a:spcPct val="0"/>
      </a:spcAft>
      <a:defRPr sz="1400" kern="1200">
        <a:solidFill>
          <a:schemeClr val="tx1"/>
        </a:solidFill>
        <a:latin typeface="+mn-lt"/>
        <a:ea typeface="MS PGothic" panose="020B0600070205080204" pitchFamily="34" charset="-128"/>
        <a:cs typeface="+mn-cs"/>
      </a:defRPr>
    </a:lvl4pPr>
    <a:lvl5pPr marL="2132013" algn="l" rtl="0" eaLnBrk="0" fontAlgn="base" hangingPunct="0">
      <a:spcBef>
        <a:spcPct val="30000"/>
      </a:spcBef>
      <a:spcAft>
        <a:spcPct val="0"/>
      </a:spcAft>
      <a:defRPr sz="1400" kern="1200">
        <a:solidFill>
          <a:schemeClr val="tx1"/>
        </a:solidFill>
        <a:latin typeface="+mn-lt"/>
        <a:ea typeface="MS PGothic" panose="020B0600070205080204" pitchFamily="34" charset="-128"/>
        <a:cs typeface="+mn-cs"/>
      </a:defRPr>
    </a:lvl5pPr>
    <a:lvl6pPr marL="2666848" algn="l" defTabSz="1066739" rtl="0" eaLnBrk="1" latinLnBrk="0" hangingPunct="1">
      <a:defRPr sz="1400" kern="1200">
        <a:solidFill>
          <a:schemeClr val="tx1"/>
        </a:solidFill>
        <a:latin typeface="+mn-lt"/>
        <a:ea typeface="+mn-ea"/>
        <a:cs typeface="+mn-cs"/>
      </a:defRPr>
    </a:lvl6pPr>
    <a:lvl7pPr marL="3200217" algn="l" defTabSz="1066739" rtl="0" eaLnBrk="1" latinLnBrk="0" hangingPunct="1">
      <a:defRPr sz="1400" kern="1200">
        <a:solidFill>
          <a:schemeClr val="tx1"/>
        </a:solidFill>
        <a:latin typeface="+mn-lt"/>
        <a:ea typeface="+mn-ea"/>
        <a:cs typeface="+mn-cs"/>
      </a:defRPr>
    </a:lvl7pPr>
    <a:lvl8pPr marL="3733587" algn="l" defTabSz="1066739" rtl="0" eaLnBrk="1" latinLnBrk="0" hangingPunct="1">
      <a:defRPr sz="1400" kern="1200">
        <a:solidFill>
          <a:schemeClr val="tx1"/>
        </a:solidFill>
        <a:latin typeface="+mn-lt"/>
        <a:ea typeface="+mn-ea"/>
        <a:cs typeface="+mn-cs"/>
      </a:defRPr>
    </a:lvl8pPr>
    <a:lvl9pPr marL="4266956" algn="l" defTabSz="1066739"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A0BA0BF1-28A4-4776-A432-0768EC0D418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a:extLst>
              <a:ext uri="{FF2B5EF4-FFF2-40B4-BE49-F238E27FC236}">
                <a16:creationId xmlns:a16="http://schemas.microsoft.com/office/drawing/2014/main" id="{DB45B511-EDAB-4229-8099-EB968FC86C5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00" name="Slide Number Placeholder 3">
            <a:extLst>
              <a:ext uri="{FF2B5EF4-FFF2-40B4-BE49-F238E27FC236}">
                <a16:creationId xmlns:a16="http://schemas.microsoft.com/office/drawing/2014/main" id="{C655B7D1-AAC8-435E-828C-40146A64D0E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54747D21-6F5F-49C4-A9D1-9D7B00060033}" type="slidenum">
              <a:rPr lang="en-US" altLang="en-US" smtClean="0"/>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11930382"/>
            <a:ext cx="43525440" cy="8232140"/>
          </a:xfrm>
        </p:spPr>
        <p:txBody>
          <a:bodyPr/>
          <a:lstStyle/>
          <a:p>
            <a:r>
              <a:rPr lang="en-US"/>
              <a:t>Click to edit Master title style</a:t>
            </a:r>
          </a:p>
        </p:txBody>
      </p:sp>
      <p:sp>
        <p:nvSpPr>
          <p:cNvPr id="3" name="Subtitle 2"/>
          <p:cNvSpPr>
            <a:spLocks noGrp="1"/>
          </p:cNvSpPr>
          <p:nvPr>
            <p:ph type="subTitle" idx="1"/>
          </p:nvPr>
        </p:nvSpPr>
        <p:spPr>
          <a:xfrm>
            <a:off x="7680960" y="21762720"/>
            <a:ext cx="35844480" cy="9814560"/>
          </a:xfrm>
        </p:spPr>
        <p:txBody>
          <a:bodyPr/>
          <a:lstStyle>
            <a:lvl1pPr marL="0" indent="0" algn="ctr">
              <a:buNone/>
              <a:defRPr>
                <a:solidFill>
                  <a:schemeClr val="tx1">
                    <a:tint val="75000"/>
                  </a:schemeClr>
                </a:solidFill>
              </a:defRPr>
            </a:lvl1pPr>
            <a:lvl2pPr marL="2560393" indent="0" algn="ctr">
              <a:buNone/>
              <a:defRPr>
                <a:solidFill>
                  <a:schemeClr val="tx1">
                    <a:tint val="75000"/>
                  </a:schemeClr>
                </a:solidFill>
              </a:defRPr>
            </a:lvl2pPr>
            <a:lvl3pPr marL="5120786" indent="0" algn="ctr">
              <a:buNone/>
              <a:defRPr>
                <a:solidFill>
                  <a:schemeClr val="tx1">
                    <a:tint val="75000"/>
                  </a:schemeClr>
                </a:solidFill>
              </a:defRPr>
            </a:lvl3pPr>
            <a:lvl4pPr marL="7681179" indent="0" algn="ctr">
              <a:buNone/>
              <a:defRPr>
                <a:solidFill>
                  <a:schemeClr val="tx1">
                    <a:tint val="75000"/>
                  </a:schemeClr>
                </a:solidFill>
              </a:defRPr>
            </a:lvl4pPr>
            <a:lvl5pPr marL="10241573" indent="0" algn="ctr">
              <a:buNone/>
              <a:defRPr>
                <a:solidFill>
                  <a:schemeClr val="tx1">
                    <a:tint val="75000"/>
                  </a:schemeClr>
                </a:solidFill>
              </a:defRPr>
            </a:lvl5pPr>
            <a:lvl6pPr marL="12801966" indent="0" algn="ctr">
              <a:buNone/>
              <a:defRPr>
                <a:solidFill>
                  <a:schemeClr val="tx1">
                    <a:tint val="75000"/>
                  </a:schemeClr>
                </a:solidFill>
              </a:defRPr>
            </a:lvl6pPr>
            <a:lvl7pPr marL="15362359" indent="0" algn="ctr">
              <a:buNone/>
              <a:defRPr>
                <a:solidFill>
                  <a:schemeClr val="tx1">
                    <a:tint val="75000"/>
                  </a:schemeClr>
                </a:solidFill>
              </a:defRPr>
            </a:lvl7pPr>
            <a:lvl8pPr marL="17922752" indent="0" algn="ctr">
              <a:buNone/>
              <a:defRPr>
                <a:solidFill>
                  <a:schemeClr val="tx1">
                    <a:tint val="75000"/>
                  </a:schemeClr>
                </a:solidFill>
              </a:defRPr>
            </a:lvl8pPr>
            <a:lvl9pPr marL="20483145"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F86FEB41-AFD5-4C7F-AED3-9C12FF556EEE}"/>
              </a:ext>
            </a:extLst>
          </p:cNvPr>
          <p:cNvSpPr>
            <a:spLocks noGrp="1"/>
          </p:cNvSpPr>
          <p:nvPr>
            <p:ph type="dt" sz="half" idx="10"/>
          </p:nvPr>
        </p:nvSpPr>
        <p:spPr/>
        <p:txBody>
          <a:bodyPr/>
          <a:lstStyle>
            <a:lvl1pPr>
              <a:defRPr/>
            </a:lvl1pPr>
          </a:lstStyle>
          <a:p>
            <a:pPr>
              <a:defRPr/>
            </a:pPr>
            <a:fld id="{AC0F9B36-F723-4651-B83C-640AA3FD18F7}" type="datetimeFigureOut">
              <a:rPr lang="en-US" altLang="en-US"/>
              <a:pPr>
                <a:defRPr/>
              </a:pPr>
              <a:t>10/21/2024</a:t>
            </a:fld>
            <a:endParaRPr lang="en-US" altLang="en-US"/>
          </a:p>
        </p:txBody>
      </p:sp>
      <p:sp>
        <p:nvSpPr>
          <p:cNvPr id="5" name="Footer Placeholder 4">
            <a:extLst>
              <a:ext uri="{FF2B5EF4-FFF2-40B4-BE49-F238E27FC236}">
                <a16:creationId xmlns:a16="http://schemas.microsoft.com/office/drawing/2014/main" id="{14259315-B067-4C42-BE9C-8E759E9209C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B37A761-7B66-4D12-824A-F533A61EFAC9}"/>
              </a:ext>
            </a:extLst>
          </p:cNvPr>
          <p:cNvSpPr>
            <a:spLocks noGrp="1"/>
          </p:cNvSpPr>
          <p:nvPr>
            <p:ph type="sldNum" sz="quarter" idx="12"/>
          </p:nvPr>
        </p:nvSpPr>
        <p:spPr/>
        <p:txBody>
          <a:bodyPr/>
          <a:lstStyle>
            <a:lvl1pPr>
              <a:defRPr/>
            </a:lvl1pPr>
          </a:lstStyle>
          <a:p>
            <a:pPr>
              <a:defRPr/>
            </a:pPr>
            <a:fld id="{C5C0CCE9-F5F9-43BA-8A01-9DCC57F1B974}" type="slidenum">
              <a:rPr lang="en-US" altLang="en-US"/>
              <a:pPr>
                <a:defRPr/>
              </a:pPr>
              <a:t>‹#›</a:t>
            </a:fld>
            <a:endParaRPr lang="en-US" altLang="en-US"/>
          </a:p>
        </p:txBody>
      </p:sp>
    </p:spTree>
    <p:extLst>
      <p:ext uri="{BB962C8B-B14F-4D97-AF65-F5344CB8AC3E}">
        <p14:creationId xmlns:p14="http://schemas.microsoft.com/office/powerpoint/2010/main" val="3753938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0B6CAA-69DE-4182-94D5-D4BCC0243530}"/>
              </a:ext>
            </a:extLst>
          </p:cNvPr>
          <p:cNvSpPr>
            <a:spLocks noGrp="1"/>
          </p:cNvSpPr>
          <p:nvPr>
            <p:ph type="dt" sz="half" idx="10"/>
          </p:nvPr>
        </p:nvSpPr>
        <p:spPr/>
        <p:txBody>
          <a:bodyPr/>
          <a:lstStyle>
            <a:lvl1pPr>
              <a:defRPr/>
            </a:lvl1pPr>
          </a:lstStyle>
          <a:p>
            <a:pPr>
              <a:defRPr/>
            </a:pPr>
            <a:fld id="{30A5F75C-FB48-4E17-A70B-342F3A36C4B1}" type="datetimeFigureOut">
              <a:rPr lang="en-US" altLang="en-US"/>
              <a:pPr>
                <a:defRPr/>
              </a:pPr>
              <a:t>10/21/2024</a:t>
            </a:fld>
            <a:endParaRPr lang="en-US" altLang="en-US"/>
          </a:p>
        </p:txBody>
      </p:sp>
      <p:sp>
        <p:nvSpPr>
          <p:cNvPr id="5" name="Footer Placeholder 4">
            <a:extLst>
              <a:ext uri="{FF2B5EF4-FFF2-40B4-BE49-F238E27FC236}">
                <a16:creationId xmlns:a16="http://schemas.microsoft.com/office/drawing/2014/main" id="{738B93EB-508B-47E9-84A3-079DB804C55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4D0A150-5A09-4D5A-B4D3-BE2B44908C1B}"/>
              </a:ext>
            </a:extLst>
          </p:cNvPr>
          <p:cNvSpPr>
            <a:spLocks noGrp="1"/>
          </p:cNvSpPr>
          <p:nvPr>
            <p:ph type="sldNum" sz="quarter" idx="12"/>
          </p:nvPr>
        </p:nvSpPr>
        <p:spPr/>
        <p:txBody>
          <a:bodyPr/>
          <a:lstStyle>
            <a:lvl1pPr>
              <a:defRPr/>
            </a:lvl1pPr>
          </a:lstStyle>
          <a:p>
            <a:pPr>
              <a:defRPr/>
            </a:pPr>
            <a:fld id="{7A6DFA90-DEB5-4B90-B5BC-6C23BC566139}" type="slidenum">
              <a:rPr lang="en-US" altLang="en-US"/>
              <a:pPr>
                <a:defRPr/>
              </a:pPr>
              <a:t>‹#›</a:t>
            </a:fld>
            <a:endParaRPr lang="en-US" altLang="en-US"/>
          </a:p>
        </p:txBody>
      </p:sp>
    </p:spTree>
    <p:extLst>
      <p:ext uri="{BB962C8B-B14F-4D97-AF65-F5344CB8AC3E}">
        <p14:creationId xmlns:p14="http://schemas.microsoft.com/office/powerpoint/2010/main" val="1677939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4640" y="1537976"/>
            <a:ext cx="11521440" cy="3276854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60320" y="1537976"/>
            <a:ext cx="33710880" cy="327685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C2F307-3592-4081-9E86-D3EF28E63DE1}"/>
              </a:ext>
            </a:extLst>
          </p:cNvPr>
          <p:cNvSpPr>
            <a:spLocks noGrp="1"/>
          </p:cNvSpPr>
          <p:nvPr>
            <p:ph type="dt" sz="half" idx="10"/>
          </p:nvPr>
        </p:nvSpPr>
        <p:spPr/>
        <p:txBody>
          <a:bodyPr/>
          <a:lstStyle>
            <a:lvl1pPr>
              <a:defRPr/>
            </a:lvl1pPr>
          </a:lstStyle>
          <a:p>
            <a:pPr>
              <a:defRPr/>
            </a:pPr>
            <a:fld id="{C2DDD9A4-7447-4363-8C36-683B17A24C9D}" type="datetimeFigureOut">
              <a:rPr lang="en-US" altLang="en-US"/>
              <a:pPr>
                <a:defRPr/>
              </a:pPr>
              <a:t>10/21/2024</a:t>
            </a:fld>
            <a:endParaRPr lang="en-US" altLang="en-US"/>
          </a:p>
        </p:txBody>
      </p:sp>
      <p:sp>
        <p:nvSpPr>
          <p:cNvPr id="5" name="Footer Placeholder 4">
            <a:extLst>
              <a:ext uri="{FF2B5EF4-FFF2-40B4-BE49-F238E27FC236}">
                <a16:creationId xmlns:a16="http://schemas.microsoft.com/office/drawing/2014/main" id="{6C07EAB7-29FB-417F-BE98-39A52C85A00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909AAD8-54CE-41A0-9D03-25E05CF4224D}"/>
              </a:ext>
            </a:extLst>
          </p:cNvPr>
          <p:cNvSpPr>
            <a:spLocks noGrp="1"/>
          </p:cNvSpPr>
          <p:nvPr>
            <p:ph type="sldNum" sz="quarter" idx="12"/>
          </p:nvPr>
        </p:nvSpPr>
        <p:spPr/>
        <p:txBody>
          <a:bodyPr/>
          <a:lstStyle>
            <a:lvl1pPr>
              <a:defRPr/>
            </a:lvl1pPr>
          </a:lstStyle>
          <a:p>
            <a:pPr>
              <a:defRPr/>
            </a:pPr>
            <a:fld id="{01DFCEF2-663B-4698-A1D1-E39B693D1458}" type="slidenum">
              <a:rPr lang="en-US" altLang="en-US"/>
              <a:pPr>
                <a:defRPr/>
              </a:pPr>
              <a:t>‹#›</a:t>
            </a:fld>
            <a:endParaRPr lang="en-US" altLang="en-US"/>
          </a:p>
        </p:txBody>
      </p:sp>
    </p:spTree>
    <p:extLst>
      <p:ext uri="{BB962C8B-B14F-4D97-AF65-F5344CB8AC3E}">
        <p14:creationId xmlns:p14="http://schemas.microsoft.com/office/powerpoint/2010/main" val="1933503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BEE3B1-6EC6-4974-895D-5D9E7B2F4147}"/>
              </a:ext>
            </a:extLst>
          </p:cNvPr>
          <p:cNvSpPr>
            <a:spLocks noGrp="1"/>
          </p:cNvSpPr>
          <p:nvPr>
            <p:ph type="dt" sz="half" idx="10"/>
          </p:nvPr>
        </p:nvSpPr>
        <p:spPr/>
        <p:txBody>
          <a:bodyPr/>
          <a:lstStyle>
            <a:lvl1pPr>
              <a:defRPr/>
            </a:lvl1pPr>
          </a:lstStyle>
          <a:p>
            <a:pPr>
              <a:defRPr/>
            </a:pPr>
            <a:fld id="{17AE964D-D8D5-4A03-88EE-9A52C3435373}" type="datetimeFigureOut">
              <a:rPr lang="en-US" altLang="en-US"/>
              <a:pPr>
                <a:defRPr/>
              </a:pPr>
              <a:t>10/21/2024</a:t>
            </a:fld>
            <a:endParaRPr lang="en-US" altLang="en-US"/>
          </a:p>
        </p:txBody>
      </p:sp>
      <p:sp>
        <p:nvSpPr>
          <p:cNvPr id="5" name="Footer Placeholder 4">
            <a:extLst>
              <a:ext uri="{FF2B5EF4-FFF2-40B4-BE49-F238E27FC236}">
                <a16:creationId xmlns:a16="http://schemas.microsoft.com/office/drawing/2014/main" id="{8AEB33FF-EB8D-4094-8311-C0A83661CDE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3CC9710-7AFF-478A-AE1A-2C7ED7D4621F}"/>
              </a:ext>
            </a:extLst>
          </p:cNvPr>
          <p:cNvSpPr>
            <a:spLocks noGrp="1"/>
          </p:cNvSpPr>
          <p:nvPr>
            <p:ph type="sldNum" sz="quarter" idx="12"/>
          </p:nvPr>
        </p:nvSpPr>
        <p:spPr/>
        <p:txBody>
          <a:bodyPr/>
          <a:lstStyle>
            <a:lvl1pPr>
              <a:defRPr/>
            </a:lvl1pPr>
          </a:lstStyle>
          <a:p>
            <a:pPr>
              <a:defRPr/>
            </a:pPr>
            <a:fld id="{E70B508A-2C32-46ED-BA2C-C977EC68020D}" type="slidenum">
              <a:rPr lang="en-US" altLang="en-US"/>
              <a:pPr>
                <a:defRPr/>
              </a:pPr>
              <a:t>‹#›</a:t>
            </a:fld>
            <a:endParaRPr lang="en-US" altLang="en-US"/>
          </a:p>
        </p:txBody>
      </p:sp>
    </p:spTree>
    <p:extLst>
      <p:ext uri="{BB962C8B-B14F-4D97-AF65-F5344CB8AC3E}">
        <p14:creationId xmlns:p14="http://schemas.microsoft.com/office/powerpoint/2010/main" val="4174852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2" y="24678642"/>
            <a:ext cx="43525440" cy="7627620"/>
          </a:xfrm>
        </p:spPr>
        <p:txBody>
          <a:bodyPr anchor="t"/>
          <a:lstStyle>
            <a:lvl1pPr algn="l">
              <a:defRPr sz="22401" b="1" cap="all"/>
            </a:lvl1pPr>
          </a:lstStyle>
          <a:p>
            <a:r>
              <a:rPr lang="en-US"/>
              <a:t>Click to edit Master title style</a:t>
            </a:r>
          </a:p>
        </p:txBody>
      </p:sp>
      <p:sp>
        <p:nvSpPr>
          <p:cNvPr id="3" name="Text Placeholder 2"/>
          <p:cNvSpPr>
            <a:spLocks noGrp="1"/>
          </p:cNvSpPr>
          <p:nvPr>
            <p:ph type="body" idx="1"/>
          </p:nvPr>
        </p:nvSpPr>
        <p:spPr>
          <a:xfrm>
            <a:off x="4044952" y="16277596"/>
            <a:ext cx="43525440" cy="8401048"/>
          </a:xfrm>
        </p:spPr>
        <p:txBody>
          <a:bodyPr anchor="b"/>
          <a:lstStyle>
            <a:lvl1pPr marL="0" indent="0">
              <a:buNone/>
              <a:defRPr sz="11200">
                <a:solidFill>
                  <a:schemeClr val="tx1">
                    <a:tint val="75000"/>
                  </a:schemeClr>
                </a:solidFill>
              </a:defRPr>
            </a:lvl1pPr>
            <a:lvl2pPr marL="2560393" indent="0">
              <a:buNone/>
              <a:defRPr sz="10080">
                <a:solidFill>
                  <a:schemeClr val="tx1">
                    <a:tint val="75000"/>
                  </a:schemeClr>
                </a:solidFill>
              </a:defRPr>
            </a:lvl2pPr>
            <a:lvl3pPr marL="5120786" indent="0">
              <a:buNone/>
              <a:defRPr sz="8960">
                <a:solidFill>
                  <a:schemeClr val="tx1">
                    <a:tint val="75000"/>
                  </a:schemeClr>
                </a:solidFill>
              </a:defRPr>
            </a:lvl3pPr>
            <a:lvl4pPr marL="7681179" indent="0">
              <a:buNone/>
              <a:defRPr sz="7840">
                <a:solidFill>
                  <a:schemeClr val="tx1">
                    <a:tint val="75000"/>
                  </a:schemeClr>
                </a:solidFill>
              </a:defRPr>
            </a:lvl4pPr>
            <a:lvl5pPr marL="10241573" indent="0">
              <a:buNone/>
              <a:defRPr sz="7840">
                <a:solidFill>
                  <a:schemeClr val="tx1">
                    <a:tint val="75000"/>
                  </a:schemeClr>
                </a:solidFill>
              </a:defRPr>
            </a:lvl5pPr>
            <a:lvl6pPr marL="12801966" indent="0">
              <a:buNone/>
              <a:defRPr sz="7840">
                <a:solidFill>
                  <a:schemeClr val="tx1">
                    <a:tint val="75000"/>
                  </a:schemeClr>
                </a:solidFill>
              </a:defRPr>
            </a:lvl6pPr>
            <a:lvl7pPr marL="15362359" indent="0">
              <a:buNone/>
              <a:defRPr sz="7840">
                <a:solidFill>
                  <a:schemeClr val="tx1">
                    <a:tint val="75000"/>
                  </a:schemeClr>
                </a:solidFill>
              </a:defRPr>
            </a:lvl7pPr>
            <a:lvl8pPr marL="17922752" indent="0">
              <a:buNone/>
              <a:defRPr sz="7840">
                <a:solidFill>
                  <a:schemeClr val="tx1">
                    <a:tint val="75000"/>
                  </a:schemeClr>
                </a:solidFill>
              </a:defRPr>
            </a:lvl8pPr>
            <a:lvl9pPr marL="20483145" indent="0">
              <a:buNone/>
              <a:defRPr sz="784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5BE527-15F1-4B56-A445-2E60EDA0E78E}"/>
              </a:ext>
            </a:extLst>
          </p:cNvPr>
          <p:cNvSpPr>
            <a:spLocks noGrp="1"/>
          </p:cNvSpPr>
          <p:nvPr>
            <p:ph type="dt" sz="half" idx="10"/>
          </p:nvPr>
        </p:nvSpPr>
        <p:spPr/>
        <p:txBody>
          <a:bodyPr/>
          <a:lstStyle>
            <a:lvl1pPr>
              <a:defRPr/>
            </a:lvl1pPr>
          </a:lstStyle>
          <a:p>
            <a:pPr>
              <a:defRPr/>
            </a:pPr>
            <a:fld id="{6563E852-15F8-4802-8F0A-BE0DEA76212A}" type="datetimeFigureOut">
              <a:rPr lang="en-US" altLang="en-US"/>
              <a:pPr>
                <a:defRPr/>
              </a:pPr>
              <a:t>10/21/2024</a:t>
            </a:fld>
            <a:endParaRPr lang="en-US" altLang="en-US"/>
          </a:p>
        </p:txBody>
      </p:sp>
      <p:sp>
        <p:nvSpPr>
          <p:cNvPr id="5" name="Footer Placeholder 4">
            <a:extLst>
              <a:ext uri="{FF2B5EF4-FFF2-40B4-BE49-F238E27FC236}">
                <a16:creationId xmlns:a16="http://schemas.microsoft.com/office/drawing/2014/main" id="{59C7A3DC-F05F-448C-AEE9-2286107CFC7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C638CCE-84B7-49DE-8C53-B7D514A2F05F}"/>
              </a:ext>
            </a:extLst>
          </p:cNvPr>
          <p:cNvSpPr>
            <a:spLocks noGrp="1"/>
          </p:cNvSpPr>
          <p:nvPr>
            <p:ph type="sldNum" sz="quarter" idx="12"/>
          </p:nvPr>
        </p:nvSpPr>
        <p:spPr/>
        <p:txBody>
          <a:bodyPr/>
          <a:lstStyle>
            <a:lvl1pPr>
              <a:defRPr/>
            </a:lvl1pPr>
          </a:lstStyle>
          <a:p>
            <a:pPr>
              <a:defRPr/>
            </a:pPr>
            <a:fld id="{771DA0D5-1A76-4B78-B0F0-352B7186AAEF}" type="slidenum">
              <a:rPr lang="en-US" altLang="en-US"/>
              <a:pPr>
                <a:defRPr/>
              </a:pPr>
              <a:t>‹#›</a:t>
            </a:fld>
            <a:endParaRPr lang="en-US" altLang="en-US"/>
          </a:p>
        </p:txBody>
      </p:sp>
    </p:spTree>
    <p:extLst>
      <p:ext uri="{BB962C8B-B14F-4D97-AF65-F5344CB8AC3E}">
        <p14:creationId xmlns:p14="http://schemas.microsoft.com/office/powerpoint/2010/main" val="3921491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60320" y="8961124"/>
            <a:ext cx="22616160" cy="25345392"/>
          </a:xfrm>
        </p:spPr>
        <p:txBody>
          <a:bodyPr/>
          <a:lstStyle>
            <a:lvl1pPr>
              <a:defRPr sz="15680"/>
            </a:lvl1pPr>
            <a:lvl2pPr>
              <a:defRPr sz="13440"/>
            </a:lvl2pPr>
            <a:lvl3pPr>
              <a:defRPr sz="11200"/>
            </a:lvl3pPr>
            <a:lvl4pPr>
              <a:defRPr sz="10080"/>
            </a:lvl4pPr>
            <a:lvl5pPr>
              <a:defRPr sz="10080"/>
            </a:lvl5pPr>
            <a:lvl6pPr>
              <a:defRPr sz="10080"/>
            </a:lvl6pPr>
            <a:lvl7pPr>
              <a:defRPr sz="10080"/>
            </a:lvl7pPr>
            <a:lvl8pPr>
              <a:defRPr sz="10080"/>
            </a:lvl8pPr>
            <a:lvl9pPr>
              <a:defRPr sz="100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6029920" y="8961124"/>
            <a:ext cx="22616160" cy="25345392"/>
          </a:xfrm>
        </p:spPr>
        <p:txBody>
          <a:bodyPr/>
          <a:lstStyle>
            <a:lvl1pPr>
              <a:defRPr sz="15680"/>
            </a:lvl1pPr>
            <a:lvl2pPr>
              <a:defRPr sz="13440"/>
            </a:lvl2pPr>
            <a:lvl3pPr>
              <a:defRPr sz="11200"/>
            </a:lvl3pPr>
            <a:lvl4pPr>
              <a:defRPr sz="10080"/>
            </a:lvl4pPr>
            <a:lvl5pPr>
              <a:defRPr sz="10080"/>
            </a:lvl5pPr>
            <a:lvl6pPr>
              <a:defRPr sz="10080"/>
            </a:lvl6pPr>
            <a:lvl7pPr>
              <a:defRPr sz="10080"/>
            </a:lvl7pPr>
            <a:lvl8pPr>
              <a:defRPr sz="10080"/>
            </a:lvl8pPr>
            <a:lvl9pPr>
              <a:defRPr sz="100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611B8B4A-BAC8-4DB3-98C4-700E84664980}"/>
              </a:ext>
            </a:extLst>
          </p:cNvPr>
          <p:cNvSpPr>
            <a:spLocks noGrp="1"/>
          </p:cNvSpPr>
          <p:nvPr>
            <p:ph type="dt" sz="half" idx="10"/>
          </p:nvPr>
        </p:nvSpPr>
        <p:spPr/>
        <p:txBody>
          <a:bodyPr/>
          <a:lstStyle>
            <a:lvl1pPr>
              <a:defRPr/>
            </a:lvl1pPr>
          </a:lstStyle>
          <a:p>
            <a:pPr>
              <a:defRPr/>
            </a:pPr>
            <a:fld id="{D0FFCBFA-C207-4C6C-A099-77D27C6E5A0F}" type="datetimeFigureOut">
              <a:rPr lang="en-US" altLang="en-US"/>
              <a:pPr>
                <a:defRPr/>
              </a:pPr>
              <a:t>10/21/2024</a:t>
            </a:fld>
            <a:endParaRPr lang="en-US" altLang="en-US"/>
          </a:p>
        </p:txBody>
      </p:sp>
      <p:sp>
        <p:nvSpPr>
          <p:cNvPr id="6" name="Footer Placeholder 4">
            <a:extLst>
              <a:ext uri="{FF2B5EF4-FFF2-40B4-BE49-F238E27FC236}">
                <a16:creationId xmlns:a16="http://schemas.microsoft.com/office/drawing/2014/main" id="{EB0B5CDB-C7F3-432B-A6CE-D846E343338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9CC2733-CB55-4B0C-B8CB-BC9D1EE52269}"/>
              </a:ext>
            </a:extLst>
          </p:cNvPr>
          <p:cNvSpPr>
            <a:spLocks noGrp="1"/>
          </p:cNvSpPr>
          <p:nvPr>
            <p:ph type="sldNum" sz="quarter" idx="12"/>
          </p:nvPr>
        </p:nvSpPr>
        <p:spPr/>
        <p:txBody>
          <a:bodyPr/>
          <a:lstStyle>
            <a:lvl1pPr>
              <a:defRPr/>
            </a:lvl1pPr>
          </a:lstStyle>
          <a:p>
            <a:pPr>
              <a:defRPr/>
            </a:pPr>
            <a:fld id="{4229C1ED-0DBB-4B20-B939-CC6CD829A5F3}" type="slidenum">
              <a:rPr lang="en-US" altLang="en-US"/>
              <a:pPr>
                <a:defRPr/>
              </a:pPr>
              <a:t>‹#›</a:t>
            </a:fld>
            <a:endParaRPr lang="en-US" altLang="en-US"/>
          </a:p>
        </p:txBody>
      </p:sp>
    </p:spTree>
    <p:extLst>
      <p:ext uri="{BB962C8B-B14F-4D97-AF65-F5344CB8AC3E}">
        <p14:creationId xmlns:p14="http://schemas.microsoft.com/office/powerpoint/2010/main" val="1624857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320" y="8596632"/>
            <a:ext cx="22625052" cy="3582668"/>
          </a:xfrm>
        </p:spPr>
        <p:txBody>
          <a:bodyPr anchor="b"/>
          <a:lstStyle>
            <a:lvl1pPr marL="0" indent="0">
              <a:buNone/>
              <a:defRPr sz="13440" b="1"/>
            </a:lvl1pPr>
            <a:lvl2pPr marL="2560393" indent="0">
              <a:buNone/>
              <a:defRPr sz="11200" b="1"/>
            </a:lvl2pPr>
            <a:lvl3pPr marL="5120786" indent="0">
              <a:buNone/>
              <a:defRPr sz="10080" b="1"/>
            </a:lvl3pPr>
            <a:lvl4pPr marL="7681179" indent="0">
              <a:buNone/>
              <a:defRPr sz="8960" b="1"/>
            </a:lvl4pPr>
            <a:lvl5pPr marL="10241573" indent="0">
              <a:buNone/>
              <a:defRPr sz="8960" b="1"/>
            </a:lvl5pPr>
            <a:lvl6pPr marL="12801966" indent="0">
              <a:buNone/>
              <a:defRPr sz="8960" b="1"/>
            </a:lvl6pPr>
            <a:lvl7pPr marL="15362359" indent="0">
              <a:buNone/>
              <a:defRPr sz="8960" b="1"/>
            </a:lvl7pPr>
            <a:lvl8pPr marL="17922752" indent="0">
              <a:buNone/>
              <a:defRPr sz="8960" b="1"/>
            </a:lvl8pPr>
            <a:lvl9pPr marL="20483145" indent="0">
              <a:buNone/>
              <a:defRPr sz="8960" b="1"/>
            </a:lvl9pPr>
          </a:lstStyle>
          <a:p>
            <a:pPr lvl="0"/>
            <a:r>
              <a:rPr lang="en-US"/>
              <a:t>Click to edit Master text styles</a:t>
            </a:r>
          </a:p>
        </p:txBody>
      </p:sp>
      <p:sp>
        <p:nvSpPr>
          <p:cNvPr id="4" name="Content Placeholder 3"/>
          <p:cNvSpPr>
            <a:spLocks noGrp="1"/>
          </p:cNvSpPr>
          <p:nvPr>
            <p:ph sz="half" idx="2"/>
          </p:nvPr>
        </p:nvSpPr>
        <p:spPr>
          <a:xfrm>
            <a:off x="2560320" y="12179300"/>
            <a:ext cx="22625052" cy="22127212"/>
          </a:xfrm>
        </p:spPr>
        <p:txBody>
          <a:bodyPr/>
          <a:lstStyle>
            <a:lvl1pPr>
              <a:defRPr sz="13440"/>
            </a:lvl1pPr>
            <a:lvl2pPr>
              <a:defRPr sz="11200"/>
            </a:lvl2pPr>
            <a:lvl3pPr>
              <a:defRPr sz="10080"/>
            </a:lvl3pPr>
            <a:lvl4pPr>
              <a:defRPr sz="8960"/>
            </a:lvl4pPr>
            <a:lvl5pPr>
              <a:defRPr sz="8960"/>
            </a:lvl5pPr>
            <a:lvl6pPr>
              <a:defRPr sz="8960"/>
            </a:lvl6pPr>
            <a:lvl7pPr>
              <a:defRPr sz="8960"/>
            </a:lvl7pPr>
            <a:lvl8pPr>
              <a:defRPr sz="8960"/>
            </a:lvl8pPr>
            <a:lvl9pPr>
              <a:defRPr sz="89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142" y="8596632"/>
            <a:ext cx="22633940" cy="3582668"/>
          </a:xfrm>
        </p:spPr>
        <p:txBody>
          <a:bodyPr anchor="b"/>
          <a:lstStyle>
            <a:lvl1pPr marL="0" indent="0">
              <a:buNone/>
              <a:defRPr sz="13440" b="1"/>
            </a:lvl1pPr>
            <a:lvl2pPr marL="2560393" indent="0">
              <a:buNone/>
              <a:defRPr sz="11200" b="1"/>
            </a:lvl2pPr>
            <a:lvl3pPr marL="5120786" indent="0">
              <a:buNone/>
              <a:defRPr sz="10080" b="1"/>
            </a:lvl3pPr>
            <a:lvl4pPr marL="7681179" indent="0">
              <a:buNone/>
              <a:defRPr sz="8960" b="1"/>
            </a:lvl4pPr>
            <a:lvl5pPr marL="10241573" indent="0">
              <a:buNone/>
              <a:defRPr sz="8960" b="1"/>
            </a:lvl5pPr>
            <a:lvl6pPr marL="12801966" indent="0">
              <a:buNone/>
              <a:defRPr sz="8960" b="1"/>
            </a:lvl6pPr>
            <a:lvl7pPr marL="15362359" indent="0">
              <a:buNone/>
              <a:defRPr sz="8960" b="1"/>
            </a:lvl7pPr>
            <a:lvl8pPr marL="17922752" indent="0">
              <a:buNone/>
              <a:defRPr sz="8960" b="1"/>
            </a:lvl8pPr>
            <a:lvl9pPr marL="20483145" indent="0">
              <a:buNone/>
              <a:defRPr sz="8960" b="1"/>
            </a:lvl9pPr>
          </a:lstStyle>
          <a:p>
            <a:pPr lvl="0"/>
            <a:r>
              <a:rPr lang="en-US"/>
              <a:t>Click to edit Master text styles</a:t>
            </a:r>
          </a:p>
        </p:txBody>
      </p:sp>
      <p:sp>
        <p:nvSpPr>
          <p:cNvPr id="6" name="Content Placeholder 5"/>
          <p:cNvSpPr>
            <a:spLocks noGrp="1"/>
          </p:cNvSpPr>
          <p:nvPr>
            <p:ph sz="quarter" idx="4"/>
          </p:nvPr>
        </p:nvSpPr>
        <p:spPr>
          <a:xfrm>
            <a:off x="26012142" y="12179300"/>
            <a:ext cx="22633940" cy="22127212"/>
          </a:xfrm>
        </p:spPr>
        <p:txBody>
          <a:bodyPr/>
          <a:lstStyle>
            <a:lvl1pPr>
              <a:defRPr sz="13440"/>
            </a:lvl1pPr>
            <a:lvl2pPr>
              <a:defRPr sz="11200"/>
            </a:lvl2pPr>
            <a:lvl3pPr>
              <a:defRPr sz="10080"/>
            </a:lvl3pPr>
            <a:lvl4pPr>
              <a:defRPr sz="8960"/>
            </a:lvl4pPr>
            <a:lvl5pPr>
              <a:defRPr sz="8960"/>
            </a:lvl5pPr>
            <a:lvl6pPr>
              <a:defRPr sz="8960"/>
            </a:lvl6pPr>
            <a:lvl7pPr>
              <a:defRPr sz="8960"/>
            </a:lvl7pPr>
            <a:lvl8pPr>
              <a:defRPr sz="8960"/>
            </a:lvl8pPr>
            <a:lvl9pPr>
              <a:defRPr sz="89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F3D90288-312D-4A95-914E-9556FE7A0457}"/>
              </a:ext>
            </a:extLst>
          </p:cNvPr>
          <p:cNvSpPr>
            <a:spLocks noGrp="1"/>
          </p:cNvSpPr>
          <p:nvPr>
            <p:ph type="dt" sz="half" idx="10"/>
          </p:nvPr>
        </p:nvSpPr>
        <p:spPr/>
        <p:txBody>
          <a:bodyPr/>
          <a:lstStyle>
            <a:lvl1pPr>
              <a:defRPr/>
            </a:lvl1pPr>
          </a:lstStyle>
          <a:p>
            <a:pPr>
              <a:defRPr/>
            </a:pPr>
            <a:fld id="{F5A7D278-EEB4-4865-8BD0-3B897B72618D}" type="datetimeFigureOut">
              <a:rPr lang="en-US" altLang="en-US"/>
              <a:pPr>
                <a:defRPr/>
              </a:pPr>
              <a:t>10/21/2024</a:t>
            </a:fld>
            <a:endParaRPr lang="en-US" altLang="en-US"/>
          </a:p>
        </p:txBody>
      </p:sp>
      <p:sp>
        <p:nvSpPr>
          <p:cNvPr id="8" name="Footer Placeholder 4">
            <a:extLst>
              <a:ext uri="{FF2B5EF4-FFF2-40B4-BE49-F238E27FC236}">
                <a16:creationId xmlns:a16="http://schemas.microsoft.com/office/drawing/2014/main" id="{F5B88161-7DFA-4B21-B44F-6B50D2EE45AB}"/>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96383019-45F1-4140-B044-ED8A53DAF61F}"/>
              </a:ext>
            </a:extLst>
          </p:cNvPr>
          <p:cNvSpPr>
            <a:spLocks noGrp="1"/>
          </p:cNvSpPr>
          <p:nvPr>
            <p:ph type="sldNum" sz="quarter" idx="12"/>
          </p:nvPr>
        </p:nvSpPr>
        <p:spPr/>
        <p:txBody>
          <a:bodyPr/>
          <a:lstStyle>
            <a:lvl1pPr>
              <a:defRPr/>
            </a:lvl1pPr>
          </a:lstStyle>
          <a:p>
            <a:pPr>
              <a:defRPr/>
            </a:pPr>
            <a:fld id="{C5B4E0F8-6231-43F8-8451-194314A50F48}" type="slidenum">
              <a:rPr lang="en-US" altLang="en-US"/>
              <a:pPr>
                <a:defRPr/>
              </a:pPr>
              <a:t>‹#›</a:t>
            </a:fld>
            <a:endParaRPr lang="en-US" altLang="en-US"/>
          </a:p>
        </p:txBody>
      </p:sp>
    </p:spTree>
    <p:extLst>
      <p:ext uri="{BB962C8B-B14F-4D97-AF65-F5344CB8AC3E}">
        <p14:creationId xmlns:p14="http://schemas.microsoft.com/office/powerpoint/2010/main" val="3309568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249FF59E-118F-4C9E-86A5-86E79F9D82C4}"/>
              </a:ext>
            </a:extLst>
          </p:cNvPr>
          <p:cNvSpPr>
            <a:spLocks noGrp="1"/>
          </p:cNvSpPr>
          <p:nvPr>
            <p:ph type="dt" sz="half" idx="10"/>
          </p:nvPr>
        </p:nvSpPr>
        <p:spPr/>
        <p:txBody>
          <a:bodyPr/>
          <a:lstStyle>
            <a:lvl1pPr>
              <a:defRPr/>
            </a:lvl1pPr>
          </a:lstStyle>
          <a:p>
            <a:pPr>
              <a:defRPr/>
            </a:pPr>
            <a:fld id="{059E0B29-F805-4738-9AE4-FB3F6EED2CBD}" type="datetimeFigureOut">
              <a:rPr lang="en-US" altLang="en-US"/>
              <a:pPr>
                <a:defRPr/>
              </a:pPr>
              <a:t>10/21/2024</a:t>
            </a:fld>
            <a:endParaRPr lang="en-US" altLang="en-US"/>
          </a:p>
        </p:txBody>
      </p:sp>
      <p:sp>
        <p:nvSpPr>
          <p:cNvPr id="4" name="Footer Placeholder 4">
            <a:extLst>
              <a:ext uri="{FF2B5EF4-FFF2-40B4-BE49-F238E27FC236}">
                <a16:creationId xmlns:a16="http://schemas.microsoft.com/office/drawing/2014/main" id="{5F64F246-8D7D-4756-90E1-7B949ADF628A}"/>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02B55AD3-311F-4D20-9F13-40169DA8CC11}"/>
              </a:ext>
            </a:extLst>
          </p:cNvPr>
          <p:cNvSpPr>
            <a:spLocks noGrp="1"/>
          </p:cNvSpPr>
          <p:nvPr>
            <p:ph type="sldNum" sz="quarter" idx="12"/>
          </p:nvPr>
        </p:nvSpPr>
        <p:spPr/>
        <p:txBody>
          <a:bodyPr/>
          <a:lstStyle>
            <a:lvl1pPr>
              <a:defRPr/>
            </a:lvl1pPr>
          </a:lstStyle>
          <a:p>
            <a:pPr>
              <a:defRPr/>
            </a:pPr>
            <a:fld id="{E464D32D-F75F-4513-94A7-A4A20CE94CFD}" type="slidenum">
              <a:rPr lang="en-US" altLang="en-US"/>
              <a:pPr>
                <a:defRPr/>
              </a:pPr>
              <a:t>‹#›</a:t>
            </a:fld>
            <a:endParaRPr lang="en-US" altLang="en-US"/>
          </a:p>
        </p:txBody>
      </p:sp>
    </p:spTree>
    <p:extLst>
      <p:ext uri="{BB962C8B-B14F-4D97-AF65-F5344CB8AC3E}">
        <p14:creationId xmlns:p14="http://schemas.microsoft.com/office/powerpoint/2010/main" val="3589473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C2220E3-C7F7-4919-9C01-A32E7BDD28FC}"/>
              </a:ext>
            </a:extLst>
          </p:cNvPr>
          <p:cNvSpPr>
            <a:spLocks noGrp="1"/>
          </p:cNvSpPr>
          <p:nvPr>
            <p:ph type="dt" sz="half" idx="10"/>
          </p:nvPr>
        </p:nvSpPr>
        <p:spPr/>
        <p:txBody>
          <a:bodyPr/>
          <a:lstStyle>
            <a:lvl1pPr>
              <a:defRPr/>
            </a:lvl1pPr>
          </a:lstStyle>
          <a:p>
            <a:pPr>
              <a:defRPr/>
            </a:pPr>
            <a:fld id="{A7366BAB-5F7D-45DA-A0A7-099E8A6BBC4E}" type="datetimeFigureOut">
              <a:rPr lang="en-US" altLang="en-US"/>
              <a:pPr>
                <a:defRPr/>
              </a:pPr>
              <a:t>10/21/2024</a:t>
            </a:fld>
            <a:endParaRPr lang="en-US" altLang="en-US"/>
          </a:p>
        </p:txBody>
      </p:sp>
      <p:sp>
        <p:nvSpPr>
          <p:cNvPr id="3" name="Footer Placeholder 4">
            <a:extLst>
              <a:ext uri="{FF2B5EF4-FFF2-40B4-BE49-F238E27FC236}">
                <a16:creationId xmlns:a16="http://schemas.microsoft.com/office/drawing/2014/main" id="{0947A085-DF76-41FC-92A0-E5A862A055B6}"/>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C4AFDA55-B12D-4044-AF36-7431864BD773}"/>
              </a:ext>
            </a:extLst>
          </p:cNvPr>
          <p:cNvSpPr>
            <a:spLocks noGrp="1"/>
          </p:cNvSpPr>
          <p:nvPr>
            <p:ph type="sldNum" sz="quarter" idx="12"/>
          </p:nvPr>
        </p:nvSpPr>
        <p:spPr/>
        <p:txBody>
          <a:bodyPr/>
          <a:lstStyle>
            <a:lvl1pPr>
              <a:defRPr/>
            </a:lvl1pPr>
          </a:lstStyle>
          <a:p>
            <a:pPr>
              <a:defRPr/>
            </a:pPr>
            <a:fld id="{AAFB3119-7AB9-436D-885F-CA7C9008C697}" type="slidenum">
              <a:rPr lang="en-US" altLang="en-US"/>
              <a:pPr>
                <a:defRPr/>
              </a:pPr>
              <a:t>‹#›</a:t>
            </a:fld>
            <a:endParaRPr lang="en-US" altLang="en-US"/>
          </a:p>
        </p:txBody>
      </p:sp>
    </p:spTree>
    <p:extLst>
      <p:ext uri="{BB962C8B-B14F-4D97-AF65-F5344CB8AC3E}">
        <p14:creationId xmlns:p14="http://schemas.microsoft.com/office/powerpoint/2010/main" val="448888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4" y="1529080"/>
            <a:ext cx="16846552" cy="6507480"/>
          </a:xfrm>
        </p:spPr>
        <p:txBody>
          <a:bodyPr anchor="b"/>
          <a:lstStyle>
            <a:lvl1pPr algn="l">
              <a:defRPr sz="11200" b="1"/>
            </a:lvl1pPr>
          </a:lstStyle>
          <a:p>
            <a:r>
              <a:rPr lang="en-US"/>
              <a:t>Click to edit Master title style</a:t>
            </a:r>
          </a:p>
        </p:txBody>
      </p:sp>
      <p:sp>
        <p:nvSpPr>
          <p:cNvPr id="3" name="Content Placeholder 2"/>
          <p:cNvSpPr>
            <a:spLocks noGrp="1"/>
          </p:cNvSpPr>
          <p:nvPr>
            <p:ph idx="1"/>
          </p:nvPr>
        </p:nvSpPr>
        <p:spPr>
          <a:xfrm>
            <a:off x="20020280" y="1529084"/>
            <a:ext cx="28625800" cy="32777432"/>
          </a:xfrm>
        </p:spPr>
        <p:txBody>
          <a:bodyPr/>
          <a:lstStyle>
            <a:lvl1pPr>
              <a:defRPr sz="17921"/>
            </a:lvl1pPr>
            <a:lvl2pPr>
              <a:defRPr sz="15680"/>
            </a:lvl2pPr>
            <a:lvl3pPr>
              <a:defRPr sz="13440"/>
            </a:lvl3pPr>
            <a:lvl4pPr>
              <a:defRPr sz="11200"/>
            </a:lvl4pPr>
            <a:lvl5pPr>
              <a:defRPr sz="11200"/>
            </a:lvl5pPr>
            <a:lvl6pPr>
              <a:defRPr sz="11200"/>
            </a:lvl6pPr>
            <a:lvl7pPr>
              <a:defRPr sz="11200"/>
            </a:lvl7pPr>
            <a:lvl8pPr>
              <a:defRPr sz="11200"/>
            </a:lvl8pPr>
            <a:lvl9pPr>
              <a:defRPr sz="1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4" y="8036564"/>
            <a:ext cx="16846552" cy="26269952"/>
          </a:xfrm>
        </p:spPr>
        <p:txBody>
          <a:bodyPr/>
          <a:lstStyle>
            <a:lvl1pPr marL="0" indent="0">
              <a:buNone/>
              <a:defRPr sz="7840"/>
            </a:lvl1pPr>
            <a:lvl2pPr marL="2560393" indent="0">
              <a:buNone/>
              <a:defRPr sz="6720"/>
            </a:lvl2pPr>
            <a:lvl3pPr marL="5120786" indent="0">
              <a:buNone/>
              <a:defRPr sz="5600"/>
            </a:lvl3pPr>
            <a:lvl4pPr marL="7681179" indent="0">
              <a:buNone/>
              <a:defRPr sz="5040"/>
            </a:lvl4pPr>
            <a:lvl5pPr marL="10241573" indent="0">
              <a:buNone/>
              <a:defRPr sz="5040"/>
            </a:lvl5pPr>
            <a:lvl6pPr marL="12801966" indent="0">
              <a:buNone/>
              <a:defRPr sz="5040"/>
            </a:lvl6pPr>
            <a:lvl7pPr marL="15362359" indent="0">
              <a:buNone/>
              <a:defRPr sz="5040"/>
            </a:lvl7pPr>
            <a:lvl8pPr marL="17922752" indent="0">
              <a:buNone/>
              <a:defRPr sz="5040"/>
            </a:lvl8pPr>
            <a:lvl9pPr marL="20483145" indent="0">
              <a:buNone/>
              <a:defRPr sz="5040"/>
            </a:lvl9pPr>
          </a:lstStyle>
          <a:p>
            <a:pPr lvl="0"/>
            <a:r>
              <a:rPr lang="en-US"/>
              <a:t>Click to edit Master text styles</a:t>
            </a:r>
          </a:p>
        </p:txBody>
      </p:sp>
      <p:sp>
        <p:nvSpPr>
          <p:cNvPr id="5" name="Date Placeholder 3">
            <a:extLst>
              <a:ext uri="{FF2B5EF4-FFF2-40B4-BE49-F238E27FC236}">
                <a16:creationId xmlns:a16="http://schemas.microsoft.com/office/drawing/2014/main" id="{EA5B5422-4C5D-4AF8-B3A2-693AF0168C28}"/>
              </a:ext>
            </a:extLst>
          </p:cNvPr>
          <p:cNvSpPr>
            <a:spLocks noGrp="1"/>
          </p:cNvSpPr>
          <p:nvPr>
            <p:ph type="dt" sz="half" idx="10"/>
          </p:nvPr>
        </p:nvSpPr>
        <p:spPr/>
        <p:txBody>
          <a:bodyPr/>
          <a:lstStyle>
            <a:lvl1pPr>
              <a:defRPr/>
            </a:lvl1pPr>
          </a:lstStyle>
          <a:p>
            <a:pPr>
              <a:defRPr/>
            </a:pPr>
            <a:fld id="{DAF00729-A9C9-47DC-B778-46BE653E278E}" type="datetimeFigureOut">
              <a:rPr lang="en-US" altLang="en-US"/>
              <a:pPr>
                <a:defRPr/>
              </a:pPr>
              <a:t>10/21/2024</a:t>
            </a:fld>
            <a:endParaRPr lang="en-US" altLang="en-US"/>
          </a:p>
        </p:txBody>
      </p:sp>
      <p:sp>
        <p:nvSpPr>
          <p:cNvPr id="6" name="Footer Placeholder 4">
            <a:extLst>
              <a:ext uri="{FF2B5EF4-FFF2-40B4-BE49-F238E27FC236}">
                <a16:creationId xmlns:a16="http://schemas.microsoft.com/office/drawing/2014/main" id="{25BD3390-4F22-479D-BA55-DD60385DDBD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B5012A6-513F-47B3-ADC9-2D5D3437B5BC}"/>
              </a:ext>
            </a:extLst>
          </p:cNvPr>
          <p:cNvSpPr>
            <a:spLocks noGrp="1"/>
          </p:cNvSpPr>
          <p:nvPr>
            <p:ph type="sldNum" sz="quarter" idx="12"/>
          </p:nvPr>
        </p:nvSpPr>
        <p:spPr/>
        <p:txBody>
          <a:bodyPr/>
          <a:lstStyle>
            <a:lvl1pPr>
              <a:defRPr/>
            </a:lvl1pPr>
          </a:lstStyle>
          <a:p>
            <a:pPr>
              <a:defRPr/>
            </a:pPr>
            <a:fld id="{23DA24B3-2471-4A54-B05B-FA3374482C7D}" type="slidenum">
              <a:rPr lang="en-US" altLang="en-US"/>
              <a:pPr>
                <a:defRPr/>
              </a:pPr>
              <a:t>‹#›</a:t>
            </a:fld>
            <a:endParaRPr lang="en-US" altLang="en-US"/>
          </a:p>
        </p:txBody>
      </p:sp>
    </p:spTree>
    <p:extLst>
      <p:ext uri="{BB962C8B-B14F-4D97-AF65-F5344CB8AC3E}">
        <p14:creationId xmlns:p14="http://schemas.microsoft.com/office/powerpoint/2010/main" val="2558000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2" y="26883360"/>
            <a:ext cx="30723840" cy="3173732"/>
          </a:xfrm>
        </p:spPr>
        <p:txBody>
          <a:bodyPr anchor="b"/>
          <a:lstStyle>
            <a:lvl1pPr algn="l">
              <a:defRPr sz="11200" b="1"/>
            </a:lvl1pPr>
          </a:lstStyle>
          <a:p>
            <a:r>
              <a:rPr lang="en-US"/>
              <a:t>Click to edit Master title style</a:t>
            </a:r>
          </a:p>
        </p:txBody>
      </p:sp>
      <p:sp>
        <p:nvSpPr>
          <p:cNvPr id="3" name="Picture Placeholder 2"/>
          <p:cNvSpPr>
            <a:spLocks noGrp="1"/>
          </p:cNvSpPr>
          <p:nvPr>
            <p:ph type="pic" idx="1"/>
          </p:nvPr>
        </p:nvSpPr>
        <p:spPr>
          <a:xfrm>
            <a:off x="10036812" y="3431540"/>
            <a:ext cx="30723840" cy="23042880"/>
          </a:xfrm>
        </p:spPr>
        <p:txBody>
          <a:bodyPr rtlCol="0">
            <a:normAutofit/>
          </a:bodyPr>
          <a:lstStyle>
            <a:lvl1pPr marL="0" indent="0">
              <a:buNone/>
              <a:defRPr sz="17921"/>
            </a:lvl1pPr>
            <a:lvl2pPr marL="2560393" indent="0">
              <a:buNone/>
              <a:defRPr sz="15680"/>
            </a:lvl2pPr>
            <a:lvl3pPr marL="5120786" indent="0">
              <a:buNone/>
              <a:defRPr sz="13440"/>
            </a:lvl3pPr>
            <a:lvl4pPr marL="7681179" indent="0">
              <a:buNone/>
              <a:defRPr sz="11200"/>
            </a:lvl4pPr>
            <a:lvl5pPr marL="10241573" indent="0">
              <a:buNone/>
              <a:defRPr sz="11200"/>
            </a:lvl5pPr>
            <a:lvl6pPr marL="12801966" indent="0">
              <a:buNone/>
              <a:defRPr sz="11200"/>
            </a:lvl6pPr>
            <a:lvl7pPr marL="15362359" indent="0">
              <a:buNone/>
              <a:defRPr sz="11200"/>
            </a:lvl7pPr>
            <a:lvl8pPr marL="17922752" indent="0">
              <a:buNone/>
              <a:defRPr sz="11200"/>
            </a:lvl8pPr>
            <a:lvl9pPr marL="20483145" indent="0">
              <a:buNone/>
              <a:defRPr sz="11200"/>
            </a:lvl9pPr>
          </a:lstStyle>
          <a:p>
            <a:pPr lvl="0"/>
            <a:endParaRPr lang="en-US" noProof="0"/>
          </a:p>
        </p:txBody>
      </p:sp>
      <p:sp>
        <p:nvSpPr>
          <p:cNvPr id="4" name="Text Placeholder 3"/>
          <p:cNvSpPr>
            <a:spLocks noGrp="1"/>
          </p:cNvSpPr>
          <p:nvPr>
            <p:ph type="body" sz="half" idx="2"/>
          </p:nvPr>
        </p:nvSpPr>
        <p:spPr>
          <a:xfrm>
            <a:off x="10036812" y="30057092"/>
            <a:ext cx="30723840" cy="4507228"/>
          </a:xfrm>
        </p:spPr>
        <p:txBody>
          <a:bodyPr/>
          <a:lstStyle>
            <a:lvl1pPr marL="0" indent="0">
              <a:buNone/>
              <a:defRPr sz="7840"/>
            </a:lvl1pPr>
            <a:lvl2pPr marL="2560393" indent="0">
              <a:buNone/>
              <a:defRPr sz="6720"/>
            </a:lvl2pPr>
            <a:lvl3pPr marL="5120786" indent="0">
              <a:buNone/>
              <a:defRPr sz="5600"/>
            </a:lvl3pPr>
            <a:lvl4pPr marL="7681179" indent="0">
              <a:buNone/>
              <a:defRPr sz="5040"/>
            </a:lvl4pPr>
            <a:lvl5pPr marL="10241573" indent="0">
              <a:buNone/>
              <a:defRPr sz="5040"/>
            </a:lvl5pPr>
            <a:lvl6pPr marL="12801966" indent="0">
              <a:buNone/>
              <a:defRPr sz="5040"/>
            </a:lvl6pPr>
            <a:lvl7pPr marL="15362359" indent="0">
              <a:buNone/>
              <a:defRPr sz="5040"/>
            </a:lvl7pPr>
            <a:lvl8pPr marL="17922752" indent="0">
              <a:buNone/>
              <a:defRPr sz="5040"/>
            </a:lvl8pPr>
            <a:lvl9pPr marL="20483145" indent="0">
              <a:buNone/>
              <a:defRPr sz="5040"/>
            </a:lvl9pPr>
          </a:lstStyle>
          <a:p>
            <a:pPr lvl="0"/>
            <a:r>
              <a:rPr lang="en-US"/>
              <a:t>Click to edit Master text styles</a:t>
            </a:r>
          </a:p>
        </p:txBody>
      </p:sp>
      <p:sp>
        <p:nvSpPr>
          <p:cNvPr id="5" name="Date Placeholder 3">
            <a:extLst>
              <a:ext uri="{FF2B5EF4-FFF2-40B4-BE49-F238E27FC236}">
                <a16:creationId xmlns:a16="http://schemas.microsoft.com/office/drawing/2014/main" id="{8E518CFE-3BF5-4023-B894-465A062E69E2}"/>
              </a:ext>
            </a:extLst>
          </p:cNvPr>
          <p:cNvSpPr>
            <a:spLocks noGrp="1"/>
          </p:cNvSpPr>
          <p:nvPr>
            <p:ph type="dt" sz="half" idx="10"/>
          </p:nvPr>
        </p:nvSpPr>
        <p:spPr/>
        <p:txBody>
          <a:bodyPr/>
          <a:lstStyle>
            <a:lvl1pPr>
              <a:defRPr/>
            </a:lvl1pPr>
          </a:lstStyle>
          <a:p>
            <a:pPr>
              <a:defRPr/>
            </a:pPr>
            <a:fld id="{2850D76E-DCC3-47EA-89E9-6E01EE843507}" type="datetimeFigureOut">
              <a:rPr lang="en-US" altLang="en-US"/>
              <a:pPr>
                <a:defRPr/>
              </a:pPr>
              <a:t>10/21/2024</a:t>
            </a:fld>
            <a:endParaRPr lang="en-US" altLang="en-US"/>
          </a:p>
        </p:txBody>
      </p:sp>
      <p:sp>
        <p:nvSpPr>
          <p:cNvPr id="6" name="Footer Placeholder 4">
            <a:extLst>
              <a:ext uri="{FF2B5EF4-FFF2-40B4-BE49-F238E27FC236}">
                <a16:creationId xmlns:a16="http://schemas.microsoft.com/office/drawing/2014/main" id="{A1CFD253-9221-4A67-8B66-315ED77BC52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56E222A-09B5-4F52-84C9-887206D9F214}"/>
              </a:ext>
            </a:extLst>
          </p:cNvPr>
          <p:cNvSpPr>
            <a:spLocks noGrp="1"/>
          </p:cNvSpPr>
          <p:nvPr>
            <p:ph type="sldNum" sz="quarter" idx="12"/>
          </p:nvPr>
        </p:nvSpPr>
        <p:spPr/>
        <p:txBody>
          <a:bodyPr/>
          <a:lstStyle>
            <a:lvl1pPr>
              <a:defRPr/>
            </a:lvl1pPr>
          </a:lstStyle>
          <a:p>
            <a:pPr>
              <a:defRPr/>
            </a:pPr>
            <a:fld id="{72BE0154-D2DC-4B84-A753-6081183F5A11}" type="slidenum">
              <a:rPr lang="en-US" altLang="en-US"/>
              <a:pPr>
                <a:defRPr/>
              </a:pPr>
              <a:t>‹#›</a:t>
            </a:fld>
            <a:endParaRPr lang="en-US" altLang="en-US"/>
          </a:p>
        </p:txBody>
      </p:sp>
    </p:spTree>
    <p:extLst>
      <p:ext uri="{BB962C8B-B14F-4D97-AF65-F5344CB8AC3E}">
        <p14:creationId xmlns:p14="http://schemas.microsoft.com/office/powerpoint/2010/main" val="417604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A1947ECB-0793-4276-84A7-44DB129AB060}"/>
              </a:ext>
            </a:extLst>
          </p:cNvPr>
          <p:cNvSpPr>
            <a:spLocks noGrp="1"/>
          </p:cNvSpPr>
          <p:nvPr>
            <p:ph type="title"/>
          </p:nvPr>
        </p:nvSpPr>
        <p:spPr bwMode="auto">
          <a:xfrm>
            <a:off x="2559050" y="1536700"/>
            <a:ext cx="460883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C552FFD1-C9D5-481E-B9F5-5DB0078672D6}"/>
              </a:ext>
            </a:extLst>
          </p:cNvPr>
          <p:cNvSpPr>
            <a:spLocks noGrp="1"/>
          </p:cNvSpPr>
          <p:nvPr>
            <p:ph type="body" idx="1"/>
          </p:nvPr>
        </p:nvSpPr>
        <p:spPr bwMode="auto">
          <a:xfrm>
            <a:off x="2559050" y="8959850"/>
            <a:ext cx="46088300" cy="2534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C061458-9632-4DB5-B03F-E5EEDA2D6829}"/>
              </a:ext>
            </a:extLst>
          </p:cNvPr>
          <p:cNvSpPr>
            <a:spLocks noGrp="1"/>
          </p:cNvSpPr>
          <p:nvPr>
            <p:ph type="dt" sz="half" idx="2"/>
          </p:nvPr>
        </p:nvSpPr>
        <p:spPr>
          <a:xfrm>
            <a:off x="2559050" y="35594925"/>
            <a:ext cx="11950700" cy="2044700"/>
          </a:xfrm>
          <a:prstGeom prst="rect">
            <a:avLst/>
          </a:prstGeom>
        </p:spPr>
        <p:txBody>
          <a:bodyPr vert="horz" wrap="square" lIns="91440" tIns="45720" rIns="91440" bIns="45720" numCol="1" anchor="ctr" anchorCtr="0" compatLnSpc="1">
            <a:prstTxWarp prst="textNoShape">
              <a:avLst/>
            </a:prstTxWarp>
          </a:bodyPr>
          <a:lstStyle>
            <a:lvl1pPr eaLnBrk="1" hangingPunct="1">
              <a:defRPr sz="6700">
                <a:solidFill>
                  <a:srgbClr val="898989"/>
                </a:solidFill>
              </a:defRPr>
            </a:lvl1pPr>
          </a:lstStyle>
          <a:p>
            <a:pPr>
              <a:defRPr/>
            </a:pPr>
            <a:fld id="{C1530407-047F-4502-BF93-2C7E3B5AAE0D}" type="datetimeFigureOut">
              <a:rPr lang="en-US" altLang="en-US"/>
              <a:pPr>
                <a:defRPr/>
              </a:pPr>
              <a:t>10/21/2024</a:t>
            </a:fld>
            <a:endParaRPr lang="en-US" altLang="en-US"/>
          </a:p>
        </p:txBody>
      </p:sp>
      <p:sp>
        <p:nvSpPr>
          <p:cNvPr id="5" name="Footer Placeholder 4">
            <a:extLst>
              <a:ext uri="{FF2B5EF4-FFF2-40B4-BE49-F238E27FC236}">
                <a16:creationId xmlns:a16="http://schemas.microsoft.com/office/drawing/2014/main" id="{F3EC69A1-B124-446B-B86E-82E7B0E786DF}"/>
              </a:ext>
            </a:extLst>
          </p:cNvPr>
          <p:cNvSpPr>
            <a:spLocks noGrp="1"/>
          </p:cNvSpPr>
          <p:nvPr>
            <p:ph type="ftr" sz="quarter" idx="3"/>
          </p:nvPr>
        </p:nvSpPr>
        <p:spPr>
          <a:xfrm>
            <a:off x="17494250" y="35594925"/>
            <a:ext cx="16217900" cy="2044700"/>
          </a:xfrm>
          <a:prstGeom prst="rect">
            <a:avLst/>
          </a:prstGeom>
        </p:spPr>
        <p:txBody>
          <a:bodyPr vert="horz" lIns="91440" tIns="45720" rIns="91440" bIns="45720" rtlCol="0" anchor="ctr"/>
          <a:lstStyle>
            <a:lvl1pPr algn="ctr" eaLnBrk="1" fontAlgn="auto" hangingPunct="1">
              <a:spcBef>
                <a:spcPts val="0"/>
              </a:spcBef>
              <a:spcAft>
                <a:spcPts val="0"/>
              </a:spcAft>
              <a:defRPr sz="6720">
                <a:solidFill>
                  <a:schemeClr val="tx1">
                    <a:tint val="75000"/>
                  </a:schemeClr>
                </a:solidFill>
                <a:latin typeface="+mn-lt"/>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BAF1A477-9D10-4699-8A40-4DE719AA4CB7}"/>
              </a:ext>
            </a:extLst>
          </p:cNvPr>
          <p:cNvSpPr>
            <a:spLocks noGrp="1"/>
          </p:cNvSpPr>
          <p:nvPr>
            <p:ph type="sldNum" sz="quarter" idx="4"/>
          </p:nvPr>
        </p:nvSpPr>
        <p:spPr>
          <a:xfrm>
            <a:off x="36696650" y="35594925"/>
            <a:ext cx="11950700" cy="2044700"/>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6700">
                <a:solidFill>
                  <a:srgbClr val="898989"/>
                </a:solidFill>
              </a:defRPr>
            </a:lvl1pPr>
          </a:lstStyle>
          <a:p>
            <a:pPr>
              <a:defRPr/>
            </a:pPr>
            <a:fld id="{9681BDFB-D745-4294-9149-3B1B6B763A0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4600" kern="1200">
          <a:solidFill>
            <a:schemeClr val="tx1"/>
          </a:solidFill>
          <a:latin typeface="+mj-lt"/>
          <a:ea typeface="MS PGothic" panose="020B0600070205080204" pitchFamily="34" charset="-128"/>
          <a:cs typeface="MS PGothic" charset="0"/>
        </a:defRPr>
      </a:lvl1pPr>
      <a:lvl2pPr algn="ctr" rtl="0" eaLnBrk="0" fontAlgn="base" hangingPunct="0">
        <a:spcBef>
          <a:spcPct val="0"/>
        </a:spcBef>
        <a:spcAft>
          <a:spcPct val="0"/>
        </a:spcAft>
        <a:defRPr sz="24600">
          <a:solidFill>
            <a:schemeClr val="tx1"/>
          </a:solidFill>
          <a:latin typeface="Calibri" panose="020F0502020204030204" pitchFamily="34" charset="0"/>
          <a:ea typeface="MS PGothic" panose="020B0600070205080204" pitchFamily="34" charset="-128"/>
          <a:cs typeface="MS PGothic" charset="0"/>
        </a:defRPr>
      </a:lvl2pPr>
      <a:lvl3pPr algn="ctr" rtl="0" eaLnBrk="0" fontAlgn="base" hangingPunct="0">
        <a:spcBef>
          <a:spcPct val="0"/>
        </a:spcBef>
        <a:spcAft>
          <a:spcPct val="0"/>
        </a:spcAft>
        <a:defRPr sz="24600">
          <a:solidFill>
            <a:schemeClr val="tx1"/>
          </a:solidFill>
          <a:latin typeface="Calibri" panose="020F0502020204030204" pitchFamily="34" charset="0"/>
          <a:ea typeface="MS PGothic" panose="020B0600070205080204" pitchFamily="34" charset="-128"/>
          <a:cs typeface="MS PGothic" charset="0"/>
        </a:defRPr>
      </a:lvl3pPr>
      <a:lvl4pPr algn="ctr" rtl="0" eaLnBrk="0" fontAlgn="base" hangingPunct="0">
        <a:spcBef>
          <a:spcPct val="0"/>
        </a:spcBef>
        <a:spcAft>
          <a:spcPct val="0"/>
        </a:spcAft>
        <a:defRPr sz="24600">
          <a:solidFill>
            <a:schemeClr val="tx1"/>
          </a:solidFill>
          <a:latin typeface="Calibri" panose="020F0502020204030204" pitchFamily="34" charset="0"/>
          <a:ea typeface="MS PGothic" panose="020B0600070205080204" pitchFamily="34" charset="-128"/>
          <a:cs typeface="MS PGothic" charset="0"/>
        </a:defRPr>
      </a:lvl4pPr>
      <a:lvl5pPr algn="ctr" rtl="0" eaLnBrk="0" fontAlgn="base" hangingPunct="0">
        <a:spcBef>
          <a:spcPct val="0"/>
        </a:spcBef>
        <a:spcAft>
          <a:spcPct val="0"/>
        </a:spcAft>
        <a:defRPr sz="24600">
          <a:solidFill>
            <a:schemeClr val="tx1"/>
          </a:solidFill>
          <a:latin typeface="Calibri" panose="020F0502020204030204" pitchFamily="34" charset="0"/>
          <a:ea typeface="MS PGothic" panose="020B0600070205080204" pitchFamily="34" charset="-128"/>
          <a:cs typeface="MS PGothic" charset="0"/>
        </a:defRPr>
      </a:lvl5pPr>
      <a:lvl6pPr marL="2560393" algn="ctr" rtl="0" fontAlgn="base">
        <a:spcBef>
          <a:spcPct val="0"/>
        </a:spcBef>
        <a:spcAft>
          <a:spcPct val="0"/>
        </a:spcAft>
        <a:defRPr sz="24641">
          <a:solidFill>
            <a:schemeClr val="tx1"/>
          </a:solidFill>
          <a:latin typeface="Calibri" panose="020F0502020204030204" pitchFamily="34" charset="0"/>
          <a:ea typeface="MS PGothic" panose="020B0600070205080204" pitchFamily="34" charset="-128"/>
        </a:defRPr>
      </a:lvl6pPr>
      <a:lvl7pPr marL="5120786" algn="ctr" rtl="0" fontAlgn="base">
        <a:spcBef>
          <a:spcPct val="0"/>
        </a:spcBef>
        <a:spcAft>
          <a:spcPct val="0"/>
        </a:spcAft>
        <a:defRPr sz="24641">
          <a:solidFill>
            <a:schemeClr val="tx1"/>
          </a:solidFill>
          <a:latin typeface="Calibri" panose="020F0502020204030204" pitchFamily="34" charset="0"/>
          <a:ea typeface="MS PGothic" panose="020B0600070205080204" pitchFamily="34" charset="-128"/>
        </a:defRPr>
      </a:lvl7pPr>
      <a:lvl8pPr marL="7681179" algn="ctr" rtl="0" fontAlgn="base">
        <a:spcBef>
          <a:spcPct val="0"/>
        </a:spcBef>
        <a:spcAft>
          <a:spcPct val="0"/>
        </a:spcAft>
        <a:defRPr sz="24641">
          <a:solidFill>
            <a:schemeClr val="tx1"/>
          </a:solidFill>
          <a:latin typeface="Calibri" panose="020F0502020204030204" pitchFamily="34" charset="0"/>
          <a:ea typeface="MS PGothic" panose="020B0600070205080204" pitchFamily="34" charset="-128"/>
        </a:defRPr>
      </a:lvl8pPr>
      <a:lvl9pPr marL="10241573" algn="ctr" rtl="0" fontAlgn="base">
        <a:spcBef>
          <a:spcPct val="0"/>
        </a:spcBef>
        <a:spcAft>
          <a:spcPct val="0"/>
        </a:spcAft>
        <a:defRPr sz="24641">
          <a:solidFill>
            <a:schemeClr val="tx1"/>
          </a:solidFill>
          <a:latin typeface="Calibri" panose="020F0502020204030204" pitchFamily="34" charset="0"/>
          <a:ea typeface="MS PGothic" panose="020B0600070205080204" pitchFamily="34" charset="-128"/>
        </a:defRPr>
      </a:lvl9pPr>
    </p:titleStyle>
    <p:bodyStyle>
      <a:lvl1pPr marL="1917700" indent="-1917700" algn="l" rtl="0" eaLnBrk="0" fontAlgn="base" hangingPunct="0">
        <a:spcBef>
          <a:spcPct val="20000"/>
        </a:spcBef>
        <a:spcAft>
          <a:spcPct val="0"/>
        </a:spcAft>
        <a:buFont typeface="Arial" panose="020B0604020202020204" pitchFamily="34" charset="0"/>
        <a:buChar char="•"/>
        <a:defRPr sz="17800" kern="1200">
          <a:solidFill>
            <a:schemeClr val="tx1"/>
          </a:solidFill>
          <a:latin typeface="+mn-lt"/>
          <a:ea typeface="MS PGothic" panose="020B0600070205080204" pitchFamily="34" charset="-128"/>
          <a:cs typeface="MS PGothic" charset="0"/>
        </a:defRPr>
      </a:lvl1pPr>
      <a:lvl2pPr marL="4159250" indent="-1600200" algn="l" rtl="0" eaLnBrk="0" fontAlgn="base" hangingPunct="0">
        <a:spcBef>
          <a:spcPct val="20000"/>
        </a:spcBef>
        <a:spcAft>
          <a:spcPct val="0"/>
        </a:spcAft>
        <a:buFont typeface="Arial" panose="020B0604020202020204" pitchFamily="34" charset="0"/>
        <a:buChar char="–"/>
        <a:defRPr sz="15600" kern="1200">
          <a:solidFill>
            <a:schemeClr val="tx1"/>
          </a:solidFill>
          <a:latin typeface="+mn-lt"/>
          <a:ea typeface="MS PGothic" panose="020B0600070205080204" pitchFamily="34" charset="-128"/>
          <a:cs typeface="MS PGothic" charset="0"/>
        </a:defRPr>
      </a:lvl2pPr>
      <a:lvl3pPr marL="6400800" indent="-1279525" algn="l" rtl="0" eaLnBrk="0" fontAlgn="base" hangingPunct="0">
        <a:spcBef>
          <a:spcPct val="20000"/>
        </a:spcBef>
        <a:spcAft>
          <a:spcPct val="0"/>
        </a:spcAft>
        <a:buFont typeface="Arial" panose="020B0604020202020204" pitchFamily="34" charset="0"/>
        <a:buChar char="•"/>
        <a:defRPr sz="13400" kern="1200">
          <a:solidFill>
            <a:schemeClr val="tx1"/>
          </a:solidFill>
          <a:latin typeface="+mn-lt"/>
          <a:ea typeface="MS PGothic" panose="020B0600070205080204" pitchFamily="34" charset="-128"/>
          <a:cs typeface="MS PGothic" charset="0"/>
        </a:defRPr>
      </a:lvl3pPr>
      <a:lvl4pPr marL="8959850" indent="-1279525" algn="l" rtl="0" eaLnBrk="0" fontAlgn="base" hangingPunct="0">
        <a:spcBef>
          <a:spcPct val="20000"/>
        </a:spcBef>
        <a:spcAft>
          <a:spcPct val="0"/>
        </a:spcAft>
        <a:buFont typeface="Arial" panose="020B0604020202020204" pitchFamily="34" charset="0"/>
        <a:buChar char="–"/>
        <a:defRPr sz="11200" kern="1200">
          <a:solidFill>
            <a:schemeClr val="tx1"/>
          </a:solidFill>
          <a:latin typeface="+mn-lt"/>
          <a:ea typeface="MS PGothic" panose="020B0600070205080204" pitchFamily="34" charset="-128"/>
          <a:cs typeface="MS PGothic" charset="0"/>
        </a:defRPr>
      </a:lvl4pPr>
      <a:lvl5pPr marL="11518900" indent="-1279525" algn="l" rtl="0" eaLnBrk="0" fontAlgn="base" hangingPunct="0">
        <a:spcBef>
          <a:spcPct val="20000"/>
        </a:spcBef>
        <a:spcAft>
          <a:spcPct val="0"/>
        </a:spcAft>
        <a:buFont typeface="Arial" panose="020B0604020202020204" pitchFamily="34" charset="0"/>
        <a:buChar char="»"/>
        <a:defRPr sz="11200" kern="1200">
          <a:solidFill>
            <a:schemeClr val="tx1"/>
          </a:solidFill>
          <a:latin typeface="+mn-lt"/>
          <a:ea typeface="MS PGothic" panose="020B0600070205080204" pitchFamily="34" charset="-128"/>
          <a:cs typeface="MS PGothic" charset="0"/>
        </a:defRPr>
      </a:lvl5pPr>
      <a:lvl6pPr marL="14082162" indent="-1280197" algn="l" defTabSz="5120786" rtl="0" eaLnBrk="1" latinLnBrk="0" hangingPunct="1">
        <a:spcBef>
          <a:spcPct val="20000"/>
        </a:spcBef>
        <a:buFont typeface="Arial" pitchFamily="34" charset="0"/>
        <a:buChar char="•"/>
        <a:defRPr sz="11200" kern="1200">
          <a:solidFill>
            <a:schemeClr val="tx1"/>
          </a:solidFill>
          <a:latin typeface="+mn-lt"/>
          <a:ea typeface="+mn-ea"/>
          <a:cs typeface="+mn-cs"/>
        </a:defRPr>
      </a:lvl6pPr>
      <a:lvl7pPr marL="16642555" indent="-1280197" algn="l" defTabSz="5120786" rtl="0" eaLnBrk="1" latinLnBrk="0" hangingPunct="1">
        <a:spcBef>
          <a:spcPct val="20000"/>
        </a:spcBef>
        <a:buFont typeface="Arial" pitchFamily="34" charset="0"/>
        <a:buChar char="•"/>
        <a:defRPr sz="11200" kern="1200">
          <a:solidFill>
            <a:schemeClr val="tx1"/>
          </a:solidFill>
          <a:latin typeface="+mn-lt"/>
          <a:ea typeface="+mn-ea"/>
          <a:cs typeface="+mn-cs"/>
        </a:defRPr>
      </a:lvl7pPr>
      <a:lvl8pPr marL="19202949" indent="-1280197" algn="l" defTabSz="5120786" rtl="0" eaLnBrk="1" latinLnBrk="0" hangingPunct="1">
        <a:spcBef>
          <a:spcPct val="20000"/>
        </a:spcBef>
        <a:buFont typeface="Arial" pitchFamily="34" charset="0"/>
        <a:buChar char="•"/>
        <a:defRPr sz="11200" kern="1200">
          <a:solidFill>
            <a:schemeClr val="tx1"/>
          </a:solidFill>
          <a:latin typeface="+mn-lt"/>
          <a:ea typeface="+mn-ea"/>
          <a:cs typeface="+mn-cs"/>
        </a:defRPr>
      </a:lvl8pPr>
      <a:lvl9pPr marL="21763342" indent="-1280197" algn="l" defTabSz="5120786" rtl="0" eaLnBrk="1" latinLnBrk="0" hangingPunct="1">
        <a:spcBef>
          <a:spcPct val="20000"/>
        </a:spcBef>
        <a:buFont typeface="Arial" pitchFamily="34" charset="0"/>
        <a:buChar char="•"/>
        <a:defRPr sz="11200" kern="1200">
          <a:solidFill>
            <a:schemeClr val="tx1"/>
          </a:solidFill>
          <a:latin typeface="+mn-lt"/>
          <a:ea typeface="+mn-ea"/>
          <a:cs typeface="+mn-cs"/>
        </a:defRPr>
      </a:lvl9pPr>
    </p:bodyStyle>
    <p:otherStyle>
      <a:defPPr>
        <a:defRPr lang="en-US"/>
      </a:defPPr>
      <a:lvl1pPr marL="0" algn="l" defTabSz="5120786" rtl="0" eaLnBrk="1" latinLnBrk="0" hangingPunct="1">
        <a:defRPr sz="10080" kern="1200">
          <a:solidFill>
            <a:schemeClr val="tx1"/>
          </a:solidFill>
          <a:latin typeface="+mn-lt"/>
          <a:ea typeface="+mn-ea"/>
          <a:cs typeface="+mn-cs"/>
        </a:defRPr>
      </a:lvl1pPr>
      <a:lvl2pPr marL="2560393" algn="l" defTabSz="5120786" rtl="0" eaLnBrk="1" latinLnBrk="0" hangingPunct="1">
        <a:defRPr sz="10080" kern="1200">
          <a:solidFill>
            <a:schemeClr val="tx1"/>
          </a:solidFill>
          <a:latin typeface="+mn-lt"/>
          <a:ea typeface="+mn-ea"/>
          <a:cs typeface="+mn-cs"/>
        </a:defRPr>
      </a:lvl2pPr>
      <a:lvl3pPr marL="5120786" algn="l" defTabSz="5120786" rtl="0" eaLnBrk="1" latinLnBrk="0" hangingPunct="1">
        <a:defRPr sz="10080" kern="1200">
          <a:solidFill>
            <a:schemeClr val="tx1"/>
          </a:solidFill>
          <a:latin typeface="+mn-lt"/>
          <a:ea typeface="+mn-ea"/>
          <a:cs typeface="+mn-cs"/>
        </a:defRPr>
      </a:lvl3pPr>
      <a:lvl4pPr marL="7681179" algn="l" defTabSz="5120786" rtl="0" eaLnBrk="1" latinLnBrk="0" hangingPunct="1">
        <a:defRPr sz="10080" kern="1200">
          <a:solidFill>
            <a:schemeClr val="tx1"/>
          </a:solidFill>
          <a:latin typeface="+mn-lt"/>
          <a:ea typeface="+mn-ea"/>
          <a:cs typeface="+mn-cs"/>
        </a:defRPr>
      </a:lvl4pPr>
      <a:lvl5pPr marL="10241573" algn="l" defTabSz="5120786" rtl="0" eaLnBrk="1" latinLnBrk="0" hangingPunct="1">
        <a:defRPr sz="10080" kern="1200">
          <a:solidFill>
            <a:schemeClr val="tx1"/>
          </a:solidFill>
          <a:latin typeface="+mn-lt"/>
          <a:ea typeface="+mn-ea"/>
          <a:cs typeface="+mn-cs"/>
        </a:defRPr>
      </a:lvl5pPr>
      <a:lvl6pPr marL="12801966" algn="l" defTabSz="5120786" rtl="0" eaLnBrk="1" latinLnBrk="0" hangingPunct="1">
        <a:defRPr sz="10080" kern="1200">
          <a:solidFill>
            <a:schemeClr val="tx1"/>
          </a:solidFill>
          <a:latin typeface="+mn-lt"/>
          <a:ea typeface="+mn-ea"/>
          <a:cs typeface="+mn-cs"/>
        </a:defRPr>
      </a:lvl6pPr>
      <a:lvl7pPr marL="15362359" algn="l" defTabSz="5120786" rtl="0" eaLnBrk="1" latinLnBrk="0" hangingPunct="1">
        <a:defRPr sz="10080" kern="1200">
          <a:solidFill>
            <a:schemeClr val="tx1"/>
          </a:solidFill>
          <a:latin typeface="+mn-lt"/>
          <a:ea typeface="+mn-ea"/>
          <a:cs typeface="+mn-cs"/>
        </a:defRPr>
      </a:lvl7pPr>
      <a:lvl8pPr marL="17922752" algn="l" defTabSz="5120786" rtl="0" eaLnBrk="1" latinLnBrk="0" hangingPunct="1">
        <a:defRPr sz="10080" kern="1200">
          <a:solidFill>
            <a:schemeClr val="tx1"/>
          </a:solidFill>
          <a:latin typeface="+mn-lt"/>
          <a:ea typeface="+mn-ea"/>
          <a:cs typeface="+mn-cs"/>
        </a:defRPr>
      </a:lvl8pPr>
      <a:lvl9pPr marL="20483145" algn="l" defTabSz="5120786" rtl="0" eaLnBrk="1" latinLnBrk="0" hangingPunct="1">
        <a:defRPr sz="100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EC9D5075-2121-4A7A-85CB-101BF0D616B2}"/>
              </a:ext>
            </a:extLst>
          </p:cNvPr>
          <p:cNvSpPr>
            <a:spLocks noChangeArrowheads="1"/>
          </p:cNvSpPr>
          <p:nvPr/>
        </p:nvSpPr>
        <p:spPr bwMode="auto">
          <a:xfrm>
            <a:off x="10359080" y="1133463"/>
            <a:ext cx="39289831" cy="3881914"/>
          </a:xfrm>
          <a:prstGeom prst="round2DiagRect">
            <a:avLst/>
          </a:prstGeom>
          <a:solidFill>
            <a:schemeClr val="accent2">
              <a:lumMod val="50000"/>
            </a:schemeClr>
          </a:solidFill>
          <a:ln w="76200">
            <a:noFill/>
            <a:miter lim="800000"/>
            <a:headEnd/>
            <a:tailEnd/>
          </a:ln>
        </p:spPr>
        <p:txBody>
          <a:bodyPr wrap="square" lIns="91440" tIns="45720" rIns="91440" bIns="45720" anchor="t">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defRPr/>
            </a:pPr>
            <a:r>
              <a:rPr lang="en-US" sz="9600" dirty="0">
                <a:solidFill>
                  <a:schemeClr val="bg1"/>
                </a:solidFill>
                <a:latin typeface="Times New Roman"/>
                <a:ea typeface="MS PGothic"/>
                <a:cs typeface="Calibri"/>
              </a:rPr>
              <a:t>Characterization of Extrusion Based </a:t>
            </a:r>
            <a:r>
              <a:rPr lang="en-US" sz="9600" dirty="0" err="1">
                <a:solidFill>
                  <a:schemeClr val="bg1"/>
                </a:solidFill>
                <a:latin typeface="Times New Roman"/>
                <a:ea typeface="MS PGothic"/>
                <a:cs typeface="Calibri"/>
              </a:rPr>
              <a:t>Bioprinted</a:t>
            </a:r>
            <a:r>
              <a:rPr lang="en-US" sz="9600" dirty="0">
                <a:solidFill>
                  <a:schemeClr val="bg1"/>
                </a:solidFill>
                <a:latin typeface="Times New Roman"/>
                <a:ea typeface="MS PGothic"/>
                <a:cs typeface="Calibri"/>
              </a:rPr>
              <a:t> Tissue Constructs</a:t>
            </a:r>
            <a:endParaRPr lang="en-US" dirty="0">
              <a:solidFill>
                <a:schemeClr val="bg1"/>
              </a:solidFill>
              <a:latin typeface="Times New Roman"/>
              <a:cs typeface="Times New Roman"/>
            </a:endParaRPr>
          </a:p>
          <a:p>
            <a:pPr algn="ctr">
              <a:defRPr/>
            </a:pPr>
            <a:r>
              <a:rPr lang="en-US" sz="6600" dirty="0">
                <a:solidFill>
                  <a:schemeClr val="bg1"/>
                </a:solidFill>
                <a:latin typeface="Times New Roman"/>
                <a:ea typeface="MS PGothic"/>
                <a:cs typeface="Calibri"/>
              </a:rPr>
              <a:t>Mercy Golda Sam Raj, Roshan Vijayakumar, Bela Perdomo, Caleb Philips, Kunal Mitra</a:t>
            </a:r>
          </a:p>
          <a:p>
            <a:pPr algn="ctr" eaLnBrk="1" hangingPunct="1">
              <a:defRPr/>
            </a:pPr>
            <a:r>
              <a:rPr lang="en-US" altLang="en-US" sz="6000" dirty="0">
                <a:solidFill>
                  <a:schemeClr val="bg1"/>
                </a:solidFill>
                <a:latin typeface="Times New Roman" panose="02020603050405020304" pitchFamily="18" charset="0"/>
                <a:cs typeface="Times New Roman" panose="02020603050405020304" pitchFamily="18" charset="0"/>
              </a:rPr>
              <a:t>Biomedical Engineering, Florida Tech </a:t>
            </a:r>
          </a:p>
        </p:txBody>
      </p:sp>
      <p:sp>
        <p:nvSpPr>
          <p:cNvPr id="19" name="Subtitle 2">
            <a:extLst>
              <a:ext uri="{FF2B5EF4-FFF2-40B4-BE49-F238E27FC236}">
                <a16:creationId xmlns:a16="http://schemas.microsoft.com/office/drawing/2014/main" id="{D99DED15-8031-441F-955C-ECFF0DA54335}"/>
              </a:ext>
            </a:extLst>
          </p:cNvPr>
          <p:cNvSpPr txBox="1">
            <a:spLocks/>
          </p:cNvSpPr>
          <p:nvPr/>
        </p:nvSpPr>
        <p:spPr bwMode="auto">
          <a:xfrm>
            <a:off x="20069638" y="6115285"/>
            <a:ext cx="14637086" cy="1275426"/>
          </a:xfrm>
          <a:prstGeom prst="round2DiagRect">
            <a:avLst/>
          </a:prstGeom>
          <a:solidFill>
            <a:schemeClr val="accent2">
              <a:lumMod val="50000"/>
            </a:schemeClr>
          </a:solidFill>
          <a:ln w="12700">
            <a:solidFill>
              <a:schemeClr val="tx1"/>
            </a:solidFill>
            <a:miter lim="800000"/>
            <a:headEnd/>
            <a:tailEnd/>
          </a:ln>
        </p:spPr>
        <p:txBody>
          <a:bodyPr lIns="426710" tIns="177800" rIns="426710" bIns="213355" anchor="ctr"/>
          <a:lstStyle/>
          <a:p>
            <a:pPr algn="ctr" eaLnBrk="1" hangingPunct="1">
              <a:spcBef>
                <a:spcPct val="20000"/>
              </a:spcBef>
              <a:defRPr/>
            </a:pPr>
            <a:r>
              <a:rPr lang="en-US" sz="6600" b="1">
                <a:solidFill>
                  <a:schemeClr val="bg1"/>
                </a:solidFill>
                <a:latin typeface="Times New Roman"/>
                <a:ea typeface="MS PGothic"/>
                <a:cs typeface="Times New Roman"/>
              </a:rPr>
              <a:t>Results</a:t>
            </a:r>
            <a:endParaRPr lang="en-US" sz="6600" b="1">
              <a:solidFill>
                <a:schemeClr val="bg1"/>
              </a:solidFill>
              <a:latin typeface="Times New Roman" panose="02020603050405020304" pitchFamily="18" charset="0"/>
              <a:cs typeface="Times New Roman" panose="02020603050405020304" pitchFamily="18" charset="0"/>
            </a:endParaRPr>
          </a:p>
        </p:txBody>
      </p:sp>
      <p:sp>
        <p:nvSpPr>
          <p:cNvPr id="34" name="Subtitle 2">
            <a:extLst>
              <a:ext uri="{FF2B5EF4-FFF2-40B4-BE49-F238E27FC236}">
                <a16:creationId xmlns:a16="http://schemas.microsoft.com/office/drawing/2014/main" id="{8D84ACA2-9B83-469B-B1CB-ABC5FAE1767C}"/>
              </a:ext>
            </a:extLst>
          </p:cNvPr>
          <p:cNvSpPr txBox="1">
            <a:spLocks/>
          </p:cNvSpPr>
          <p:nvPr/>
        </p:nvSpPr>
        <p:spPr bwMode="auto">
          <a:xfrm>
            <a:off x="36690946" y="23878089"/>
            <a:ext cx="12801600" cy="1096962"/>
          </a:xfrm>
          <a:prstGeom prst="round2DiagRect">
            <a:avLst/>
          </a:prstGeom>
          <a:solidFill>
            <a:schemeClr val="accent2">
              <a:lumMod val="50000"/>
            </a:schemeClr>
          </a:solidFill>
          <a:ln w="12700">
            <a:solidFill>
              <a:schemeClr val="tx1"/>
            </a:solidFill>
            <a:miter lim="800000"/>
            <a:headEnd/>
            <a:tailEnd/>
          </a:ln>
        </p:spPr>
        <p:txBody>
          <a:bodyPr lIns="426710" tIns="177800" rIns="426710" bIns="213355" anchor="ctr"/>
          <a:lstStyle/>
          <a:p>
            <a:pPr algn="ctr" eaLnBrk="1" hangingPunct="1">
              <a:spcBef>
                <a:spcPct val="20000"/>
              </a:spcBef>
              <a:defRPr/>
            </a:pPr>
            <a:r>
              <a:rPr lang="en-US" sz="6600" b="1">
                <a:solidFill>
                  <a:schemeClr val="bg1"/>
                </a:solidFill>
                <a:latin typeface="Times New Roman" panose="02020603050405020304" pitchFamily="18" charset="0"/>
                <a:cs typeface="Times New Roman" panose="02020603050405020304" pitchFamily="18" charset="0"/>
              </a:rPr>
              <a:t>Conclusion</a:t>
            </a:r>
          </a:p>
        </p:txBody>
      </p:sp>
      <p:sp>
        <p:nvSpPr>
          <p:cNvPr id="27" name="Subtitle 2">
            <a:extLst>
              <a:ext uri="{FF2B5EF4-FFF2-40B4-BE49-F238E27FC236}">
                <a16:creationId xmlns:a16="http://schemas.microsoft.com/office/drawing/2014/main" id="{B74F14C1-A457-4E62-BB9E-72193259B4A3}"/>
              </a:ext>
            </a:extLst>
          </p:cNvPr>
          <p:cNvSpPr txBox="1">
            <a:spLocks/>
          </p:cNvSpPr>
          <p:nvPr/>
        </p:nvSpPr>
        <p:spPr bwMode="auto">
          <a:xfrm>
            <a:off x="21106801" y="23925880"/>
            <a:ext cx="13327692" cy="1009280"/>
          </a:xfrm>
          <a:prstGeom prst="round2DiagRect">
            <a:avLst/>
          </a:prstGeom>
          <a:solidFill>
            <a:schemeClr val="accent2">
              <a:lumMod val="50000"/>
            </a:schemeClr>
          </a:solidFill>
          <a:ln w="12700">
            <a:noFill/>
            <a:miter lim="800000"/>
            <a:headEnd/>
            <a:tailEnd/>
          </a:ln>
        </p:spPr>
        <p:txBody>
          <a:bodyPr lIns="426710" tIns="177800" rIns="426710" bIns="213355" anchor="ctr"/>
          <a:lstStyle/>
          <a:p>
            <a:pPr algn="ctr">
              <a:spcBef>
                <a:spcPct val="20000"/>
              </a:spcBef>
              <a:defRPr/>
            </a:pPr>
            <a:r>
              <a:rPr lang="en-US" sz="2800">
                <a:solidFill>
                  <a:schemeClr val="bg1"/>
                </a:solidFill>
                <a:latin typeface="Times New Roman"/>
                <a:ea typeface="MS PGothic"/>
                <a:cs typeface="Calibri"/>
              </a:rPr>
              <a:t>Figure 2 depicts the volume view of the construct, highlighting the successful integration of living cells into the printed framework.</a:t>
            </a:r>
            <a:endParaRPr lang="en-US" sz="2800">
              <a:solidFill>
                <a:schemeClr val="bg1"/>
              </a:solidFill>
              <a:latin typeface="Times New Roman"/>
              <a:cs typeface="Calibri"/>
            </a:endParaRPr>
          </a:p>
        </p:txBody>
      </p:sp>
      <p:sp>
        <p:nvSpPr>
          <p:cNvPr id="3079" name="TextBox 7">
            <a:extLst>
              <a:ext uri="{FF2B5EF4-FFF2-40B4-BE49-F238E27FC236}">
                <a16:creationId xmlns:a16="http://schemas.microsoft.com/office/drawing/2014/main" id="{97E29C04-9611-4A52-BBD6-54D4C33FCF19}"/>
              </a:ext>
            </a:extLst>
          </p:cNvPr>
          <p:cNvSpPr txBox="1">
            <a:spLocks noChangeArrowheads="1"/>
          </p:cNvSpPr>
          <p:nvPr/>
        </p:nvSpPr>
        <p:spPr bwMode="auto">
          <a:xfrm>
            <a:off x="19392650" y="15377373"/>
            <a:ext cx="185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endParaRPr lang="en-US" altLang="en-US"/>
          </a:p>
        </p:txBody>
      </p:sp>
      <p:sp>
        <p:nvSpPr>
          <p:cNvPr id="3081" name="TextBox 14">
            <a:extLst>
              <a:ext uri="{FF2B5EF4-FFF2-40B4-BE49-F238E27FC236}">
                <a16:creationId xmlns:a16="http://schemas.microsoft.com/office/drawing/2014/main" id="{6DCDF37D-6B7B-4F0B-BFFB-1E9D92B877CD}"/>
              </a:ext>
            </a:extLst>
          </p:cNvPr>
          <p:cNvSpPr txBox="1">
            <a:spLocks noChangeArrowheads="1"/>
          </p:cNvSpPr>
          <p:nvPr/>
        </p:nvSpPr>
        <p:spPr bwMode="auto">
          <a:xfrm>
            <a:off x="39866888" y="833755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endParaRPr lang="en-US" altLang="en-US"/>
          </a:p>
        </p:txBody>
      </p:sp>
      <p:sp>
        <p:nvSpPr>
          <p:cNvPr id="3082" name="TextBox 15">
            <a:extLst>
              <a:ext uri="{FF2B5EF4-FFF2-40B4-BE49-F238E27FC236}">
                <a16:creationId xmlns:a16="http://schemas.microsoft.com/office/drawing/2014/main" id="{CCA296E3-E5B9-4376-81C9-5019278EE57A}"/>
              </a:ext>
            </a:extLst>
          </p:cNvPr>
          <p:cNvSpPr txBox="1">
            <a:spLocks noChangeArrowheads="1"/>
          </p:cNvSpPr>
          <p:nvPr/>
        </p:nvSpPr>
        <p:spPr bwMode="auto">
          <a:xfrm>
            <a:off x="38541325" y="16342704"/>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endParaRPr lang="en-US" altLang="en-US"/>
          </a:p>
        </p:txBody>
      </p:sp>
      <p:sp>
        <p:nvSpPr>
          <p:cNvPr id="3083" name="TextBox 3135">
            <a:extLst>
              <a:ext uri="{FF2B5EF4-FFF2-40B4-BE49-F238E27FC236}">
                <a16:creationId xmlns:a16="http://schemas.microsoft.com/office/drawing/2014/main" id="{6F6A8400-4C87-48F2-A2A7-9D1EC82A0C66}"/>
              </a:ext>
            </a:extLst>
          </p:cNvPr>
          <p:cNvSpPr txBox="1">
            <a:spLocks noChangeArrowheads="1"/>
          </p:cNvSpPr>
          <p:nvPr/>
        </p:nvSpPr>
        <p:spPr bwMode="auto">
          <a:xfrm>
            <a:off x="18685755" y="30157810"/>
            <a:ext cx="185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endParaRPr lang="en-US" altLang="en-US"/>
          </a:p>
        </p:txBody>
      </p:sp>
      <p:sp>
        <p:nvSpPr>
          <p:cNvPr id="3084" name="TextBox 3152">
            <a:extLst>
              <a:ext uri="{FF2B5EF4-FFF2-40B4-BE49-F238E27FC236}">
                <a16:creationId xmlns:a16="http://schemas.microsoft.com/office/drawing/2014/main" id="{CC49AA64-249E-4A7C-B640-A36D6679746B}"/>
              </a:ext>
            </a:extLst>
          </p:cNvPr>
          <p:cNvSpPr txBox="1">
            <a:spLocks noChangeArrowheads="1"/>
          </p:cNvSpPr>
          <p:nvPr/>
        </p:nvSpPr>
        <p:spPr bwMode="auto">
          <a:xfrm>
            <a:off x="35579930" y="27298723"/>
            <a:ext cx="185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endParaRPr lang="en-US" altLang="en-US"/>
          </a:p>
        </p:txBody>
      </p:sp>
      <p:sp>
        <p:nvSpPr>
          <p:cNvPr id="14361" name="Rectangle 9">
            <a:extLst>
              <a:ext uri="{FF2B5EF4-FFF2-40B4-BE49-F238E27FC236}">
                <a16:creationId xmlns:a16="http://schemas.microsoft.com/office/drawing/2014/main" id="{601ACFB6-0833-4C9A-A0CC-5D5E7ADB22D2}"/>
              </a:ext>
            </a:extLst>
          </p:cNvPr>
          <p:cNvSpPr>
            <a:spLocks noChangeArrowheads="1"/>
          </p:cNvSpPr>
          <p:nvPr/>
        </p:nvSpPr>
        <p:spPr bwMode="auto">
          <a:xfrm>
            <a:off x="35662539" y="35218836"/>
            <a:ext cx="14613676"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marL="571500" indent="-571500">
              <a:defRPr>
                <a:solidFill>
                  <a:schemeClr val="tx1"/>
                </a:solidFill>
                <a:latin typeface="Calibri" panose="020F0502020204030204" pitchFamily="34" charset="0"/>
                <a:ea typeface="MS PGothic" panose="020B0600070205080204" pitchFamily="34" charset="-128"/>
              </a:defRPr>
            </a:lvl1pPr>
            <a:lvl2pPr>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10696575" indent="-8105775"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11153775" indent="-8105775"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1610975" indent="-8105775"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2068175" indent="-8105775"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indent="0" algn="just">
              <a:defRPr/>
            </a:pPr>
            <a:r>
              <a:rPr lang="en-US" sz="5000" dirty="0">
                <a:latin typeface="Times New Roman"/>
                <a:ea typeface="MS PGothic"/>
                <a:cs typeface="Calibri"/>
              </a:rPr>
              <a:t>The authors would like to acknowledge funding support from National Science Foundation – Grant Number CBET 2317757.</a:t>
            </a:r>
            <a:endParaRPr lang="en-US" sz="5000" dirty="0">
              <a:latin typeface="Times New Roman"/>
              <a:cs typeface="Calibri"/>
            </a:endParaRPr>
          </a:p>
        </p:txBody>
      </p:sp>
      <p:pic>
        <p:nvPicPr>
          <p:cNvPr id="3096" name="Picture 58">
            <a:extLst>
              <a:ext uri="{FF2B5EF4-FFF2-40B4-BE49-F238E27FC236}">
                <a16:creationId xmlns:a16="http://schemas.microsoft.com/office/drawing/2014/main" id="{314F3822-B6EE-48F1-B6EE-989D2EE17B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005" y="234644"/>
            <a:ext cx="8743735" cy="4775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Subtitle 2">
            <a:extLst>
              <a:ext uri="{FF2B5EF4-FFF2-40B4-BE49-F238E27FC236}">
                <a16:creationId xmlns:a16="http://schemas.microsoft.com/office/drawing/2014/main" id="{99BD699D-8B7F-4517-B747-BF6490696C73}"/>
              </a:ext>
            </a:extLst>
          </p:cNvPr>
          <p:cNvSpPr txBox="1">
            <a:spLocks/>
          </p:cNvSpPr>
          <p:nvPr/>
        </p:nvSpPr>
        <p:spPr bwMode="auto">
          <a:xfrm>
            <a:off x="36850966" y="6046452"/>
            <a:ext cx="12801600" cy="1363663"/>
          </a:xfrm>
          <a:prstGeom prst="round2DiagRect">
            <a:avLst/>
          </a:prstGeom>
          <a:solidFill>
            <a:schemeClr val="accent2">
              <a:lumMod val="50000"/>
            </a:schemeClr>
          </a:solidFill>
          <a:ln w="12700">
            <a:solidFill>
              <a:schemeClr val="tx1"/>
            </a:solidFill>
            <a:miter lim="800000"/>
            <a:headEnd/>
            <a:tailEnd/>
          </a:ln>
        </p:spPr>
        <p:txBody>
          <a:bodyPr lIns="426710" tIns="177800" rIns="426710" bIns="213355" anchor="ctr"/>
          <a:lstStyle/>
          <a:p>
            <a:pPr algn="ctr" eaLnBrk="1" hangingPunct="1">
              <a:spcBef>
                <a:spcPct val="20000"/>
              </a:spcBef>
              <a:defRPr/>
            </a:pPr>
            <a:r>
              <a:rPr lang="en-US" sz="6600" b="1">
                <a:solidFill>
                  <a:schemeClr val="bg1"/>
                </a:solidFill>
                <a:latin typeface="Times New Roman"/>
                <a:ea typeface="MS PGothic"/>
                <a:cs typeface="Times New Roman"/>
              </a:rPr>
              <a:t>Methodology</a:t>
            </a:r>
            <a:endParaRPr lang="en-US" sz="6600" b="1">
              <a:solidFill>
                <a:schemeClr val="bg1"/>
              </a:solidFill>
              <a:latin typeface="Times New Roman" panose="02020603050405020304" pitchFamily="18" charset="0"/>
              <a:cs typeface="Times New Roman" panose="02020603050405020304" pitchFamily="18" charset="0"/>
            </a:endParaRPr>
          </a:p>
        </p:txBody>
      </p:sp>
      <p:sp>
        <p:nvSpPr>
          <p:cNvPr id="44" name="Subtitle 2">
            <a:extLst>
              <a:ext uri="{FF2B5EF4-FFF2-40B4-BE49-F238E27FC236}">
                <a16:creationId xmlns:a16="http://schemas.microsoft.com/office/drawing/2014/main" id="{7F25D8D2-7691-4DD9-8B65-300D664B2A3C}"/>
              </a:ext>
            </a:extLst>
          </p:cNvPr>
          <p:cNvSpPr txBox="1">
            <a:spLocks/>
          </p:cNvSpPr>
          <p:nvPr/>
        </p:nvSpPr>
        <p:spPr bwMode="auto">
          <a:xfrm>
            <a:off x="36681904" y="33932646"/>
            <a:ext cx="12801600" cy="1096962"/>
          </a:xfrm>
          <a:prstGeom prst="round2DiagRect">
            <a:avLst/>
          </a:prstGeom>
          <a:solidFill>
            <a:schemeClr val="accent2">
              <a:lumMod val="50000"/>
            </a:schemeClr>
          </a:solidFill>
          <a:ln w="12700">
            <a:solidFill>
              <a:schemeClr val="tx1"/>
            </a:solidFill>
            <a:miter lim="800000"/>
            <a:headEnd/>
            <a:tailEnd/>
          </a:ln>
        </p:spPr>
        <p:txBody>
          <a:bodyPr lIns="426710" tIns="177800" rIns="426710" bIns="213355" anchor="ctr"/>
          <a:lstStyle/>
          <a:p>
            <a:pPr algn="ctr" eaLnBrk="1" hangingPunct="1">
              <a:spcBef>
                <a:spcPct val="20000"/>
              </a:spcBef>
              <a:defRPr/>
            </a:pPr>
            <a:r>
              <a:rPr lang="en-US" sz="6600" b="1">
                <a:solidFill>
                  <a:schemeClr val="bg1"/>
                </a:solidFill>
                <a:latin typeface="Times New Roman" panose="02020603050405020304" pitchFamily="18" charset="0"/>
                <a:cs typeface="Times New Roman" panose="02020603050405020304" pitchFamily="18" charset="0"/>
              </a:rPr>
              <a:t>Acknowledgements</a:t>
            </a:r>
          </a:p>
        </p:txBody>
      </p:sp>
      <p:sp>
        <p:nvSpPr>
          <p:cNvPr id="15" name="Subtitle 2">
            <a:extLst>
              <a:ext uri="{FF2B5EF4-FFF2-40B4-BE49-F238E27FC236}">
                <a16:creationId xmlns:a16="http://schemas.microsoft.com/office/drawing/2014/main" id="{6B2D3A12-7B7B-D640-805B-EE74C7DB4CCF}"/>
              </a:ext>
            </a:extLst>
          </p:cNvPr>
          <p:cNvSpPr txBox="1">
            <a:spLocks/>
          </p:cNvSpPr>
          <p:nvPr/>
        </p:nvSpPr>
        <p:spPr bwMode="auto">
          <a:xfrm>
            <a:off x="1228449" y="16686291"/>
            <a:ext cx="16816327" cy="1217667"/>
          </a:xfrm>
          <a:prstGeom prst="round2DiagRect">
            <a:avLst/>
          </a:prstGeom>
          <a:solidFill>
            <a:schemeClr val="accent2">
              <a:lumMod val="50000"/>
            </a:schemeClr>
          </a:solidFill>
          <a:ln w="12700">
            <a:solidFill>
              <a:schemeClr val="tx1"/>
            </a:solidFill>
            <a:miter lim="800000"/>
            <a:headEnd/>
            <a:tailEnd/>
          </a:ln>
        </p:spPr>
        <p:txBody>
          <a:bodyPr lIns="426710" tIns="177800" rIns="426710" bIns="213355" anchor="ctr"/>
          <a:lstStyle/>
          <a:p>
            <a:pPr algn="ctr" eaLnBrk="1" hangingPunct="1">
              <a:spcBef>
                <a:spcPct val="20000"/>
              </a:spcBef>
              <a:defRPr/>
            </a:pPr>
            <a:r>
              <a:rPr lang="en-US" sz="6600" b="1">
                <a:solidFill>
                  <a:schemeClr val="bg1"/>
                </a:solidFill>
                <a:latin typeface="Times New Roman"/>
                <a:ea typeface="MS PGothic"/>
                <a:cs typeface="Times New Roman"/>
              </a:rPr>
              <a:t>Objectives</a:t>
            </a:r>
            <a:endParaRPr lang="en-US" sz="6600" b="1">
              <a:solidFill>
                <a:schemeClr val="bg1"/>
              </a:solidFill>
              <a:latin typeface="Times New Roman" panose="02020603050405020304" pitchFamily="18" charset="0"/>
              <a:cs typeface="Times New Roman" panose="02020603050405020304" pitchFamily="18" charset="0"/>
            </a:endParaRPr>
          </a:p>
        </p:txBody>
      </p:sp>
      <p:sp>
        <p:nvSpPr>
          <p:cNvPr id="8" name="Subtitle 2">
            <a:extLst>
              <a:ext uri="{FF2B5EF4-FFF2-40B4-BE49-F238E27FC236}">
                <a16:creationId xmlns:a16="http://schemas.microsoft.com/office/drawing/2014/main" id="{518A095A-CCD8-5638-FE3F-9EAB135CECD9}"/>
              </a:ext>
            </a:extLst>
          </p:cNvPr>
          <p:cNvSpPr txBox="1">
            <a:spLocks/>
          </p:cNvSpPr>
          <p:nvPr/>
        </p:nvSpPr>
        <p:spPr bwMode="auto">
          <a:xfrm>
            <a:off x="1228449" y="6165991"/>
            <a:ext cx="16816327" cy="1217667"/>
          </a:xfrm>
          <a:prstGeom prst="round2DiagRect">
            <a:avLst/>
          </a:prstGeom>
          <a:solidFill>
            <a:schemeClr val="accent2">
              <a:lumMod val="50000"/>
            </a:schemeClr>
          </a:solidFill>
          <a:ln w="12700">
            <a:solidFill>
              <a:schemeClr val="tx1"/>
            </a:solidFill>
            <a:miter lim="800000"/>
            <a:headEnd/>
            <a:tailEnd/>
          </a:ln>
        </p:spPr>
        <p:txBody>
          <a:bodyPr lIns="426710" tIns="177800" rIns="426710" bIns="213355" anchor="ctr"/>
          <a:lstStyle/>
          <a:p>
            <a:pPr algn="ctr" eaLnBrk="1" hangingPunct="1">
              <a:spcBef>
                <a:spcPct val="20000"/>
              </a:spcBef>
              <a:defRPr/>
            </a:pPr>
            <a:r>
              <a:rPr lang="en-US" sz="6600" b="1" dirty="0">
                <a:solidFill>
                  <a:schemeClr val="bg1"/>
                </a:solidFill>
                <a:latin typeface="Times New Roman"/>
                <a:ea typeface="MS PGothic"/>
                <a:cs typeface="Times New Roman"/>
              </a:rPr>
              <a:t>Introduction</a:t>
            </a:r>
          </a:p>
        </p:txBody>
      </p:sp>
      <p:sp>
        <p:nvSpPr>
          <p:cNvPr id="2" name="TextBox 1">
            <a:extLst>
              <a:ext uri="{FF2B5EF4-FFF2-40B4-BE49-F238E27FC236}">
                <a16:creationId xmlns:a16="http://schemas.microsoft.com/office/drawing/2014/main" id="{8C9151C4-9A37-E92E-49D6-AAF18FBE4F9B}"/>
              </a:ext>
            </a:extLst>
          </p:cNvPr>
          <p:cNvSpPr txBox="1"/>
          <p:nvPr/>
        </p:nvSpPr>
        <p:spPr>
          <a:xfrm>
            <a:off x="1228448" y="7653396"/>
            <a:ext cx="17281001" cy="82484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5300" dirty="0">
                <a:latin typeface="Times New Roman"/>
                <a:ea typeface="MS PGothic"/>
                <a:cs typeface="Calibri"/>
              </a:rPr>
              <a:t>3D bioprinting has become a vital technology for studying tissue regeneration, modeling diseases, and aiding pharmaceutical development for disease prevention. Compared to traditional 2D cultures, 3D </a:t>
            </a:r>
            <a:r>
              <a:rPr lang="en-US" sz="5300" dirty="0" err="1">
                <a:latin typeface="Times New Roman"/>
                <a:ea typeface="MS PGothic"/>
                <a:cs typeface="Calibri"/>
              </a:rPr>
              <a:t>bioprinted</a:t>
            </a:r>
            <a:r>
              <a:rPr lang="en-US" sz="5300" dirty="0">
                <a:latin typeface="Times New Roman"/>
                <a:ea typeface="MS PGothic"/>
                <a:cs typeface="Calibri"/>
              </a:rPr>
              <a:t> tissues provide more accurate representations of cell morphology, proliferation gradients, drug responses, gene expression, and cell health. However, manually producing 3D models is often difficult and expensive, resulting in high sample variability. This research proposes a novel approach to evaluating the capabilities of modern 3D bioprinting.</a:t>
            </a:r>
            <a:endParaRPr lang="en-US" sz="5300" dirty="0">
              <a:latin typeface="Times New Roman"/>
              <a:cs typeface="Times New Roman"/>
            </a:endParaRPr>
          </a:p>
        </p:txBody>
      </p:sp>
      <p:sp>
        <p:nvSpPr>
          <p:cNvPr id="3" name="TextBox 2">
            <a:extLst>
              <a:ext uri="{FF2B5EF4-FFF2-40B4-BE49-F238E27FC236}">
                <a16:creationId xmlns:a16="http://schemas.microsoft.com/office/drawing/2014/main" id="{2E18AD58-B6BE-D844-F762-7F6D3F1E222A}"/>
              </a:ext>
            </a:extLst>
          </p:cNvPr>
          <p:cNvSpPr txBox="1"/>
          <p:nvPr/>
        </p:nvSpPr>
        <p:spPr>
          <a:xfrm>
            <a:off x="1035958" y="18056900"/>
            <a:ext cx="17473492" cy="74328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5300" dirty="0">
                <a:latin typeface="Times New Roman"/>
                <a:ea typeface="MS PGothic"/>
                <a:cs typeface="Times New Roman"/>
              </a:rPr>
              <a:t> Develop a bioink with high biodegradability, biocompatibility, and ability to maintain cellular viability.</a:t>
            </a:r>
            <a:endParaRPr lang="en-US" sz="5300" dirty="0">
              <a:latin typeface="Times New Roman"/>
              <a:cs typeface="Times New Roman"/>
            </a:endParaRPr>
          </a:p>
          <a:p>
            <a:pPr marL="285750" indent="-285750" algn="just">
              <a:buFont typeface="Arial"/>
              <a:buChar char="•"/>
            </a:pPr>
            <a:r>
              <a:rPr lang="en-US" sz="5300" dirty="0">
                <a:latin typeface="Times New Roman"/>
                <a:ea typeface="MS PGothic"/>
                <a:cs typeface="Times New Roman"/>
              </a:rPr>
              <a:t> </a:t>
            </a:r>
            <a:r>
              <a:rPr lang="en-US" sz="5300" dirty="0" err="1">
                <a:latin typeface="Times New Roman"/>
                <a:ea typeface="MS PGothic"/>
                <a:cs typeface="Times New Roman"/>
              </a:rPr>
              <a:t>Bioprint</a:t>
            </a:r>
            <a:r>
              <a:rPr lang="en-US" sz="5300" dirty="0">
                <a:latin typeface="Times New Roman"/>
                <a:ea typeface="MS PGothic"/>
                <a:cs typeface="Times New Roman"/>
              </a:rPr>
              <a:t> constructs for disease modeling and treatment using a CELLINK BIOX6 extrusion-based bioprinter.</a:t>
            </a:r>
            <a:endParaRPr lang="en-US" sz="5300" dirty="0">
              <a:latin typeface="Times New Roman"/>
              <a:cs typeface="Times New Roman"/>
            </a:endParaRPr>
          </a:p>
          <a:p>
            <a:pPr marL="285750" indent="-285750" algn="just">
              <a:buFont typeface="Arial"/>
              <a:buChar char="•"/>
            </a:pPr>
            <a:r>
              <a:rPr lang="en-US" sz="5300" dirty="0">
                <a:latin typeface="Times New Roman"/>
                <a:ea typeface="MS PGothic"/>
                <a:cs typeface="Times New Roman"/>
              </a:rPr>
              <a:t> Use fluorescence microscopy to assess cell attachment and distribution within </a:t>
            </a:r>
            <a:r>
              <a:rPr lang="en-US" sz="5300" dirty="0" err="1">
                <a:latin typeface="Times New Roman"/>
                <a:ea typeface="MS PGothic"/>
                <a:cs typeface="Times New Roman"/>
              </a:rPr>
              <a:t>bioprinted</a:t>
            </a:r>
            <a:r>
              <a:rPr lang="en-US" sz="5300" dirty="0">
                <a:latin typeface="Times New Roman"/>
                <a:ea typeface="MS PGothic"/>
                <a:cs typeface="Times New Roman"/>
              </a:rPr>
              <a:t> constructs.</a:t>
            </a:r>
            <a:endParaRPr lang="en-US" sz="5300" dirty="0">
              <a:latin typeface="Times New Roman"/>
              <a:cs typeface="Times New Roman"/>
            </a:endParaRPr>
          </a:p>
          <a:p>
            <a:pPr marL="285750" indent="-285750" algn="just">
              <a:buFont typeface="Arial"/>
              <a:buChar char="•"/>
            </a:pPr>
            <a:r>
              <a:rPr lang="en-US" sz="5300" dirty="0">
                <a:latin typeface="Times New Roman"/>
                <a:ea typeface="MS PGothic"/>
                <a:cs typeface="Times New Roman"/>
              </a:rPr>
              <a:t> Evaluate cellular viability using a live-dead assay to measure the effectiveness of the bioprinting process.</a:t>
            </a:r>
            <a:endParaRPr lang="en-US" sz="5300" dirty="0">
              <a:latin typeface="Times New Roman"/>
              <a:cs typeface="Times New Roman"/>
            </a:endParaRPr>
          </a:p>
          <a:p>
            <a:pPr algn="just"/>
            <a:endParaRPr lang="en-US" sz="5300" dirty="0">
              <a:latin typeface="Times New Roman"/>
              <a:cs typeface="Calibri"/>
            </a:endParaRPr>
          </a:p>
        </p:txBody>
      </p:sp>
      <p:sp>
        <p:nvSpPr>
          <p:cNvPr id="5" name="TextBox 4">
            <a:extLst>
              <a:ext uri="{FF2B5EF4-FFF2-40B4-BE49-F238E27FC236}">
                <a16:creationId xmlns:a16="http://schemas.microsoft.com/office/drawing/2014/main" id="{FE2A808B-E7A3-B7A7-ECEE-C9DDCEF77B36}"/>
              </a:ext>
            </a:extLst>
          </p:cNvPr>
          <p:cNvSpPr txBox="1"/>
          <p:nvPr/>
        </p:nvSpPr>
        <p:spPr>
          <a:xfrm>
            <a:off x="35756141" y="7622965"/>
            <a:ext cx="14653125" cy="1722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5300" dirty="0" err="1">
                <a:latin typeface="Times New Roman"/>
                <a:ea typeface="MS PGothic"/>
                <a:cs typeface="Calibri"/>
              </a:rPr>
              <a:t>PhotoGel</a:t>
            </a:r>
            <a:r>
              <a:rPr lang="en-US" sz="5300" dirty="0">
                <a:latin typeface="Times New Roman"/>
                <a:ea typeface="MS PGothic"/>
                <a:cs typeface="Calibri"/>
              </a:rPr>
              <a:t>® with 50% degree of </a:t>
            </a:r>
            <a:r>
              <a:rPr lang="en-US" sz="5300" dirty="0" err="1">
                <a:latin typeface="Times New Roman"/>
                <a:ea typeface="MS PGothic"/>
                <a:cs typeface="Calibri"/>
              </a:rPr>
              <a:t>methacrylation</a:t>
            </a:r>
            <a:r>
              <a:rPr lang="en-US" sz="5300" dirty="0">
                <a:latin typeface="Times New Roman"/>
                <a:ea typeface="MS PGothic"/>
                <a:cs typeface="Calibri"/>
              </a:rPr>
              <a:t> (DOM) was prepared at 10% (w/v), using a 10% LAP </a:t>
            </a:r>
            <a:r>
              <a:rPr lang="en-US" sz="5300" dirty="0" err="1">
                <a:latin typeface="Times New Roman"/>
                <a:ea typeface="MS PGothic"/>
                <a:cs typeface="Calibri"/>
              </a:rPr>
              <a:t>photoinitiator</a:t>
            </a:r>
            <a:r>
              <a:rPr lang="en-US" sz="5300" dirty="0">
                <a:latin typeface="Times New Roman"/>
                <a:ea typeface="MS PGothic"/>
                <a:cs typeface="Calibri"/>
              </a:rPr>
              <a:t> in Reconstitution Agent P. Cells were seeded at 9 million per 1 mL of </a:t>
            </a:r>
            <a:r>
              <a:rPr lang="en-US" sz="5300" dirty="0" err="1">
                <a:latin typeface="Times New Roman"/>
                <a:ea typeface="MS PGothic"/>
                <a:cs typeface="Calibri"/>
              </a:rPr>
              <a:t>GelMA</a:t>
            </a:r>
            <a:r>
              <a:rPr lang="en-US" sz="5300" dirty="0">
                <a:latin typeface="Times New Roman"/>
                <a:ea typeface="MS PGothic"/>
                <a:cs typeface="Calibri"/>
              </a:rPr>
              <a:t>. Bioprinting occurred at 23.5°C and 45-55kPa pressure in a sterile environment. The constructs had eight layers of rectilinear grids with 40% infill.</a:t>
            </a:r>
            <a:endParaRPr lang="en-US" sz="5300" dirty="0">
              <a:latin typeface="Times New Roman"/>
              <a:cs typeface="Times New Roman"/>
            </a:endParaRPr>
          </a:p>
          <a:p>
            <a:pPr algn="just"/>
            <a:r>
              <a:rPr lang="en-US" sz="5300" dirty="0">
                <a:latin typeface="Times New Roman"/>
                <a:ea typeface="MS PGothic"/>
                <a:cs typeface="Calibri"/>
              </a:rPr>
              <a:t>The LIVE/DEAD® Viability/Cytotoxicity Kit for mammalian cells protocol (Molecular Probes™) was used. 200 µL of the live/dead staining solution was applied to each construct and incubated for 30 minutes at 37°C, protected from light. Confocal microscopy was used to image the spatial distribution of live (green) and dead (red) cells throughout the 3D </a:t>
            </a:r>
            <a:r>
              <a:rPr lang="en-US" sz="5300" dirty="0" err="1">
                <a:latin typeface="Times New Roman"/>
                <a:ea typeface="MS PGothic"/>
                <a:cs typeface="Calibri"/>
              </a:rPr>
              <a:t>bioprinted</a:t>
            </a:r>
            <a:r>
              <a:rPr lang="en-US" sz="5300" dirty="0">
                <a:latin typeface="Times New Roman"/>
                <a:ea typeface="MS PGothic"/>
                <a:cs typeface="Calibri"/>
              </a:rPr>
              <a:t> structure. Z-stack images at multiple depths assessed cell viability across the full construct. The live/dead assay provided qualitative and quantitative data on biocompatibility, evaluating cell survival and distribution in the constructs over 14 days.</a:t>
            </a:r>
            <a:endParaRPr lang="en-US" sz="5300" dirty="0">
              <a:latin typeface="Times New Roman"/>
              <a:cs typeface="Times New Roman"/>
            </a:endParaRPr>
          </a:p>
          <a:p>
            <a:pPr algn="just"/>
            <a:endParaRPr lang="en-US" sz="5300" dirty="0">
              <a:latin typeface="Calibri"/>
              <a:ea typeface="MS PGothic"/>
              <a:cs typeface="Calibri"/>
            </a:endParaRPr>
          </a:p>
        </p:txBody>
      </p:sp>
      <p:sp>
        <p:nvSpPr>
          <p:cNvPr id="6" name="TextBox 5">
            <a:extLst>
              <a:ext uri="{FF2B5EF4-FFF2-40B4-BE49-F238E27FC236}">
                <a16:creationId xmlns:a16="http://schemas.microsoft.com/office/drawing/2014/main" id="{C688389F-9A97-93D5-47FB-30979CF74FD1}"/>
              </a:ext>
            </a:extLst>
          </p:cNvPr>
          <p:cNvSpPr txBox="1"/>
          <p:nvPr/>
        </p:nvSpPr>
        <p:spPr>
          <a:xfrm>
            <a:off x="35630635" y="25432253"/>
            <a:ext cx="14904136" cy="82484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0"/>
              </a:spcBef>
              <a:spcAft>
                <a:spcPts val="0"/>
              </a:spcAft>
            </a:pPr>
            <a:r>
              <a:rPr lang="en-US" sz="5300" dirty="0">
                <a:latin typeface="Times New Roman"/>
                <a:ea typeface="MS PGothic"/>
                <a:cs typeface="Calibri"/>
              </a:rPr>
              <a:t>The </a:t>
            </a:r>
            <a:r>
              <a:rPr lang="en-US" sz="5300" err="1">
                <a:latin typeface="Times New Roman"/>
                <a:ea typeface="MS PGothic"/>
                <a:cs typeface="Calibri"/>
              </a:rPr>
              <a:t>bioprinted</a:t>
            </a:r>
            <a:r>
              <a:rPr lang="en-US" sz="5300" dirty="0">
                <a:latin typeface="Times New Roman"/>
                <a:ea typeface="MS PGothic"/>
                <a:cs typeface="Calibri"/>
              </a:rPr>
              <a:t> tissue constructs showed strong cellular adhesion, distribution, and viability, confirmed by fluorescence microscopy and live-dead assays. Cellular viability remained high, from 96.21% on Day 7 to 77.19% by Day 14, demonstrating the constructs' structural integrity and functionality. These results suggest </a:t>
            </a:r>
            <a:r>
              <a:rPr lang="en-US" sz="5300" err="1">
                <a:latin typeface="Times New Roman"/>
                <a:ea typeface="MS PGothic"/>
                <a:cs typeface="Calibri"/>
              </a:rPr>
              <a:t>bioprinted</a:t>
            </a:r>
            <a:r>
              <a:rPr lang="en-US" sz="5300" dirty="0">
                <a:latin typeface="Times New Roman"/>
                <a:ea typeface="MS PGothic"/>
                <a:cs typeface="Calibri"/>
              </a:rPr>
              <a:t> </a:t>
            </a:r>
            <a:r>
              <a:rPr lang="en-US" sz="5300">
                <a:latin typeface="Times New Roman"/>
                <a:ea typeface="MS PGothic"/>
                <a:cs typeface="Calibri"/>
              </a:rPr>
              <a:t>constructs have the potential to replace animal testing, with further </a:t>
            </a:r>
            <a:r>
              <a:rPr lang="en-US" sz="5300" dirty="0">
                <a:latin typeface="Times New Roman"/>
                <a:ea typeface="MS PGothic"/>
                <a:cs typeface="Calibri"/>
              </a:rPr>
              <a:t>optimization of bioink and bioprinting parameters to improve long-term viability.</a:t>
            </a:r>
            <a:endParaRPr lang="en-US" sz="5300" dirty="0">
              <a:latin typeface="Times New Roman"/>
              <a:cs typeface="Times New Roman"/>
            </a:endParaRPr>
          </a:p>
        </p:txBody>
      </p:sp>
      <p:sp>
        <p:nvSpPr>
          <p:cNvPr id="7" name="TextBox 6">
            <a:extLst>
              <a:ext uri="{FF2B5EF4-FFF2-40B4-BE49-F238E27FC236}">
                <a16:creationId xmlns:a16="http://schemas.microsoft.com/office/drawing/2014/main" id="{9A668B05-F312-ABBC-0EF3-CA304E07B749}"/>
              </a:ext>
            </a:extLst>
          </p:cNvPr>
          <p:cNvSpPr txBox="1"/>
          <p:nvPr/>
        </p:nvSpPr>
        <p:spPr>
          <a:xfrm>
            <a:off x="19978390" y="7773200"/>
            <a:ext cx="14819581" cy="66171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5300" dirty="0">
                <a:latin typeface="Times New Roman"/>
                <a:ea typeface="MS PGothic"/>
                <a:cs typeface="Times New Roman"/>
              </a:rPr>
              <a:t>• </a:t>
            </a:r>
            <a:r>
              <a:rPr lang="en-US" sz="5300" dirty="0" err="1">
                <a:latin typeface="Times New Roman"/>
                <a:ea typeface="MS PGothic"/>
                <a:cs typeface="Calibri"/>
              </a:rPr>
              <a:t>GelMa</a:t>
            </a:r>
            <a:r>
              <a:rPr lang="en-US" sz="5300" dirty="0">
                <a:latin typeface="Times New Roman"/>
                <a:ea typeface="MS PGothic"/>
                <a:cs typeface="Calibri"/>
              </a:rPr>
              <a:t>-based tissue constructs were </a:t>
            </a:r>
            <a:r>
              <a:rPr lang="en-US" sz="5300" dirty="0" err="1">
                <a:latin typeface="Times New Roman"/>
                <a:ea typeface="MS PGothic"/>
                <a:cs typeface="Calibri"/>
              </a:rPr>
              <a:t>bioprinted</a:t>
            </a:r>
            <a:r>
              <a:rPr lang="en-US" sz="5300" dirty="0">
                <a:latin typeface="Times New Roman"/>
                <a:ea typeface="MS PGothic"/>
                <a:cs typeface="Calibri"/>
              </a:rPr>
              <a:t> using an extrusion-based bioprinter. </a:t>
            </a:r>
            <a:endParaRPr lang="en-US" sz="5300" dirty="0">
              <a:latin typeface="Times New Roman"/>
              <a:cs typeface="Calibri" panose="020F0502020204030204" pitchFamily="34" charset="0"/>
            </a:endParaRPr>
          </a:p>
          <a:p>
            <a:pPr algn="just"/>
            <a:r>
              <a:rPr lang="en-US" sz="5300" dirty="0">
                <a:latin typeface="Times New Roman"/>
                <a:ea typeface="MS PGothic"/>
                <a:cs typeface="Times New Roman"/>
              </a:rPr>
              <a:t>• Confocal microscopy imaging offered detailed insights into the cellular integrity and architecture of the </a:t>
            </a:r>
            <a:r>
              <a:rPr lang="en-US" sz="5300" dirty="0" err="1">
                <a:latin typeface="Times New Roman"/>
                <a:ea typeface="MS PGothic"/>
                <a:cs typeface="Times New Roman"/>
              </a:rPr>
              <a:t>bioprinted</a:t>
            </a:r>
            <a:r>
              <a:rPr lang="en-US" sz="5300" dirty="0">
                <a:latin typeface="Times New Roman"/>
                <a:ea typeface="MS PGothic"/>
                <a:cs typeface="Times New Roman"/>
              </a:rPr>
              <a:t> samples.</a:t>
            </a:r>
            <a:endParaRPr lang="en-US" sz="5300" dirty="0">
              <a:cs typeface="Calibri"/>
            </a:endParaRPr>
          </a:p>
          <a:p>
            <a:pPr algn="just"/>
            <a:r>
              <a:rPr lang="en-US" sz="5300" dirty="0">
                <a:latin typeface="Times New Roman"/>
                <a:ea typeface="MS PGothic"/>
                <a:cs typeface="Times New Roman"/>
              </a:rPr>
              <a:t>• Cellular viability was notably high, with 96.21% on Day 7, gradually decreasing to 82.56% on Day 10 and 77.19% on Day 14.</a:t>
            </a:r>
          </a:p>
        </p:txBody>
      </p:sp>
      <p:sp>
        <p:nvSpPr>
          <p:cNvPr id="10" name="Subtitle 2">
            <a:extLst>
              <a:ext uri="{FF2B5EF4-FFF2-40B4-BE49-F238E27FC236}">
                <a16:creationId xmlns:a16="http://schemas.microsoft.com/office/drawing/2014/main" id="{CD652E9B-057F-41E7-6C1E-F8F252E22447}"/>
              </a:ext>
            </a:extLst>
          </p:cNvPr>
          <p:cNvSpPr txBox="1">
            <a:spLocks/>
          </p:cNvSpPr>
          <p:nvPr/>
        </p:nvSpPr>
        <p:spPr bwMode="auto">
          <a:xfrm>
            <a:off x="1542213" y="35281591"/>
            <a:ext cx="17681758" cy="1120280"/>
          </a:xfrm>
          <a:prstGeom prst="round2SameRect">
            <a:avLst/>
          </a:prstGeom>
          <a:solidFill>
            <a:schemeClr val="accent2">
              <a:lumMod val="50000"/>
            </a:schemeClr>
          </a:solidFill>
          <a:ln w="12700">
            <a:noFill/>
            <a:miter lim="800000"/>
            <a:headEnd/>
            <a:tailEnd/>
          </a:ln>
        </p:spPr>
        <p:txBody>
          <a:bodyPr lIns="426710" tIns="177800" rIns="426710" bIns="213355" anchor="ctr"/>
          <a:lstStyle/>
          <a:p>
            <a:pPr algn="ctr">
              <a:spcBef>
                <a:spcPct val="20000"/>
              </a:spcBef>
              <a:defRPr/>
            </a:pPr>
            <a:r>
              <a:rPr lang="en-US" sz="2800">
                <a:solidFill>
                  <a:schemeClr val="bg1"/>
                </a:solidFill>
                <a:latin typeface="Times New Roman"/>
                <a:ea typeface="MS PGothic"/>
                <a:cs typeface="Calibri"/>
              </a:rPr>
              <a:t>Figure 1 : </a:t>
            </a:r>
            <a:r>
              <a:rPr lang="en-US" sz="2800">
                <a:solidFill>
                  <a:schemeClr val="bg1"/>
                </a:solidFill>
                <a:latin typeface="Times New Roman"/>
                <a:ea typeface="MS PGothic"/>
                <a:cs typeface="Times New Roman"/>
              </a:rPr>
              <a:t>(left) The BIOX6 Bioprinter used in the study. </a:t>
            </a:r>
            <a:r>
              <a:rPr lang="en-US" sz="2800">
                <a:solidFill>
                  <a:schemeClr val="bg1"/>
                </a:solidFill>
                <a:latin typeface="Times New Roman"/>
                <a:ea typeface="MS PGothic"/>
                <a:cs typeface="Calibri"/>
              </a:rPr>
              <a:t>(right) Architecture of the </a:t>
            </a:r>
            <a:r>
              <a:rPr lang="en-US" sz="2800" err="1">
                <a:solidFill>
                  <a:schemeClr val="bg1"/>
                </a:solidFill>
                <a:latin typeface="Times New Roman"/>
                <a:ea typeface="MS PGothic"/>
                <a:cs typeface="Calibri"/>
              </a:rPr>
              <a:t>bioprinted</a:t>
            </a:r>
            <a:r>
              <a:rPr lang="en-US" sz="2800">
                <a:solidFill>
                  <a:schemeClr val="bg1"/>
                </a:solidFill>
                <a:latin typeface="Times New Roman"/>
                <a:ea typeface="MS PGothic"/>
                <a:cs typeface="Calibri"/>
              </a:rPr>
              <a:t> construct with design that enables the creation of tissue structures with precise control over cellular organization and spatial distribution.</a:t>
            </a:r>
            <a:endParaRPr lang="en-US" sz="2800">
              <a:solidFill>
                <a:schemeClr val="bg1"/>
              </a:solidFill>
              <a:latin typeface="Times New Roman"/>
              <a:cs typeface="Times New Roman"/>
            </a:endParaRPr>
          </a:p>
        </p:txBody>
      </p:sp>
      <p:sp>
        <p:nvSpPr>
          <p:cNvPr id="9" name="Subtitle 2">
            <a:extLst>
              <a:ext uri="{FF2B5EF4-FFF2-40B4-BE49-F238E27FC236}">
                <a16:creationId xmlns:a16="http://schemas.microsoft.com/office/drawing/2014/main" id="{A0E89E88-76D2-B7E3-1548-10B045CA75DB}"/>
              </a:ext>
            </a:extLst>
          </p:cNvPr>
          <p:cNvSpPr txBox="1">
            <a:spLocks/>
          </p:cNvSpPr>
          <p:nvPr/>
        </p:nvSpPr>
        <p:spPr bwMode="auto">
          <a:xfrm>
            <a:off x="21136028" y="36145387"/>
            <a:ext cx="13269238" cy="1096962"/>
          </a:xfrm>
          <a:prstGeom prst="round2DiagRect">
            <a:avLst/>
          </a:prstGeom>
          <a:solidFill>
            <a:schemeClr val="accent2">
              <a:lumMod val="50000"/>
            </a:schemeClr>
          </a:solidFill>
          <a:ln w="12700">
            <a:noFill/>
            <a:miter lim="800000"/>
            <a:headEnd/>
            <a:tailEnd/>
          </a:ln>
        </p:spPr>
        <p:txBody>
          <a:bodyPr lIns="426710" tIns="177800" rIns="426710" bIns="213355" anchor="ctr"/>
          <a:lstStyle/>
          <a:p>
            <a:pPr algn="ctr">
              <a:spcBef>
                <a:spcPct val="20000"/>
              </a:spcBef>
              <a:defRPr/>
            </a:pPr>
            <a:r>
              <a:rPr lang="en-US" sz="3200">
                <a:solidFill>
                  <a:schemeClr val="bg1"/>
                </a:solidFill>
                <a:latin typeface="Times New Roman"/>
                <a:ea typeface="MS PGothic"/>
                <a:cs typeface="Calibri"/>
              </a:rPr>
              <a:t>Figure 3 : The 4X </a:t>
            </a:r>
            <a:r>
              <a:rPr lang="en-US" sz="2800">
                <a:solidFill>
                  <a:schemeClr val="bg1"/>
                </a:solidFill>
                <a:latin typeface="Times New Roman"/>
                <a:ea typeface="MS PGothic"/>
                <a:cs typeface="Calibri"/>
              </a:rPr>
              <a:t>magnification</a:t>
            </a:r>
            <a:r>
              <a:rPr lang="en-US" sz="3200">
                <a:solidFill>
                  <a:schemeClr val="bg1"/>
                </a:solidFill>
                <a:latin typeface="Times New Roman"/>
                <a:ea typeface="MS PGothic"/>
                <a:cs typeface="Calibri"/>
              </a:rPr>
              <a:t> view offers a perspective on the construct's cellular organization and spatial distribution. </a:t>
            </a:r>
            <a:endParaRPr lang="en-US" sz="3200">
              <a:solidFill>
                <a:schemeClr val="bg1"/>
              </a:solidFill>
              <a:latin typeface="Times New Roman"/>
              <a:cs typeface="Times New Roman"/>
            </a:endParaRPr>
          </a:p>
        </p:txBody>
      </p:sp>
      <p:pic>
        <p:nvPicPr>
          <p:cNvPr id="11" name="Picture 10" descr="A close up of a plastic container&#10;&#10;Description automatically generated">
            <a:extLst>
              <a:ext uri="{FF2B5EF4-FFF2-40B4-BE49-F238E27FC236}">
                <a16:creationId xmlns:a16="http://schemas.microsoft.com/office/drawing/2014/main" id="{35A30622-822B-A734-3416-698DB86E5605}"/>
              </a:ext>
            </a:extLst>
          </p:cNvPr>
          <p:cNvPicPr>
            <a:picLocks noChangeAspect="1"/>
          </p:cNvPicPr>
          <p:nvPr/>
        </p:nvPicPr>
        <p:blipFill>
          <a:blip r:embed="rId4"/>
          <a:stretch>
            <a:fillRect/>
          </a:stretch>
        </p:blipFill>
        <p:spPr>
          <a:xfrm>
            <a:off x="11775132" y="25970014"/>
            <a:ext cx="7805777" cy="7970212"/>
          </a:xfrm>
          <a:prstGeom prst="rect">
            <a:avLst/>
          </a:prstGeom>
        </p:spPr>
      </p:pic>
      <p:pic>
        <p:nvPicPr>
          <p:cNvPr id="12" name="Picture 11">
            <a:extLst>
              <a:ext uri="{FF2B5EF4-FFF2-40B4-BE49-F238E27FC236}">
                <a16:creationId xmlns:a16="http://schemas.microsoft.com/office/drawing/2014/main" id="{672F54D3-DCE2-E7E5-7FE9-D9388DAE5865}"/>
              </a:ext>
            </a:extLst>
          </p:cNvPr>
          <p:cNvPicPr>
            <a:picLocks noChangeAspect="1"/>
          </p:cNvPicPr>
          <p:nvPr/>
        </p:nvPicPr>
        <p:blipFill>
          <a:blip r:embed="rId5"/>
          <a:stretch>
            <a:fillRect/>
          </a:stretch>
        </p:blipFill>
        <p:spPr>
          <a:xfrm>
            <a:off x="21838731" y="14377505"/>
            <a:ext cx="12091853" cy="9535484"/>
          </a:xfrm>
          <a:prstGeom prst="rect">
            <a:avLst/>
          </a:prstGeom>
        </p:spPr>
      </p:pic>
      <p:pic>
        <p:nvPicPr>
          <p:cNvPr id="13" name="Picture 12">
            <a:extLst>
              <a:ext uri="{FF2B5EF4-FFF2-40B4-BE49-F238E27FC236}">
                <a16:creationId xmlns:a16="http://schemas.microsoft.com/office/drawing/2014/main" id="{044C260A-1CD4-099C-E3B1-7D647F830A29}"/>
              </a:ext>
            </a:extLst>
          </p:cNvPr>
          <p:cNvPicPr>
            <a:picLocks noChangeAspect="1"/>
          </p:cNvPicPr>
          <p:nvPr/>
        </p:nvPicPr>
        <p:blipFill>
          <a:blip r:embed="rId6"/>
          <a:stretch>
            <a:fillRect/>
          </a:stretch>
        </p:blipFill>
        <p:spPr>
          <a:xfrm>
            <a:off x="22509445" y="25459355"/>
            <a:ext cx="10750427" cy="10686032"/>
          </a:xfrm>
          <a:prstGeom prst="rect">
            <a:avLst/>
          </a:prstGeom>
        </p:spPr>
      </p:pic>
      <p:pic>
        <p:nvPicPr>
          <p:cNvPr id="16" name="Picture 15" descr="A computer screen shot of a machine&#10;&#10;Description automatically generated">
            <a:extLst>
              <a:ext uri="{FF2B5EF4-FFF2-40B4-BE49-F238E27FC236}">
                <a16:creationId xmlns:a16="http://schemas.microsoft.com/office/drawing/2014/main" id="{9C20F236-93B7-A3D2-541C-0D99D5777C06}"/>
              </a:ext>
            </a:extLst>
          </p:cNvPr>
          <p:cNvPicPr>
            <a:picLocks noChangeAspect="1"/>
          </p:cNvPicPr>
          <p:nvPr/>
        </p:nvPicPr>
        <p:blipFill>
          <a:blip r:embed="rId7"/>
          <a:stretch>
            <a:fillRect/>
          </a:stretch>
        </p:blipFill>
        <p:spPr>
          <a:xfrm>
            <a:off x="564005" y="26479619"/>
            <a:ext cx="10628549" cy="695100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lcf76f155ced4ddcb4097134ff3c332f xmlns="f5036ad3-b451-4ff4-a553-c287c3d5e837">
      <Terms xmlns="http://schemas.microsoft.com/office/infopath/2007/PartnerControls"/>
    </lcf76f155ced4ddcb4097134ff3c332f>
    <TaxCatchAll xmlns="87245e28-bb33-44e7-ba03-2f1992a42c8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065FE9D82D180459F51CF816BE629DE" ma:contentTypeVersion="17" ma:contentTypeDescription="Create a new document." ma:contentTypeScope="" ma:versionID="eb2a622ee68b125aac60d4769b6dd826">
  <xsd:schema xmlns:xsd="http://www.w3.org/2001/XMLSchema" xmlns:xs="http://www.w3.org/2001/XMLSchema" xmlns:p="http://schemas.microsoft.com/office/2006/metadata/properties" xmlns:ns2="f5036ad3-b451-4ff4-a553-c287c3d5e837" xmlns:ns3="87245e28-bb33-44e7-ba03-2f1992a42c84" xmlns:ns4="http://schemas.microsoft.com/sharepoint/v4" targetNamespace="http://schemas.microsoft.com/office/2006/metadata/properties" ma:root="true" ma:fieldsID="957622b010ace03e5c9857a8c28fe9fb" ns2:_="" ns3:_="" ns4:_="">
    <xsd:import namespace="f5036ad3-b451-4ff4-a553-c287c3d5e837"/>
    <xsd:import namespace="87245e28-bb33-44e7-ba03-2f1992a42c84"/>
    <xsd:import namespace="http://schemas.microsoft.com/sharepoint/v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SearchProperties" minOccurs="0"/>
                <xsd:element ref="ns2:lcf76f155ced4ddcb4097134ff3c332f" minOccurs="0"/>
                <xsd:element ref="ns3:TaxCatchAll" minOccurs="0"/>
                <xsd:element ref="ns2:MediaServiceLocation" minOccurs="0"/>
                <xsd:element ref="ns2:MediaServiceObjectDetectorVersions" minOccurs="0"/>
                <xsd:element ref="ns2:MediaServiceOCR" minOccurs="0"/>
                <xsd:element ref="ns2:MediaLengthInSeconds" minOccurs="0"/>
                <xsd:element ref="ns4: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036ad3-b451-4ff4-a553-c287c3d5e83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SearchProperties" ma:index="16" nillable="true" ma:displayName="MediaServiceSearchProperties" ma:hidden="true" ma:internalName="MediaServiceSearchProperties" ma:readOnly="true">
      <xsd:simpleType>
        <xsd:restriction base="dms:Note"/>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da0b5cae-96a4-47e3-a5b0-3b4fac28d37c" ma:termSetId="09814cd3-568e-fe90-9814-8d621ff8fb84" ma:anchorId="fba54fb3-c3e1-fe81-a776-ca4b69148c4d" ma:open="true" ma:isKeyword="false">
      <xsd:complexType>
        <xsd:sequence>
          <xsd:element ref="pc:Terms" minOccurs="0" maxOccurs="1"/>
        </xsd:sequence>
      </xsd:complexType>
    </xsd:element>
    <xsd:element name="MediaServiceLocation" ma:index="20" nillable="true" ma:displayName="Location" ma:indexed="true" ma:internalName="MediaServiceLocation" ma:readOnly="true">
      <xsd:simpleType>
        <xsd:restriction base="dms:Text"/>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7245e28-bb33-44e7-ba03-2f1992a42c84"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5ba8087c-2990-4f7d-b6e4-05be7391e23a}" ma:internalName="TaxCatchAll" ma:showField="CatchAllData" ma:web="87245e28-bb33-44e7-ba03-2f1992a42c84">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24"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919E217-E753-4C05-B94B-A51FCAAF25A9}">
  <ds:schemaRefs>
    <ds:schemaRef ds:uri="87245e28-bb33-44e7-ba03-2f1992a42c84"/>
    <ds:schemaRef ds:uri="f5036ad3-b451-4ff4-a553-c287c3d5e837"/>
    <ds:schemaRef ds:uri="http://schemas.microsoft.com/office/2006/metadata/properties"/>
    <ds:schemaRef ds:uri="http://schemas.microsoft.com/office/infopath/2007/PartnerControls"/>
    <ds:schemaRef ds:uri="http://schemas.microsoft.com/sharepoint/v4"/>
  </ds:schemaRefs>
</ds:datastoreItem>
</file>

<file path=customXml/itemProps2.xml><?xml version="1.0" encoding="utf-8"?>
<ds:datastoreItem xmlns:ds="http://schemas.openxmlformats.org/officeDocument/2006/customXml" ds:itemID="{26703FF6-660B-45E1-9EB4-670C98E39353}">
  <ds:schemaRefs>
    <ds:schemaRef ds:uri="87245e28-bb33-44e7-ba03-2f1992a42c84"/>
    <ds:schemaRef ds:uri="f5036ad3-b451-4ff4-a553-c287c3d5e83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4"/>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7EF5D06-ACD8-4D66-B63C-E61B73FDBB7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TotalTime>
  <Words>599</Words>
  <Application>Microsoft Office PowerPoint</Application>
  <PresentationFormat>Custom</PresentationFormat>
  <Paragraphs>25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Florida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Wound Healing MHSRS 2024</dc:title>
  <dc:creator>Nancy E Grossbart</dc:creator>
  <cp:lastModifiedBy>Isabela Perdomo</cp:lastModifiedBy>
  <cp:revision>52</cp:revision>
  <cp:lastPrinted>2011-11-18T14:40:04Z</cp:lastPrinted>
  <dcterms:created xsi:type="dcterms:W3CDTF">2011-11-21T16:32:02Z</dcterms:created>
  <dcterms:modified xsi:type="dcterms:W3CDTF">2024-10-21T14:45:08Z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0x0101008065FE9D82D180459F51CF816BE629DE</vt:lpwstr>
  </property>
  <property fmtid="{D5CDD505-2E9C-101B-9397-08002B2CF9AE}" pid="3" name="MediaServiceImageTags">
    <vt:lpwstr/>
  </property>
</Properties>
</file>