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9" r:id="rId5"/>
  </p:sldIdLst>
  <p:sldSz cx="51206400" cy="38404800"/>
  <p:notesSz cx="9296400" cy="7010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2559050" indent="-202565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5118100" indent="-40513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7678738" indent="-6078538"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0239375" indent="-8105775"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D7C7A-8D37-DA24-B98A-88BD7DF95993}" v="664" dt="2024-10-21T14:35:33.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56" autoAdjust="0"/>
  </p:normalViewPr>
  <p:slideViewPr>
    <p:cSldViewPr snapToGrid="0">
      <p:cViewPr>
        <p:scale>
          <a:sx n="17" d="100"/>
          <a:sy n="17" d="100"/>
        </p:scale>
        <p:origin x="1166" y="10"/>
      </p:cViewPr>
      <p:guideLst>
        <p:guide orient="horz" pos="12096"/>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E520FA-BE40-4B8D-92A5-B778614108AA}"/>
              </a:ext>
            </a:extLst>
          </p:cNvPr>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2750063F-DE85-49EA-AE8A-5672856060E4}"/>
              </a:ext>
            </a:extLst>
          </p:cNvPr>
          <p:cNvSpPr>
            <a:spLocks noGrp="1"/>
          </p:cNvSpPr>
          <p:nvPr>
            <p:ph type="dt" idx="1"/>
          </p:nvPr>
        </p:nvSpPr>
        <p:spPr>
          <a:xfrm>
            <a:off x="5265738" y="0"/>
            <a:ext cx="4029075" cy="35083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53EE54D-78F3-49E0-B7FE-51E6FD734DD7}" type="datetimeFigureOut">
              <a:rPr lang="en-US" altLang="en-US"/>
              <a:pPr>
                <a:defRPr/>
              </a:pPr>
              <a:t>10/21/2024</a:t>
            </a:fld>
            <a:endParaRPr lang="en-US" altLang="en-US"/>
          </a:p>
        </p:txBody>
      </p:sp>
      <p:sp>
        <p:nvSpPr>
          <p:cNvPr id="4" name="Slide Image Placeholder 3">
            <a:extLst>
              <a:ext uri="{FF2B5EF4-FFF2-40B4-BE49-F238E27FC236}">
                <a16:creationId xmlns:a16="http://schemas.microsoft.com/office/drawing/2014/main" id="{7FCC71CC-7277-49C6-9560-574A7410F332}"/>
              </a:ext>
            </a:extLst>
          </p:cNvPr>
          <p:cNvSpPr>
            <a:spLocks noGrp="1" noRot="1" noChangeAspect="1"/>
          </p:cNvSpPr>
          <p:nvPr>
            <p:ph type="sldImg" idx="2"/>
          </p:nvPr>
        </p:nvSpPr>
        <p:spPr>
          <a:xfrm>
            <a:off x="3071813" y="876300"/>
            <a:ext cx="3152775" cy="23653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EEB6DFA-F36C-4462-9007-8747FD8FD608}"/>
              </a:ext>
            </a:extLst>
          </p:cNvPr>
          <p:cNvSpPr>
            <a:spLocks noGrp="1"/>
          </p:cNvSpPr>
          <p:nvPr>
            <p:ph type="body" sz="quarter" idx="3"/>
          </p:nvPr>
        </p:nvSpPr>
        <p:spPr>
          <a:xfrm>
            <a:off x="930275" y="3373438"/>
            <a:ext cx="7435850" cy="2760662"/>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C2DE5F7-F068-4AA4-852C-66DC44E17FBC}"/>
              </a:ext>
            </a:extLst>
          </p:cNvPr>
          <p:cNvSpPr>
            <a:spLocks noGrp="1"/>
          </p:cNvSpPr>
          <p:nvPr>
            <p:ph type="ftr" sz="quarter" idx="4"/>
          </p:nvPr>
        </p:nvSpPr>
        <p:spPr>
          <a:xfrm>
            <a:off x="0" y="6659563"/>
            <a:ext cx="4029075" cy="350837"/>
          </a:xfrm>
          <a:prstGeom prst="rect">
            <a:avLst/>
          </a:prstGeom>
        </p:spPr>
        <p:txBody>
          <a:bodyPr vert="horz" lIns="91440" tIns="45720" rIns="91440" bIns="45720" rtlCol="0" anchor="b"/>
          <a:lstStyle>
            <a:lvl1pPr algn="l">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a:extLst>
              <a:ext uri="{FF2B5EF4-FFF2-40B4-BE49-F238E27FC236}">
                <a16:creationId xmlns:a16="http://schemas.microsoft.com/office/drawing/2014/main" id="{745EFA52-274D-4C83-B021-0C770453445A}"/>
              </a:ext>
            </a:extLst>
          </p:cNvPr>
          <p:cNvSpPr>
            <a:spLocks noGrp="1"/>
          </p:cNvSpPr>
          <p:nvPr>
            <p:ph type="sldNum" sz="quarter" idx="5"/>
          </p:nvPr>
        </p:nvSpPr>
        <p:spPr>
          <a:xfrm>
            <a:off x="5265738" y="6659563"/>
            <a:ext cx="4029075" cy="35083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180C932-8B47-404C-AA5F-D9533E9B548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mn-lt"/>
        <a:ea typeface="MS PGothic" panose="020B0600070205080204" pitchFamily="34" charset="-128"/>
        <a:cs typeface="+mn-cs"/>
      </a:defRPr>
    </a:lvl1pPr>
    <a:lvl2pPr marL="531813" algn="l" rtl="0" eaLnBrk="0" fontAlgn="base" hangingPunct="0">
      <a:spcBef>
        <a:spcPct val="30000"/>
      </a:spcBef>
      <a:spcAft>
        <a:spcPct val="0"/>
      </a:spcAft>
      <a:defRPr sz="1400" kern="1200">
        <a:solidFill>
          <a:schemeClr val="tx1"/>
        </a:solidFill>
        <a:latin typeface="+mn-lt"/>
        <a:ea typeface="MS PGothic" panose="020B0600070205080204" pitchFamily="34" charset="-128"/>
        <a:cs typeface="+mn-cs"/>
      </a:defRPr>
    </a:lvl2pPr>
    <a:lvl3pPr marL="1065213" algn="l" rtl="0" eaLnBrk="0" fontAlgn="base" hangingPunct="0">
      <a:spcBef>
        <a:spcPct val="30000"/>
      </a:spcBef>
      <a:spcAft>
        <a:spcPct val="0"/>
      </a:spcAft>
      <a:defRPr sz="1400" kern="1200">
        <a:solidFill>
          <a:schemeClr val="tx1"/>
        </a:solidFill>
        <a:latin typeface="+mn-lt"/>
        <a:ea typeface="MS PGothic" panose="020B0600070205080204" pitchFamily="34" charset="-128"/>
        <a:cs typeface="+mn-cs"/>
      </a:defRPr>
    </a:lvl3pPr>
    <a:lvl4pPr marL="1598613" algn="l" rtl="0" eaLnBrk="0" fontAlgn="base" hangingPunct="0">
      <a:spcBef>
        <a:spcPct val="30000"/>
      </a:spcBef>
      <a:spcAft>
        <a:spcPct val="0"/>
      </a:spcAft>
      <a:defRPr sz="1400" kern="1200">
        <a:solidFill>
          <a:schemeClr val="tx1"/>
        </a:solidFill>
        <a:latin typeface="+mn-lt"/>
        <a:ea typeface="MS PGothic" panose="020B0600070205080204" pitchFamily="34" charset="-128"/>
        <a:cs typeface="+mn-cs"/>
      </a:defRPr>
    </a:lvl4pPr>
    <a:lvl5pPr marL="2132013" algn="l" rtl="0" eaLnBrk="0" fontAlgn="base" hangingPunct="0">
      <a:spcBef>
        <a:spcPct val="30000"/>
      </a:spcBef>
      <a:spcAft>
        <a:spcPct val="0"/>
      </a:spcAft>
      <a:defRPr sz="1400" kern="1200">
        <a:solidFill>
          <a:schemeClr val="tx1"/>
        </a:solidFill>
        <a:latin typeface="+mn-lt"/>
        <a:ea typeface="MS PGothic" panose="020B0600070205080204" pitchFamily="34" charset="-128"/>
        <a:cs typeface="+mn-cs"/>
      </a:defRPr>
    </a:lvl5pPr>
    <a:lvl6pPr marL="2666848" algn="l" defTabSz="1066739" rtl="0" eaLnBrk="1" latinLnBrk="0" hangingPunct="1">
      <a:defRPr sz="1400" kern="1200">
        <a:solidFill>
          <a:schemeClr val="tx1"/>
        </a:solidFill>
        <a:latin typeface="+mn-lt"/>
        <a:ea typeface="+mn-ea"/>
        <a:cs typeface="+mn-cs"/>
      </a:defRPr>
    </a:lvl6pPr>
    <a:lvl7pPr marL="3200217" algn="l" defTabSz="1066739" rtl="0" eaLnBrk="1" latinLnBrk="0" hangingPunct="1">
      <a:defRPr sz="1400" kern="1200">
        <a:solidFill>
          <a:schemeClr val="tx1"/>
        </a:solidFill>
        <a:latin typeface="+mn-lt"/>
        <a:ea typeface="+mn-ea"/>
        <a:cs typeface="+mn-cs"/>
      </a:defRPr>
    </a:lvl7pPr>
    <a:lvl8pPr marL="3733587" algn="l" defTabSz="1066739" rtl="0" eaLnBrk="1" latinLnBrk="0" hangingPunct="1">
      <a:defRPr sz="1400" kern="1200">
        <a:solidFill>
          <a:schemeClr val="tx1"/>
        </a:solidFill>
        <a:latin typeface="+mn-lt"/>
        <a:ea typeface="+mn-ea"/>
        <a:cs typeface="+mn-cs"/>
      </a:defRPr>
    </a:lvl8pPr>
    <a:lvl9pPr marL="4266956" algn="l" defTabSz="106673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A0BA0BF1-28A4-4776-A432-0768EC0D41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DB45B511-EDAB-4229-8099-EB968FC86C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100" name="Slide Number Placeholder 3">
            <a:extLst>
              <a:ext uri="{FF2B5EF4-FFF2-40B4-BE49-F238E27FC236}">
                <a16:creationId xmlns:a16="http://schemas.microsoft.com/office/drawing/2014/main" id="{C655B7D1-AAC8-435E-828C-40146A64D0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54747D21-6F5F-49C4-A9D1-9D7B00060033}" type="slidenum">
              <a:rPr lang="en-US" altLang="en-US" smtClean="0"/>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2"/>
            <a:ext cx="43525440" cy="8232140"/>
          </a:xfrm>
        </p:spPr>
        <p:txBody>
          <a:bodyPr/>
          <a:lstStyle/>
          <a:p>
            <a:r>
              <a:rPr lang="en-US"/>
              <a:t>Click to edit Master title style</a:t>
            </a:r>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93" indent="0" algn="ctr">
              <a:buNone/>
              <a:defRPr>
                <a:solidFill>
                  <a:schemeClr val="tx1">
                    <a:tint val="75000"/>
                  </a:schemeClr>
                </a:solidFill>
              </a:defRPr>
            </a:lvl2pPr>
            <a:lvl3pPr marL="5120786" indent="0" algn="ctr">
              <a:buNone/>
              <a:defRPr>
                <a:solidFill>
                  <a:schemeClr val="tx1">
                    <a:tint val="75000"/>
                  </a:schemeClr>
                </a:solidFill>
              </a:defRPr>
            </a:lvl3pPr>
            <a:lvl4pPr marL="7681179" indent="0" algn="ctr">
              <a:buNone/>
              <a:defRPr>
                <a:solidFill>
                  <a:schemeClr val="tx1">
                    <a:tint val="75000"/>
                  </a:schemeClr>
                </a:solidFill>
              </a:defRPr>
            </a:lvl4pPr>
            <a:lvl5pPr marL="10241573" indent="0" algn="ctr">
              <a:buNone/>
              <a:defRPr>
                <a:solidFill>
                  <a:schemeClr val="tx1">
                    <a:tint val="75000"/>
                  </a:schemeClr>
                </a:solidFill>
              </a:defRPr>
            </a:lvl5pPr>
            <a:lvl6pPr marL="12801966" indent="0" algn="ctr">
              <a:buNone/>
              <a:defRPr>
                <a:solidFill>
                  <a:schemeClr val="tx1">
                    <a:tint val="75000"/>
                  </a:schemeClr>
                </a:solidFill>
              </a:defRPr>
            </a:lvl6pPr>
            <a:lvl7pPr marL="15362359" indent="0" algn="ctr">
              <a:buNone/>
              <a:defRPr>
                <a:solidFill>
                  <a:schemeClr val="tx1">
                    <a:tint val="75000"/>
                  </a:schemeClr>
                </a:solidFill>
              </a:defRPr>
            </a:lvl7pPr>
            <a:lvl8pPr marL="17922752" indent="0" algn="ctr">
              <a:buNone/>
              <a:defRPr>
                <a:solidFill>
                  <a:schemeClr val="tx1">
                    <a:tint val="75000"/>
                  </a:schemeClr>
                </a:solidFill>
              </a:defRPr>
            </a:lvl8pPr>
            <a:lvl9pPr marL="20483145"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86FEB41-AFD5-4C7F-AED3-9C12FF556EEE}"/>
              </a:ext>
            </a:extLst>
          </p:cNvPr>
          <p:cNvSpPr>
            <a:spLocks noGrp="1"/>
          </p:cNvSpPr>
          <p:nvPr>
            <p:ph type="dt" sz="half" idx="10"/>
          </p:nvPr>
        </p:nvSpPr>
        <p:spPr/>
        <p:txBody>
          <a:bodyPr/>
          <a:lstStyle>
            <a:lvl1pPr>
              <a:defRPr/>
            </a:lvl1pPr>
          </a:lstStyle>
          <a:p>
            <a:pPr>
              <a:defRPr/>
            </a:pPr>
            <a:fld id="{AC0F9B36-F723-4651-B83C-640AA3FD18F7}" type="datetimeFigureOut">
              <a:rPr lang="en-US" altLang="en-US"/>
              <a:pPr>
                <a:defRPr/>
              </a:pPr>
              <a:t>10/21/2024</a:t>
            </a:fld>
            <a:endParaRPr lang="en-US" altLang="en-US"/>
          </a:p>
        </p:txBody>
      </p:sp>
      <p:sp>
        <p:nvSpPr>
          <p:cNvPr id="5" name="Footer Placeholder 4">
            <a:extLst>
              <a:ext uri="{FF2B5EF4-FFF2-40B4-BE49-F238E27FC236}">
                <a16:creationId xmlns:a16="http://schemas.microsoft.com/office/drawing/2014/main" id="{14259315-B067-4C42-BE9C-8E759E9209C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B37A761-7B66-4D12-824A-F533A61EFAC9}"/>
              </a:ext>
            </a:extLst>
          </p:cNvPr>
          <p:cNvSpPr>
            <a:spLocks noGrp="1"/>
          </p:cNvSpPr>
          <p:nvPr>
            <p:ph type="sldNum" sz="quarter" idx="12"/>
          </p:nvPr>
        </p:nvSpPr>
        <p:spPr/>
        <p:txBody>
          <a:bodyPr/>
          <a:lstStyle>
            <a:lvl1pPr>
              <a:defRPr/>
            </a:lvl1pPr>
          </a:lstStyle>
          <a:p>
            <a:pPr>
              <a:defRPr/>
            </a:pPr>
            <a:fld id="{C5C0CCE9-F5F9-43BA-8A01-9DCC57F1B974}" type="slidenum">
              <a:rPr lang="en-US" altLang="en-US"/>
              <a:pPr>
                <a:defRPr/>
              </a:pPr>
              <a:t>‹#›</a:t>
            </a:fld>
            <a:endParaRPr lang="en-US" altLang="en-US"/>
          </a:p>
        </p:txBody>
      </p:sp>
    </p:spTree>
    <p:extLst>
      <p:ext uri="{BB962C8B-B14F-4D97-AF65-F5344CB8AC3E}">
        <p14:creationId xmlns:p14="http://schemas.microsoft.com/office/powerpoint/2010/main" val="375393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B6CAA-69DE-4182-94D5-D4BCC0243530}"/>
              </a:ext>
            </a:extLst>
          </p:cNvPr>
          <p:cNvSpPr>
            <a:spLocks noGrp="1"/>
          </p:cNvSpPr>
          <p:nvPr>
            <p:ph type="dt" sz="half" idx="10"/>
          </p:nvPr>
        </p:nvSpPr>
        <p:spPr/>
        <p:txBody>
          <a:bodyPr/>
          <a:lstStyle>
            <a:lvl1pPr>
              <a:defRPr/>
            </a:lvl1pPr>
          </a:lstStyle>
          <a:p>
            <a:pPr>
              <a:defRPr/>
            </a:pPr>
            <a:fld id="{30A5F75C-FB48-4E17-A70B-342F3A36C4B1}" type="datetimeFigureOut">
              <a:rPr lang="en-US" altLang="en-US"/>
              <a:pPr>
                <a:defRPr/>
              </a:pPr>
              <a:t>10/21/2024</a:t>
            </a:fld>
            <a:endParaRPr lang="en-US" altLang="en-US"/>
          </a:p>
        </p:txBody>
      </p:sp>
      <p:sp>
        <p:nvSpPr>
          <p:cNvPr id="5" name="Footer Placeholder 4">
            <a:extLst>
              <a:ext uri="{FF2B5EF4-FFF2-40B4-BE49-F238E27FC236}">
                <a16:creationId xmlns:a16="http://schemas.microsoft.com/office/drawing/2014/main" id="{738B93EB-508B-47E9-84A3-079DB804C55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4D0A150-5A09-4D5A-B4D3-BE2B44908C1B}"/>
              </a:ext>
            </a:extLst>
          </p:cNvPr>
          <p:cNvSpPr>
            <a:spLocks noGrp="1"/>
          </p:cNvSpPr>
          <p:nvPr>
            <p:ph type="sldNum" sz="quarter" idx="12"/>
          </p:nvPr>
        </p:nvSpPr>
        <p:spPr/>
        <p:txBody>
          <a:bodyPr/>
          <a:lstStyle>
            <a:lvl1pPr>
              <a:defRPr/>
            </a:lvl1pPr>
          </a:lstStyle>
          <a:p>
            <a:pPr>
              <a:defRPr/>
            </a:pPr>
            <a:fld id="{7A6DFA90-DEB5-4B90-B5BC-6C23BC566139}" type="slidenum">
              <a:rPr lang="en-US" altLang="en-US"/>
              <a:pPr>
                <a:defRPr/>
              </a:pPr>
              <a:t>‹#›</a:t>
            </a:fld>
            <a:endParaRPr lang="en-US" altLang="en-US"/>
          </a:p>
        </p:txBody>
      </p:sp>
    </p:spTree>
    <p:extLst>
      <p:ext uri="{BB962C8B-B14F-4D97-AF65-F5344CB8AC3E}">
        <p14:creationId xmlns:p14="http://schemas.microsoft.com/office/powerpoint/2010/main" val="167793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537976"/>
            <a:ext cx="11521440" cy="3276854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0320" y="1537976"/>
            <a:ext cx="33710880" cy="327685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2F307-3592-4081-9E86-D3EF28E63DE1}"/>
              </a:ext>
            </a:extLst>
          </p:cNvPr>
          <p:cNvSpPr>
            <a:spLocks noGrp="1"/>
          </p:cNvSpPr>
          <p:nvPr>
            <p:ph type="dt" sz="half" idx="10"/>
          </p:nvPr>
        </p:nvSpPr>
        <p:spPr/>
        <p:txBody>
          <a:bodyPr/>
          <a:lstStyle>
            <a:lvl1pPr>
              <a:defRPr/>
            </a:lvl1pPr>
          </a:lstStyle>
          <a:p>
            <a:pPr>
              <a:defRPr/>
            </a:pPr>
            <a:fld id="{C2DDD9A4-7447-4363-8C36-683B17A24C9D}" type="datetimeFigureOut">
              <a:rPr lang="en-US" altLang="en-US"/>
              <a:pPr>
                <a:defRPr/>
              </a:pPr>
              <a:t>10/21/2024</a:t>
            </a:fld>
            <a:endParaRPr lang="en-US" altLang="en-US"/>
          </a:p>
        </p:txBody>
      </p:sp>
      <p:sp>
        <p:nvSpPr>
          <p:cNvPr id="5" name="Footer Placeholder 4">
            <a:extLst>
              <a:ext uri="{FF2B5EF4-FFF2-40B4-BE49-F238E27FC236}">
                <a16:creationId xmlns:a16="http://schemas.microsoft.com/office/drawing/2014/main" id="{6C07EAB7-29FB-417F-BE98-39A52C85A0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09AAD8-54CE-41A0-9D03-25E05CF4224D}"/>
              </a:ext>
            </a:extLst>
          </p:cNvPr>
          <p:cNvSpPr>
            <a:spLocks noGrp="1"/>
          </p:cNvSpPr>
          <p:nvPr>
            <p:ph type="sldNum" sz="quarter" idx="12"/>
          </p:nvPr>
        </p:nvSpPr>
        <p:spPr/>
        <p:txBody>
          <a:bodyPr/>
          <a:lstStyle>
            <a:lvl1pPr>
              <a:defRPr/>
            </a:lvl1pPr>
          </a:lstStyle>
          <a:p>
            <a:pPr>
              <a:defRPr/>
            </a:pPr>
            <a:fld id="{01DFCEF2-663B-4698-A1D1-E39B693D1458}" type="slidenum">
              <a:rPr lang="en-US" altLang="en-US"/>
              <a:pPr>
                <a:defRPr/>
              </a:pPr>
              <a:t>‹#›</a:t>
            </a:fld>
            <a:endParaRPr lang="en-US" altLang="en-US"/>
          </a:p>
        </p:txBody>
      </p:sp>
    </p:spTree>
    <p:extLst>
      <p:ext uri="{BB962C8B-B14F-4D97-AF65-F5344CB8AC3E}">
        <p14:creationId xmlns:p14="http://schemas.microsoft.com/office/powerpoint/2010/main" val="193350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EE3B1-6EC6-4974-895D-5D9E7B2F4147}"/>
              </a:ext>
            </a:extLst>
          </p:cNvPr>
          <p:cNvSpPr>
            <a:spLocks noGrp="1"/>
          </p:cNvSpPr>
          <p:nvPr>
            <p:ph type="dt" sz="half" idx="10"/>
          </p:nvPr>
        </p:nvSpPr>
        <p:spPr/>
        <p:txBody>
          <a:bodyPr/>
          <a:lstStyle>
            <a:lvl1pPr>
              <a:defRPr/>
            </a:lvl1pPr>
          </a:lstStyle>
          <a:p>
            <a:pPr>
              <a:defRPr/>
            </a:pPr>
            <a:fld id="{17AE964D-D8D5-4A03-88EE-9A52C3435373}" type="datetimeFigureOut">
              <a:rPr lang="en-US" altLang="en-US"/>
              <a:pPr>
                <a:defRPr/>
              </a:pPr>
              <a:t>10/21/2024</a:t>
            </a:fld>
            <a:endParaRPr lang="en-US" altLang="en-US"/>
          </a:p>
        </p:txBody>
      </p:sp>
      <p:sp>
        <p:nvSpPr>
          <p:cNvPr id="5" name="Footer Placeholder 4">
            <a:extLst>
              <a:ext uri="{FF2B5EF4-FFF2-40B4-BE49-F238E27FC236}">
                <a16:creationId xmlns:a16="http://schemas.microsoft.com/office/drawing/2014/main" id="{8AEB33FF-EB8D-4094-8311-C0A83661CD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3CC9710-7AFF-478A-AE1A-2C7ED7D4621F}"/>
              </a:ext>
            </a:extLst>
          </p:cNvPr>
          <p:cNvSpPr>
            <a:spLocks noGrp="1"/>
          </p:cNvSpPr>
          <p:nvPr>
            <p:ph type="sldNum" sz="quarter" idx="12"/>
          </p:nvPr>
        </p:nvSpPr>
        <p:spPr/>
        <p:txBody>
          <a:bodyPr/>
          <a:lstStyle>
            <a:lvl1pPr>
              <a:defRPr/>
            </a:lvl1pPr>
          </a:lstStyle>
          <a:p>
            <a:pPr>
              <a:defRPr/>
            </a:pPr>
            <a:fld id="{E70B508A-2C32-46ED-BA2C-C977EC68020D}" type="slidenum">
              <a:rPr lang="en-US" altLang="en-US"/>
              <a:pPr>
                <a:defRPr/>
              </a:pPr>
              <a:t>‹#›</a:t>
            </a:fld>
            <a:endParaRPr lang="en-US" altLang="en-US"/>
          </a:p>
        </p:txBody>
      </p:sp>
    </p:spTree>
    <p:extLst>
      <p:ext uri="{BB962C8B-B14F-4D97-AF65-F5344CB8AC3E}">
        <p14:creationId xmlns:p14="http://schemas.microsoft.com/office/powerpoint/2010/main" val="4174852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24678642"/>
            <a:ext cx="43525440" cy="7627620"/>
          </a:xfrm>
        </p:spPr>
        <p:txBody>
          <a:bodyPr anchor="t"/>
          <a:lstStyle>
            <a:lvl1pPr algn="l">
              <a:defRPr sz="22401" b="1" cap="all"/>
            </a:lvl1pPr>
          </a:lstStyle>
          <a:p>
            <a:r>
              <a:rPr lang="en-US"/>
              <a:t>Click to edit Master title style</a:t>
            </a:r>
          </a:p>
        </p:txBody>
      </p:sp>
      <p:sp>
        <p:nvSpPr>
          <p:cNvPr id="3" name="Text Placeholder 2"/>
          <p:cNvSpPr>
            <a:spLocks noGrp="1"/>
          </p:cNvSpPr>
          <p:nvPr>
            <p:ph type="body" idx="1"/>
          </p:nvPr>
        </p:nvSpPr>
        <p:spPr>
          <a:xfrm>
            <a:off x="4044952" y="16277596"/>
            <a:ext cx="43525440" cy="8401048"/>
          </a:xfrm>
        </p:spPr>
        <p:txBody>
          <a:bodyPr anchor="b"/>
          <a:lstStyle>
            <a:lvl1pPr marL="0" indent="0">
              <a:buNone/>
              <a:defRPr sz="11200">
                <a:solidFill>
                  <a:schemeClr val="tx1">
                    <a:tint val="75000"/>
                  </a:schemeClr>
                </a:solidFill>
              </a:defRPr>
            </a:lvl1pPr>
            <a:lvl2pPr marL="2560393" indent="0">
              <a:buNone/>
              <a:defRPr sz="10080">
                <a:solidFill>
                  <a:schemeClr val="tx1">
                    <a:tint val="75000"/>
                  </a:schemeClr>
                </a:solidFill>
              </a:defRPr>
            </a:lvl2pPr>
            <a:lvl3pPr marL="5120786" indent="0">
              <a:buNone/>
              <a:defRPr sz="8960">
                <a:solidFill>
                  <a:schemeClr val="tx1">
                    <a:tint val="75000"/>
                  </a:schemeClr>
                </a:solidFill>
              </a:defRPr>
            </a:lvl3pPr>
            <a:lvl4pPr marL="7681179" indent="0">
              <a:buNone/>
              <a:defRPr sz="7840">
                <a:solidFill>
                  <a:schemeClr val="tx1">
                    <a:tint val="75000"/>
                  </a:schemeClr>
                </a:solidFill>
              </a:defRPr>
            </a:lvl4pPr>
            <a:lvl5pPr marL="10241573" indent="0">
              <a:buNone/>
              <a:defRPr sz="7840">
                <a:solidFill>
                  <a:schemeClr val="tx1">
                    <a:tint val="75000"/>
                  </a:schemeClr>
                </a:solidFill>
              </a:defRPr>
            </a:lvl5pPr>
            <a:lvl6pPr marL="12801966" indent="0">
              <a:buNone/>
              <a:defRPr sz="7840">
                <a:solidFill>
                  <a:schemeClr val="tx1">
                    <a:tint val="75000"/>
                  </a:schemeClr>
                </a:solidFill>
              </a:defRPr>
            </a:lvl6pPr>
            <a:lvl7pPr marL="15362359" indent="0">
              <a:buNone/>
              <a:defRPr sz="7840">
                <a:solidFill>
                  <a:schemeClr val="tx1">
                    <a:tint val="75000"/>
                  </a:schemeClr>
                </a:solidFill>
              </a:defRPr>
            </a:lvl7pPr>
            <a:lvl8pPr marL="17922752" indent="0">
              <a:buNone/>
              <a:defRPr sz="7840">
                <a:solidFill>
                  <a:schemeClr val="tx1">
                    <a:tint val="75000"/>
                  </a:schemeClr>
                </a:solidFill>
              </a:defRPr>
            </a:lvl8pPr>
            <a:lvl9pPr marL="20483145" indent="0">
              <a:buNone/>
              <a:defRPr sz="784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5BE527-15F1-4B56-A445-2E60EDA0E78E}"/>
              </a:ext>
            </a:extLst>
          </p:cNvPr>
          <p:cNvSpPr>
            <a:spLocks noGrp="1"/>
          </p:cNvSpPr>
          <p:nvPr>
            <p:ph type="dt" sz="half" idx="10"/>
          </p:nvPr>
        </p:nvSpPr>
        <p:spPr/>
        <p:txBody>
          <a:bodyPr/>
          <a:lstStyle>
            <a:lvl1pPr>
              <a:defRPr/>
            </a:lvl1pPr>
          </a:lstStyle>
          <a:p>
            <a:pPr>
              <a:defRPr/>
            </a:pPr>
            <a:fld id="{6563E852-15F8-4802-8F0A-BE0DEA76212A}" type="datetimeFigureOut">
              <a:rPr lang="en-US" altLang="en-US"/>
              <a:pPr>
                <a:defRPr/>
              </a:pPr>
              <a:t>10/21/2024</a:t>
            </a:fld>
            <a:endParaRPr lang="en-US" altLang="en-US"/>
          </a:p>
        </p:txBody>
      </p:sp>
      <p:sp>
        <p:nvSpPr>
          <p:cNvPr id="5" name="Footer Placeholder 4">
            <a:extLst>
              <a:ext uri="{FF2B5EF4-FFF2-40B4-BE49-F238E27FC236}">
                <a16:creationId xmlns:a16="http://schemas.microsoft.com/office/drawing/2014/main" id="{59C7A3DC-F05F-448C-AEE9-2286107CFC7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C638CCE-84B7-49DE-8C53-B7D514A2F05F}"/>
              </a:ext>
            </a:extLst>
          </p:cNvPr>
          <p:cNvSpPr>
            <a:spLocks noGrp="1"/>
          </p:cNvSpPr>
          <p:nvPr>
            <p:ph type="sldNum" sz="quarter" idx="12"/>
          </p:nvPr>
        </p:nvSpPr>
        <p:spPr/>
        <p:txBody>
          <a:bodyPr/>
          <a:lstStyle>
            <a:lvl1pPr>
              <a:defRPr/>
            </a:lvl1pPr>
          </a:lstStyle>
          <a:p>
            <a:pPr>
              <a:defRPr/>
            </a:pPr>
            <a:fld id="{771DA0D5-1A76-4B78-B0F0-352B7186AAEF}" type="slidenum">
              <a:rPr lang="en-US" altLang="en-US"/>
              <a:pPr>
                <a:defRPr/>
              </a:pPr>
              <a:t>‹#›</a:t>
            </a:fld>
            <a:endParaRPr lang="en-US" altLang="en-US"/>
          </a:p>
        </p:txBody>
      </p:sp>
    </p:spTree>
    <p:extLst>
      <p:ext uri="{BB962C8B-B14F-4D97-AF65-F5344CB8AC3E}">
        <p14:creationId xmlns:p14="http://schemas.microsoft.com/office/powerpoint/2010/main" val="3921491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0320" y="8961124"/>
            <a:ext cx="22616160" cy="25345392"/>
          </a:xfrm>
        </p:spPr>
        <p:txBody>
          <a:bodyPr/>
          <a:lstStyle>
            <a:lvl1pPr>
              <a:defRPr sz="15680"/>
            </a:lvl1pPr>
            <a:lvl2pPr>
              <a:defRPr sz="13440"/>
            </a:lvl2pPr>
            <a:lvl3pPr>
              <a:defRPr sz="11200"/>
            </a:lvl3pPr>
            <a:lvl4pPr>
              <a:defRPr sz="10080"/>
            </a:lvl4pPr>
            <a:lvl5pPr>
              <a:defRPr sz="10080"/>
            </a:lvl5pPr>
            <a:lvl6pPr>
              <a:defRPr sz="10080"/>
            </a:lvl6pPr>
            <a:lvl7pPr>
              <a:defRPr sz="10080"/>
            </a:lvl7pPr>
            <a:lvl8pPr>
              <a:defRPr sz="10080"/>
            </a:lvl8pPr>
            <a:lvl9pPr>
              <a:defRPr sz="100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029920" y="8961124"/>
            <a:ext cx="22616160" cy="25345392"/>
          </a:xfrm>
        </p:spPr>
        <p:txBody>
          <a:bodyPr/>
          <a:lstStyle>
            <a:lvl1pPr>
              <a:defRPr sz="15680"/>
            </a:lvl1pPr>
            <a:lvl2pPr>
              <a:defRPr sz="13440"/>
            </a:lvl2pPr>
            <a:lvl3pPr>
              <a:defRPr sz="11200"/>
            </a:lvl3pPr>
            <a:lvl4pPr>
              <a:defRPr sz="10080"/>
            </a:lvl4pPr>
            <a:lvl5pPr>
              <a:defRPr sz="10080"/>
            </a:lvl5pPr>
            <a:lvl6pPr>
              <a:defRPr sz="10080"/>
            </a:lvl6pPr>
            <a:lvl7pPr>
              <a:defRPr sz="10080"/>
            </a:lvl7pPr>
            <a:lvl8pPr>
              <a:defRPr sz="10080"/>
            </a:lvl8pPr>
            <a:lvl9pPr>
              <a:defRPr sz="100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11B8B4A-BAC8-4DB3-98C4-700E84664980}"/>
              </a:ext>
            </a:extLst>
          </p:cNvPr>
          <p:cNvSpPr>
            <a:spLocks noGrp="1"/>
          </p:cNvSpPr>
          <p:nvPr>
            <p:ph type="dt" sz="half" idx="10"/>
          </p:nvPr>
        </p:nvSpPr>
        <p:spPr/>
        <p:txBody>
          <a:bodyPr/>
          <a:lstStyle>
            <a:lvl1pPr>
              <a:defRPr/>
            </a:lvl1pPr>
          </a:lstStyle>
          <a:p>
            <a:pPr>
              <a:defRPr/>
            </a:pPr>
            <a:fld id="{D0FFCBFA-C207-4C6C-A099-77D27C6E5A0F}" type="datetimeFigureOut">
              <a:rPr lang="en-US" altLang="en-US"/>
              <a:pPr>
                <a:defRPr/>
              </a:pPr>
              <a:t>10/21/2024</a:t>
            </a:fld>
            <a:endParaRPr lang="en-US" altLang="en-US"/>
          </a:p>
        </p:txBody>
      </p:sp>
      <p:sp>
        <p:nvSpPr>
          <p:cNvPr id="6" name="Footer Placeholder 4">
            <a:extLst>
              <a:ext uri="{FF2B5EF4-FFF2-40B4-BE49-F238E27FC236}">
                <a16:creationId xmlns:a16="http://schemas.microsoft.com/office/drawing/2014/main" id="{EB0B5CDB-C7F3-432B-A6CE-D846E343338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9CC2733-CB55-4B0C-B8CB-BC9D1EE52269}"/>
              </a:ext>
            </a:extLst>
          </p:cNvPr>
          <p:cNvSpPr>
            <a:spLocks noGrp="1"/>
          </p:cNvSpPr>
          <p:nvPr>
            <p:ph type="sldNum" sz="quarter" idx="12"/>
          </p:nvPr>
        </p:nvSpPr>
        <p:spPr/>
        <p:txBody>
          <a:bodyPr/>
          <a:lstStyle>
            <a:lvl1pPr>
              <a:defRPr/>
            </a:lvl1pPr>
          </a:lstStyle>
          <a:p>
            <a:pPr>
              <a:defRPr/>
            </a:pPr>
            <a:fld id="{4229C1ED-0DBB-4B20-B939-CC6CD829A5F3}" type="slidenum">
              <a:rPr lang="en-US" altLang="en-US"/>
              <a:pPr>
                <a:defRPr/>
              </a:pPr>
              <a:t>‹#›</a:t>
            </a:fld>
            <a:endParaRPr lang="en-US" altLang="en-US"/>
          </a:p>
        </p:txBody>
      </p:sp>
    </p:spTree>
    <p:extLst>
      <p:ext uri="{BB962C8B-B14F-4D97-AF65-F5344CB8AC3E}">
        <p14:creationId xmlns:p14="http://schemas.microsoft.com/office/powerpoint/2010/main" val="162485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8596632"/>
            <a:ext cx="22625052" cy="3582668"/>
          </a:xfrm>
        </p:spPr>
        <p:txBody>
          <a:bodyPr anchor="b"/>
          <a:lstStyle>
            <a:lvl1pPr marL="0" indent="0">
              <a:buNone/>
              <a:defRPr sz="13440" b="1"/>
            </a:lvl1pPr>
            <a:lvl2pPr marL="2560393" indent="0">
              <a:buNone/>
              <a:defRPr sz="11200" b="1"/>
            </a:lvl2pPr>
            <a:lvl3pPr marL="5120786" indent="0">
              <a:buNone/>
              <a:defRPr sz="10080" b="1"/>
            </a:lvl3pPr>
            <a:lvl4pPr marL="7681179" indent="0">
              <a:buNone/>
              <a:defRPr sz="8960" b="1"/>
            </a:lvl4pPr>
            <a:lvl5pPr marL="10241573" indent="0">
              <a:buNone/>
              <a:defRPr sz="8960" b="1"/>
            </a:lvl5pPr>
            <a:lvl6pPr marL="12801966" indent="0">
              <a:buNone/>
              <a:defRPr sz="8960" b="1"/>
            </a:lvl6pPr>
            <a:lvl7pPr marL="15362359" indent="0">
              <a:buNone/>
              <a:defRPr sz="8960" b="1"/>
            </a:lvl7pPr>
            <a:lvl8pPr marL="17922752" indent="0">
              <a:buNone/>
              <a:defRPr sz="8960" b="1"/>
            </a:lvl8pPr>
            <a:lvl9pPr marL="20483145" indent="0">
              <a:buNone/>
              <a:defRPr sz="8960" b="1"/>
            </a:lvl9pPr>
          </a:lstStyle>
          <a:p>
            <a:pPr lvl="0"/>
            <a:r>
              <a:rPr lang="en-US"/>
              <a:t>Click to edit Master text styles</a:t>
            </a:r>
          </a:p>
        </p:txBody>
      </p:sp>
      <p:sp>
        <p:nvSpPr>
          <p:cNvPr id="4" name="Content Placeholder 3"/>
          <p:cNvSpPr>
            <a:spLocks noGrp="1"/>
          </p:cNvSpPr>
          <p:nvPr>
            <p:ph sz="half" idx="2"/>
          </p:nvPr>
        </p:nvSpPr>
        <p:spPr>
          <a:xfrm>
            <a:off x="2560320" y="12179300"/>
            <a:ext cx="22625052" cy="22127212"/>
          </a:xfrm>
        </p:spPr>
        <p:txBody>
          <a:bodyPr/>
          <a:lstStyle>
            <a:lvl1pPr>
              <a:defRPr sz="13440"/>
            </a:lvl1pPr>
            <a:lvl2pPr>
              <a:defRPr sz="11200"/>
            </a:lvl2pPr>
            <a:lvl3pPr>
              <a:defRPr sz="10080"/>
            </a:lvl3pPr>
            <a:lvl4pPr>
              <a:defRPr sz="8960"/>
            </a:lvl4pPr>
            <a:lvl5pPr>
              <a:defRPr sz="8960"/>
            </a:lvl5pPr>
            <a:lvl6pPr>
              <a:defRPr sz="8960"/>
            </a:lvl6pPr>
            <a:lvl7pPr>
              <a:defRPr sz="8960"/>
            </a:lvl7pPr>
            <a:lvl8pPr>
              <a:defRPr sz="8960"/>
            </a:lvl8pPr>
            <a:lvl9pPr>
              <a:defRPr sz="89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2" y="8596632"/>
            <a:ext cx="22633940" cy="3582668"/>
          </a:xfrm>
        </p:spPr>
        <p:txBody>
          <a:bodyPr anchor="b"/>
          <a:lstStyle>
            <a:lvl1pPr marL="0" indent="0">
              <a:buNone/>
              <a:defRPr sz="13440" b="1"/>
            </a:lvl1pPr>
            <a:lvl2pPr marL="2560393" indent="0">
              <a:buNone/>
              <a:defRPr sz="11200" b="1"/>
            </a:lvl2pPr>
            <a:lvl3pPr marL="5120786" indent="0">
              <a:buNone/>
              <a:defRPr sz="10080" b="1"/>
            </a:lvl3pPr>
            <a:lvl4pPr marL="7681179" indent="0">
              <a:buNone/>
              <a:defRPr sz="8960" b="1"/>
            </a:lvl4pPr>
            <a:lvl5pPr marL="10241573" indent="0">
              <a:buNone/>
              <a:defRPr sz="8960" b="1"/>
            </a:lvl5pPr>
            <a:lvl6pPr marL="12801966" indent="0">
              <a:buNone/>
              <a:defRPr sz="8960" b="1"/>
            </a:lvl6pPr>
            <a:lvl7pPr marL="15362359" indent="0">
              <a:buNone/>
              <a:defRPr sz="8960" b="1"/>
            </a:lvl7pPr>
            <a:lvl8pPr marL="17922752" indent="0">
              <a:buNone/>
              <a:defRPr sz="8960" b="1"/>
            </a:lvl8pPr>
            <a:lvl9pPr marL="20483145" indent="0">
              <a:buNone/>
              <a:defRPr sz="8960" b="1"/>
            </a:lvl9pPr>
          </a:lstStyle>
          <a:p>
            <a:pPr lvl="0"/>
            <a:r>
              <a:rPr lang="en-US"/>
              <a:t>Click to edit Master text styles</a:t>
            </a:r>
          </a:p>
        </p:txBody>
      </p:sp>
      <p:sp>
        <p:nvSpPr>
          <p:cNvPr id="6" name="Content Placeholder 5"/>
          <p:cNvSpPr>
            <a:spLocks noGrp="1"/>
          </p:cNvSpPr>
          <p:nvPr>
            <p:ph sz="quarter" idx="4"/>
          </p:nvPr>
        </p:nvSpPr>
        <p:spPr>
          <a:xfrm>
            <a:off x="26012142" y="12179300"/>
            <a:ext cx="22633940" cy="22127212"/>
          </a:xfrm>
        </p:spPr>
        <p:txBody>
          <a:bodyPr/>
          <a:lstStyle>
            <a:lvl1pPr>
              <a:defRPr sz="13440"/>
            </a:lvl1pPr>
            <a:lvl2pPr>
              <a:defRPr sz="11200"/>
            </a:lvl2pPr>
            <a:lvl3pPr>
              <a:defRPr sz="10080"/>
            </a:lvl3pPr>
            <a:lvl4pPr>
              <a:defRPr sz="8960"/>
            </a:lvl4pPr>
            <a:lvl5pPr>
              <a:defRPr sz="8960"/>
            </a:lvl5pPr>
            <a:lvl6pPr>
              <a:defRPr sz="8960"/>
            </a:lvl6pPr>
            <a:lvl7pPr>
              <a:defRPr sz="8960"/>
            </a:lvl7pPr>
            <a:lvl8pPr>
              <a:defRPr sz="8960"/>
            </a:lvl8pPr>
            <a:lvl9pPr>
              <a:defRPr sz="89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3D90288-312D-4A95-914E-9556FE7A0457}"/>
              </a:ext>
            </a:extLst>
          </p:cNvPr>
          <p:cNvSpPr>
            <a:spLocks noGrp="1"/>
          </p:cNvSpPr>
          <p:nvPr>
            <p:ph type="dt" sz="half" idx="10"/>
          </p:nvPr>
        </p:nvSpPr>
        <p:spPr/>
        <p:txBody>
          <a:bodyPr/>
          <a:lstStyle>
            <a:lvl1pPr>
              <a:defRPr/>
            </a:lvl1pPr>
          </a:lstStyle>
          <a:p>
            <a:pPr>
              <a:defRPr/>
            </a:pPr>
            <a:fld id="{F5A7D278-EEB4-4865-8BD0-3B897B72618D}" type="datetimeFigureOut">
              <a:rPr lang="en-US" altLang="en-US"/>
              <a:pPr>
                <a:defRPr/>
              </a:pPr>
              <a:t>10/21/2024</a:t>
            </a:fld>
            <a:endParaRPr lang="en-US" altLang="en-US"/>
          </a:p>
        </p:txBody>
      </p:sp>
      <p:sp>
        <p:nvSpPr>
          <p:cNvPr id="8" name="Footer Placeholder 4">
            <a:extLst>
              <a:ext uri="{FF2B5EF4-FFF2-40B4-BE49-F238E27FC236}">
                <a16:creationId xmlns:a16="http://schemas.microsoft.com/office/drawing/2014/main" id="{F5B88161-7DFA-4B21-B44F-6B50D2EE45A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6383019-45F1-4140-B044-ED8A53DAF61F}"/>
              </a:ext>
            </a:extLst>
          </p:cNvPr>
          <p:cNvSpPr>
            <a:spLocks noGrp="1"/>
          </p:cNvSpPr>
          <p:nvPr>
            <p:ph type="sldNum" sz="quarter" idx="12"/>
          </p:nvPr>
        </p:nvSpPr>
        <p:spPr/>
        <p:txBody>
          <a:bodyPr/>
          <a:lstStyle>
            <a:lvl1pPr>
              <a:defRPr/>
            </a:lvl1pPr>
          </a:lstStyle>
          <a:p>
            <a:pPr>
              <a:defRPr/>
            </a:pPr>
            <a:fld id="{C5B4E0F8-6231-43F8-8451-194314A50F48}" type="slidenum">
              <a:rPr lang="en-US" altLang="en-US"/>
              <a:pPr>
                <a:defRPr/>
              </a:pPr>
              <a:t>‹#›</a:t>
            </a:fld>
            <a:endParaRPr lang="en-US" altLang="en-US"/>
          </a:p>
        </p:txBody>
      </p:sp>
    </p:spTree>
    <p:extLst>
      <p:ext uri="{BB962C8B-B14F-4D97-AF65-F5344CB8AC3E}">
        <p14:creationId xmlns:p14="http://schemas.microsoft.com/office/powerpoint/2010/main" val="330956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49FF59E-118F-4C9E-86A5-86E79F9D82C4}"/>
              </a:ext>
            </a:extLst>
          </p:cNvPr>
          <p:cNvSpPr>
            <a:spLocks noGrp="1"/>
          </p:cNvSpPr>
          <p:nvPr>
            <p:ph type="dt" sz="half" idx="10"/>
          </p:nvPr>
        </p:nvSpPr>
        <p:spPr/>
        <p:txBody>
          <a:bodyPr/>
          <a:lstStyle>
            <a:lvl1pPr>
              <a:defRPr/>
            </a:lvl1pPr>
          </a:lstStyle>
          <a:p>
            <a:pPr>
              <a:defRPr/>
            </a:pPr>
            <a:fld id="{059E0B29-F805-4738-9AE4-FB3F6EED2CBD}" type="datetimeFigureOut">
              <a:rPr lang="en-US" altLang="en-US"/>
              <a:pPr>
                <a:defRPr/>
              </a:pPr>
              <a:t>10/21/2024</a:t>
            </a:fld>
            <a:endParaRPr lang="en-US" altLang="en-US"/>
          </a:p>
        </p:txBody>
      </p:sp>
      <p:sp>
        <p:nvSpPr>
          <p:cNvPr id="4" name="Footer Placeholder 4">
            <a:extLst>
              <a:ext uri="{FF2B5EF4-FFF2-40B4-BE49-F238E27FC236}">
                <a16:creationId xmlns:a16="http://schemas.microsoft.com/office/drawing/2014/main" id="{5F64F246-8D7D-4756-90E1-7B949ADF628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2B55AD3-311F-4D20-9F13-40169DA8CC11}"/>
              </a:ext>
            </a:extLst>
          </p:cNvPr>
          <p:cNvSpPr>
            <a:spLocks noGrp="1"/>
          </p:cNvSpPr>
          <p:nvPr>
            <p:ph type="sldNum" sz="quarter" idx="12"/>
          </p:nvPr>
        </p:nvSpPr>
        <p:spPr/>
        <p:txBody>
          <a:bodyPr/>
          <a:lstStyle>
            <a:lvl1pPr>
              <a:defRPr/>
            </a:lvl1pPr>
          </a:lstStyle>
          <a:p>
            <a:pPr>
              <a:defRPr/>
            </a:pPr>
            <a:fld id="{E464D32D-F75F-4513-94A7-A4A20CE94CFD}" type="slidenum">
              <a:rPr lang="en-US" altLang="en-US"/>
              <a:pPr>
                <a:defRPr/>
              </a:pPr>
              <a:t>‹#›</a:t>
            </a:fld>
            <a:endParaRPr lang="en-US" altLang="en-US"/>
          </a:p>
        </p:txBody>
      </p:sp>
    </p:spTree>
    <p:extLst>
      <p:ext uri="{BB962C8B-B14F-4D97-AF65-F5344CB8AC3E}">
        <p14:creationId xmlns:p14="http://schemas.microsoft.com/office/powerpoint/2010/main" val="358947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C2220E3-C7F7-4919-9C01-A32E7BDD28FC}"/>
              </a:ext>
            </a:extLst>
          </p:cNvPr>
          <p:cNvSpPr>
            <a:spLocks noGrp="1"/>
          </p:cNvSpPr>
          <p:nvPr>
            <p:ph type="dt" sz="half" idx="10"/>
          </p:nvPr>
        </p:nvSpPr>
        <p:spPr/>
        <p:txBody>
          <a:bodyPr/>
          <a:lstStyle>
            <a:lvl1pPr>
              <a:defRPr/>
            </a:lvl1pPr>
          </a:lstStyle>
          <a:p>
            <a:pPr>
              <a:defRPr/>
            </a:pPr>
            <a:fld id="{A7366BAB-5F7D-45DA-A0A7-099E8A6BBC4E}" type="datetimeFigureOut">
              <a:rPr lang="en-US" altLang="en-US"/>
              <a:pPr>
                <a:defRPr/>
              </a:pPr>
              <a:t>10/21/2024</a:t>
            </a:fld>
            <a:endParaRPr lang="en-US" altLang="en-US"/>
          </a:p>
        </p:txBody>
      </p:sp>
      <p:sp>
        <p:nvSpPr>
          <p:cNvPr id="3" name="Footer Placeholder 4">
            <a:extLst>
              <a:ext uri="{FF2B5EF4-FFF2-40B4-BE49-F238E27FC236}">
                <a16:creationId xmlns:a16="http://schemas.microsoft.com/office/drawing/2014/main" id="{0947A085-DF76-41FC-92A0-E5A862A055B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4AFDA55-B12D-4044-AF36-7431864BD773}"/>
              </a:ext>
            </a:extLst>
          </p:cNvPr>
          <p:cNvSpPr>
            <a:spLocks noGrp="1"/>
          </p:cNvSpPr>
          <p:nvPr>
            <p:ph type="sldNum" sz="quarter" idx="12"/>
          </p:nvPr>
        </p:nvSpPr>
        <p:spPr/>
        <p:txBody>
          <a:bodyPr/>
          <a:lstStyle>
            <a:lvl1pPr>
              <a:defRPr/>
            </a:lvl1pPr>
          </a:lstStyle>
          <a:p>
            <a:pPr>
              <a:defRPr/>
            </a:pPr>
            <a:fld id="{AAFB3119-7AB9-436D-885F-CA7C9008C697}" type="slidenum">
              <a:rPr lang="en-US" altLang="en-US"/>
              <a:pPr>
                <a:defRPr/>
              </a:pPr>
              <a:t>‹#›</a:t>
            </a:fld>
            <a:endParaRPr lang="en-US" altLang="en-US"/>
          </a:p>
        </p:txBody>
      </p:sp>
    </p:spTree>
    <p:extLst>
      <p:ext uri="{BB962C8B-B14F-4D97-AF65-F5344CB8AC3E}">
        <p14:creationId xmlns:p14="http://schemas.microsoft.com/office/powerpoint/2010/main" val="44888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4" y="1529080"/>
            <a:ext cx="16846552" cy="6507480"/>
          </a:xfrm>
        </p:spPr>
        <p:txBody>
          <a:bodyPr anchor="b"/>
          <a:lstStyle>
            <a:lvl1pPr algn="l">
              <a:defRPr sz="11200" b="1"/>
            </a:lvl1pPr>
          </a:lstStyle>
          <a:p>
            <a:r>
              <a:rPr lang="en-US"/>
              <a:t>Click to edit Master title style</a:t>
            </a:r>
          </a:p>
        </p:txBody>
      </p:sp>
      <p:sp>
        <p:nvSpPr>
          <p:cNvPr id="3" name="Content Placeholder 2"/>
          <p:cNvSpPr>
            <a:spLocks noGrp="1"/>
          </p:cNvSpPr>
          <p:nvPr>
            <p:ph idx="1"/>
          </p:nvPr>
        </p:nvSpPr>
        <p:spPr>
          <a:xfrm>
            <a:off x="20020280" y="1529084"/>
            <a:ext cx="28625800" cy="32777432"/>
          </a:xfrm>
        </p:spPr>
        <p:txBody>
          <a:bodyPr/>
          <a:lstStyle>
            <a:lvl1pPr>
              <a:defRPr sz="17921"/>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4" y="8036564"/>
            <a:ext cx="16846552" cy="26269952"/>
          </a:xfrm>
        </p:spPr>
        <p:txBody>
          <a:bodyPr/>
          <a:lstStyle>
            <a:lvl1pPr marL="0" indent="0">
              <a:buNone/>
              <a:defRPr sz="7840"/>
            </a:lvl1pPr>
            <a:lvl2pPr marL="2560393" indent="0">
              <a:buNone/>
              <a:defRPr sz="6720"/>
            </a:lvl2pPr>
            <a:lvl3pPr marL="5120786" indent="0">
              <a:buNone/>
              <a:defRPr sz="5600"/>
            </a:lvl3pPr>
            <a:lvl4pPr marL="7681179" indent="0">
              <a:buNone/>
              <a:defRPr sz="5040"/>
            </a:lvl4pPr>
            <a:lvl5pPr marL="10241573" indent="0">
              <a:buNone/>
              <a:defRPr sz="5040"/>
            </a:lvl5pPr>
            <a:lvl6pPr marL="12801966" indent="0">
              <a:buNone/>
              <a:defRPr sz="5040"/>
            </a:lvl6pPr>
            <a:lvl7pPr marL="15362359" indent="0">
              <a:buNone/>
              <a:defRPr sz="5040"/>
            </a:lvl7pPr>
            <a:lvl8pPr marL="17922752" indent="0">
              <a:buNone/>
              <a:defRPr sz="5040"/>
            </a:lvl8pPr>
            <a:lvl9pPr marL="20483145" indent="0">
              <a:buNone/>
              <a:defRPr sz="5040"/>
            </a:lvl9pPr>
          </a:lstStyle>
          <a:p>
            <a:pPr lvl="0"/>
            <a:r>
              <a:rPr lang="en-US"/>
              <a:t>Click to edit Master text styles</a:t>
            </a:r>
          </a:p>
        </p:txBody>
      </p:sp>
      <p:sp>
        <p:nvSpPr>
          <p:cNvPr id="5" name="Date Placeholder 3">
            <a:extLst>
              <a:ext uri="{FF2B5EF4-FFF2-40B4-BE49-F238E27FC236}">
                <a16:creationId xmlns:a16="http://schemas.microsoft.com/office/drawing/2014/main" id="{EA5B5422-4C5D-4AF8-B3A2-693AF0168C28}"/>
              </a:ext>
            </a:extLst>
          </p:cNvPr>
          <p:cNvSpPr>
            <a:spLocks noGrp="1"/>
          </p:cNvSpPr>
          <p:nvPr>
            <p:ph type="dt" sz="half" idx="10"/>
          </p:nvPr>
        </p:nvSpPr>
        <p:spPr/>
        <p:txBody>
          <a:bodyPr/>
          <a:lstStyle>
            <a:lvl1pPr>
              <a:defRPr/>
            </a:lvl1pPr>
          </a:lstStyle>
          <a:p>
            <a:pPr>
              <a:defRPr/>
            </a:pPr>
            <a:fld id="{DAF00729-A9C9-47DC-B778-46BE653E278E}" type="datetimeFigureOut">
              <a:rPr lang="en-US" altLang="en-US"/>
              <a:pPr>
                <a:defRPr/>
              </a:pPr>
              <a:t>10/21/2024</a:t>
            </a:fld>
            <a:endParaRPr lang="en-US" altLang="en-US"/>
          </a:p>
        </p:txBody>
      </p:sp>
      <p:sp>
        <p:nvSpPr>
          <p:cNvPr id="6" name="Footer Placeholder 4">
            <a:extLst>
              <a:ext uri="{FF2B5EF4-FFF2-40B4-BE49-F238E27FC236}">
                <a16:creationId xmlns:a16="http://schemas.microsoft.com/office/drawing/2014/main" id="{25BD3390-4F22-479D-BA55-DD60385DDBD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B5012A6-513F-47B3-ADC9-2D5D3437B5BC}"/>
              </a:ext>
            </a:extLst>
          </p:cNvPr>
          <p:cNvSpPr>
            <a:spLocks noGrp="1"/>
          </p:cNvSpPr>
          <p:nvPr>
            <p:ph type="sldNum" sz="quarter" idx="12"/>
          </p:nvPr>
        </p:nvSpPr>
        <p:spPr/>
        <p:txBody>
          <a:bodyPr/>
          <a:lstStyle>
            <a:lvl1pPr>
              <a:defRPr/>
            </a:lvl1pPr>
          </a:lstStyle>
          <a:p>
            <a:pPr>
              <a:defRPr/>
            </a:pPr>
            <a:fld id="{23DA24B3-2471-4A54-B05B-FA3374482C7D}" type="slidenum">
              <a:rPr lang="en-US" altLang="en-US"/>
              <a:pPr>
                <a:defRPr/>
              </a:pPr>
              <a:t>‹#›</a:t>
            </a:fld>
            <a:endParaRPr lang="en-US" altLang="en-US"/>
          </a:p>
        </p:txBody>
      </p:sp>
    </p:spTree>
    <p:extLst>
      <p:ext uri="{BB962C8B-B14F-4D97-AF65-F5344CB8AC3E}">
        <p14:creationId xmlns:p14="http://schemas.microsoft.com/office/powerpoint/2010/main" val="255800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2" y="26883360"/>
            <a:ext cx="30723840" cy="3173732"/>
          </a:xfrm>
        </p:spPr>
        <p:txBody>
          <a:bodyPr anchor="b"/>
          <a:lstStyle>
            <a:lvl1pPr algn="l">
              <a:defRPr sz="11200" b="1"/>
            </a:lvl1pPr>
          </a:lstStyle>
          <a:p>
            <a:r>
              <a:rPr lang="en-US"/>
              <a:t>Click to edit Master title style</a:t>
            </a:r>
          </a:p>
        </p:txBody>
      </p:sp>
      <p:sp>
        <p:nvSpPr>
          <p:cNvPr id="3" name="Picture Placeholder 2"/>
          <p:cNvSpPr>
            <a:spLocks noGrp="1"/>
          </p:cNvSpPr>
          <p:nvPr>
            <p:ph type="pic" idx="1"/>
          </p:nvPr>
        </p:nvSpPr>
        <p:spPr>
          <a:xfrm>
            <a:off x="10036812" y="3431540"/>
            <a:ext cx="30723840" cy="23042880"/>
          </a:xfrm>
        </p:spPr>
        <p:txBody>
          <a:bodyPr rtlCol="0">
            <a:normAutofit/>
          </a:bodyPr>
          <a:lstStyle>
            <a:lvl1pPr marL="0" indent="0">
              <a:buNone/>
              <a:defRPr sz="17921"/>
            </a:lvl1pPr>
            <a:lvl2pPr marL="2560393" indent="0">
              <a:buNone/>
              <a:defRPr sz="15680"/>
            </a:lvl2pPr>
            <a:lvl3pPr marL="5120786" indent="0">
              <a:buNone/>
              <a:defRPr sz="13440"/>
            </a:lvl3pPr>
            <a:lvl4pPr marL="7681179" indent="0">
              <a:buNone/>
              <a:defRPr sz="11200"/>
            </a:lvl4pPr>
            <a:lvl5pPr marL="10241573" indent="0">
              <a:buNone/>
              <a:defRPr sz="11200"/>
            </a:lvl5pPr>
            <a:lvl6pPr marL="12801966" indent="0">
              <a:buNone/>
              <a:defRPr sz="11200"/>
            </a:lvl6pPr>
            <a:lvl7pPr marL="15362359" indent="0">
              <a:buNone/>
              <a:defRPr sz="11200"/>
            </a:lvl7pPr>
            <a:lvl8pPr marL="17922752" indent="0">
              <a:buNone/>
              <a:defRPr sz="11200"/>
            </a:lvl8pPr>
            <a:lvl9pPr marL="20483145" indent="0">
              <a:buNone/>
              <a:defRPr sz="11200"/>
            </a:lvl9pPr>
          </a:lstStyle>
          <a:p>
            <a:pPr lvl="0"/>
            <a:endParaRPr lang="en-US" noProof="0"/>
          </a:p>
        </p:txBody>
      </p:sp>
      <p:sp>
        <p:nvSpPr>
          <p:cNvPr id="4" name="Text Placeholder 3"/>
          <p:cNvSpPr>
            <a:spLocks noGrp="1"/>
          </p:cNvSpPr>
          <p:nvPr>
            <p:ph type="body" sz="half" idx="2"/>
          </p:nvPr>
        </p:nvSpPr>
        <p:spPr>
          <a:xfrm>
            <a:off x="10036812" y="30057092"/>
            <a:ext cx="30723840" cy="4507228"/>
          </a:xfrm>
        </p:spPr>
        <p:txBody>
          <a:bodyPr/>
          <a:lstStyle>
            <a:lvl1pPr marL="0" indent="0">
              <a:buNone/>
              <a:defRPr sz="7840"/>
            </a:lvl1pPr>
            <a:lvl2pPr marL="2560393" indent="0">
              <a:buNone/>
              <a:defRPr sz="6720"/>
            </a:lvl2pPr>
            <a:lvl3pPr marL="5120786" indent="0">
              <a:buNone/>
              <a:defRPr sz="5600"/>
            </a:lvl3pPr>
            <a:lvl4pPr marL="7681179" indent="0">
              <a:buNone/>
              <a:defRPr sz="5040"/>
            </a:lvl4pPr>
            <a:lvl5pPr marL="10241573" indent="0">
              <a:buNone/>
              <a:defRPr sz="5040"/>
            </a:lvl5pPr>
            <a:lvl6pPr marL="12801966" indent="0">
              <a:buNone/>
              <a:defRPr sz="5040"/>
            </a:lvl6pPr>
            <a:lvl7pPr marL="15362359" indent="0">
              <a:buNone/>
              <a:defRPr sz="5040"/>
            </a:lvl7pPr>
            <a:lvl8pPr marL="17922752" indent="0">
              <a:buNone/>
              <a:defRPr sz="5040"/>
            </a:lvl8pPr>
            <a:lvl9pPr marL="20483145" indent="0">
              <a:buNone/>
              <a:defRPr sz="5040"/>
            </a:lvl9pPr>
          </a:lstStyle>
          <a:p>
            <a:pPr lvl="0"/>
            <a:r>
              <a:rPr lang="en-US"/>
              <a:t>Click to edit Master text styles</a:t>
            </a:r>
          </a:p>
        </p:txBody>
      </p:sp>
      <p:sp>
        <p:nvSpPr>
          <p:cNvPr id="5" name="Date Placeholder 3">
            <a:extLst>
              <a:ext uri="{FF2B5EF4-FFF2-40B4-BE49-F238E27FC236}">
                <a16:creationId xmlns:a16="http://schemas.microsoft.com/office/drawing/2014/main" id="{8E518CFE-3BF5-4023-B894-465A062E69E2}"/>
              </a:ext>
            </a:extLst>
          </p:cNvPr>
          <p:cNvSpPr>
            <a:spLocks noGrp="1"/>
          </p:cNvSpPr>
          <p:nvPr>
            <p:ph type="dt" sz="half" idx="10"/>
          </p:nvPr>
        </p:nvSpPr>
        <p:spPr/>
        <p:txBody>
          <a:bodyPr/>
          <a:lstStyle>
            <a:lvl1pPr>
              <a:defRPr/>
            </a:lvl1pPr>
          </a:lstStyle>
          <a:p>
            <a:pPr>
              <a:defRPr/>
            </a:pPr>
            <a:fld id="{2850D76E-DCC3-47EA-89E9-6E01EE843507}" type="datetimeFigureOut">
              <a:rPr lang="en-US" altLang="en-US"/>
              <a:pPr>
                <a:defRPr/>
              </a:pPr>
              <a:t>10/21/2024</a:t>
            </a:fld>
            <a:endParaRPr lang="en-US" altLang="en-US"/>
          </a:p>
        </p:txBody>
      </p:sp>
      <p:sp>
        <p:nvSpPr>
          <p:cNvPr id="6" name="Footer Placeholder 4">
            <a:extLst>
              <a:ext uri="{FF2B5EF4-FFF2-40B4-BE49-F238E27FC236}">
                <a16:creationId xmlns:a16="http://schemas.microsoft.com/office/drawing/2014/main" id="{A1CFD253-9221-4A67-8B66-315ED77BC52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56E222A-09B5-4F52-84C9-887206D9F214}"/>
              </a:ext>
            </a:extLst>
          </p:cNvPr>
          <p:cNvSpPr>
            <a:spLocks noGrp="1"/>
          </p:cNvSpPr>
          <p:nvPr>
            <p:ph type="sldNum" sz="quarter" idx="12"/>
          </p:nvPr>
        </p:nvSpPr>
        <p:spPr/>
        <p:txBody>
          <a:bodyPr/>
          <a:lstStyle>
            <a:lvl1pPr>
              <a:defRPr/>
            </a:lvl1pPr>
          </a:lstStyle>
          <a:p>
            <a:pPr>
              <a:defRPr/>
            </a:pPr>
            <a:fld id="{72BE0154-D2DC-4B84-A753-6081183F5A11}" type="slidenum">
              <a:rPr lang="en-US" altLang="en-US"/>
              <a:pPr>
                <a:defRPr/>
              </a:pPr>
              <a:t>‹#›</a:t>
            </a:fld>
            <a:endParaRPr lang="en-US" altLang="en-US"/>
          </a:p>
        </p:txBody>
      </p:sp>
    </p:spTree>
    <p:extLst>
      <p:ext uri="{BB962C8B-B14F-4D97-AF65-F5344CB8AC3E}">
        <p14:creationId xmlns:p14="http://schemas.microsoft.com/office/powerpoint/2010/main" val="41760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1947ECB-0793-4276-84A7-44DB129AB060}"/>
              </a:ext>
            </a:extLst>
          </p:cNvPr>
          <p:cNvSpPr>
            <a:spLocks noGrp="1"/>
          </p:cNvSpPr>
          <p:nvPr>
            <p:ph type="title"/>
          </p:nvPr>
        </p:nvSpPr>
        <p:spPr bwMode="auto">
          <a:xfrm>
            <a:off x="2559050" y="1536700"/>
            <a:ext cx="460883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552FFD1-C9D5-481E-B9F5-5DB0078672D6}"/>
              </a:ext>
            </a:extLst>
          </p:cNvPr>
          <p:cNvSpPr>
            <a:spLocks noGrp="1"/>
          </p:cNvSpPr>
          <p:nvPr>
            <p:ph type="body" idx="1"/>
          </p:nvPr>
        </p:nvSpPr>
        <p:spPr bwMode="auto">
          <a:xfrm>
            <a:off x="2559050" y="8959850"/>
            <a:ext cx="46088300" cy="2534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C061458-9632-4DB5-B03F-E5EEDA2D6829}"/>
              </a:ext>
            </a:extLst>
          </p:cNvPr>
          <p:cNvSpPr>
            <a:spLocks noGrp="1"/>
          </p:cNvSpPr>
          <p:nvPr>
            <p:ph type="dt" sz="half" idx="2"/>
          </p:nvPr>
        </p:nvSpPr>
        <p:spPr>
          <a:xfrm>
            <a:off x="2559050" y="35594925"/>
            <a:ext cx="11950700" cy="2044700"/>
          </a:xfrm>
          <a:prstGeom prst="rect">
            <a:avLst/>
          </a:prstGeom>
        </p:spPr>
        <p:txBody>
          <a:bodyPr vert="horz" wrap="square" lIns="91440" tIns="45720" rIns="91440" bIns="45720" numCol="1" anchor="ctr" anchorCtr="0" compatLnSpc="1">
            <a:prstTxWarp prst="textNoShape">
              <a:avLst/>
            </a:prstTxWarp>
          </a:bodyPr>
          <a:lstStyle>
            <a:lvl1pPr eaLnBrk="1" hangingPunct="1">
              <a:defRPr sz="6700">
                <a:solidFill>
                  <a:srgbClr val="898989"/>
                </a:solidFill>
              </a:defRPr>
            </a:lvl1pPr>
          </a:lstStyle>
          <a:p>
            <a:pPr>
              <a:defRPr/>
            </a:pPr>
            <a:fld id="{C1530407-047F-4502-BF93-2C7E3B5AAE0D}" type="datetimeFigureOut">
              <a:rPr lang="en-US" altLang="en-US"/>
              <a:pPr>
                <a:defRPr/>
              </a:pPr>
              <a:t>10/21/2024</a:t>
            </a:fld>
            <a:endParaRPr lang="en-US" altLang="en-US"/>
          </a:p>
        </p:txBody>
      </p:sp>
      <p:sp>
        <p:nvSpPr>
          <p:cNvPr id="5" name="Footer Placeholder 4">
            <a:extLst>
              <a:ext uri="{FF2B5EF4-FFF2-40B4-BE49-F238E27FC236}">
                <a16:creationId xmlns:a16="http://schemas.microsoft.com/office/drawing/2014/main" id="{F3EC69A1-B124-446B-B86E-82E7B0E786DF}"/>
              </a:ext>
            </a:extLst>
          </p:cNvPr>
          <p:cNvSpPr>
            <a:spLocks noGrp="1"/>
          </p:cNvSpPr>
          <p:nvPr>
            <p:ph type="ftr" sz="quarter" idx="3"/>
          </p:nvPr>
        </p:nvSpPr>
        <p:spPr>
          <a:xfrm>
            <a:off x="17494250" y="35594925"/>
            <a:ext cx="16217900" cy="2044700"/>
          </a:xfrm>
          <a:prstGeom prst="rect">
            <a:avLst/>
          </a:prstGeom>
        </p:spPr>
        <p:txBody>
          <a:bodyPr vert="horz" lIns="91440" tIns="45720" rIns="91440" bIns="45720" rtlCol="0" anchor="ctr"/>
          <a:lstStyle>
            <a:lvl1pPr algn="ctr" eaLnBrk="1" fontAlgn="auto" hangingPunct="1">
              <a:spcBef>
                <a:spcPts val="0"/>
              </a:spcBef>
              <a:spcAft>
                <a:spcPts val="0"/>
              </a:spcAft>
              <a:defRPr sz="672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BAF1A477-9D10-4699-8A40-4DE719AA4CB7}"/>
              </a:ext>
            </a:extLst>
          </p:cNvPr>
          <p:cNvSpPr>
            <a:spLocks noGrp="1"/>
          </p:cNvSpPr>
          <p:nvPr>
            <p:ph type="sldNum" sz="quarter" idx="4"/>
          </p:nvPr>
        </p:nvSpPr>
        <p:spPr>
          <a:xfrm>
            <a:off x="36696650" y="35594925"/>
            <a:ext cx="11950700" cy="204470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6700">
                <a:solidFill>
                  <a:srgbClr val="898989"/>
                </a:solidFill>
              </a:defRPr>
            </a:lvl1pPr>
          </a:lstStyle>
          <a:p>
            <a:pPr>
              <a:defRPr/>
            </a:pPr>
            <a:fld id="{9681BDFB-D745-4294-9149-3B1B6B763A0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4600" kern="1200">
          <a:solidFill>
            <a:schemeClr val="tx1"/>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24600">
          <a:solidFill>
            <a:schemeClr val="tx1"/>
          </a:solidFill>
          <a:latin typeface="Calibri" panose="020F0502020204030204" pitchFamily="34" charset="0"/>
          <a:ea typeface="MS PGothic" panose="020B0600070205080204" pitchFamily="34" charset="-128"/>
          <a:cs typeface="MS PGothic" charset="0"/>
        </a:defRPr>
      </a:lvl2pPr>
      <a:lvl3pPr algn="ctr" rtl="0" eaLnBrk="0" fontAlgn="base" hangingPunct="0">
        <a:spcBef>
          <a:spcPct val="0"/>
        </a:spcBef>
        <a:spcAft>
          <a:spcPct val="0"/>
        </a:spcAft>
        <a:defRPr sz="24600">
          <a:solidFill>
            <a:schemeClr val="tx1"/>
          </a:solidFill>
          <a:latin typeface="Calibri" panose="020F0502020204030204" pitchFamily="34" charset="0"/>
          <a:ea typeface="MS PGothic" panose="020B0600070205080204" pitchFamily="34" charset="-128"/>
          <a:cs typeface="MS PGothic" charset="0"/>
        </a:defRPr>
      </a:lvl3pPr>
      <a:lvl4pPr algn="ctr" rtl="0" eaLnBrk="0" fontAlgn="base" hangingPunct="0">
        <a:spcBef>
          <a:spcPct val="0"/>
        </a:spcBef>
        <a:spcAft>
          <a:spcPct val="0"/>
        </a:spcAft>
        <a:defRPr sz="24600">
          <a:solidFill>
            <a:schemeClr val="tx1"/>
          </a:solidFill>
          <a:latin typeface="Calibri" panose="020F0502020204030204" pitchFamily="34" charset="0"/>
          <a:ea typeface="MS PGothic" panose="020B0600070205080204" pitchFamily="34" charset="-128"/>
          <a:cs typeface="MS PGothic" charset="0"/>
        </a:defRPr>
      </a:lvl4pPr>
      <a:lvl5pPr algn="ctr" rtl="0" eaLnBrk="0" fontAlgn="base" hangingPunct="0">
        <a:spcBef>
          <a:spcPct val="0"/>
        </a:spcBef>
        <a:spcAft>
          <a:spcPct val="0"/>
        </a:spcAft>
        <a:defRPr sz="24600">
          <a:solidFill>
            <a:schemeClr val="tx1"/>
          </a:solidFill>
          <a:latin typeface="Calibri" panose="020F0502020204030204" pitchFamily="34" charset="0"/>
          <a:ea typeface="MS PGothic" panose="020B0600070205080204" pitchFamily="34" charset="-128"/>
          <a:cs typeface="MS PGothic" charset="0"/>
        </a:defRPr>
      </a:lvl5pPr>
      <a:lvl6pPr marL="2560393" algn="ctr" rtl="0" fontAlgn="base">
        <a:spcBef>
          <a:spcPct val="0"/>
        </a:spcBef>
        <a:spcAft>
          <a:spcPct val="0"/>
        </a:spcAft>
        <a:defRPr sz="24641">
          <a:solidFill>
            <a:schemeClr val="tx1"/>
          </a:solidFill>
          <a:latin typeface="Calibri" panose="020F0502020204030204" pitchFamily="34" charset="0"/>
          <a:ea typeface="MS PGothic" panose="020B0600070205080204" pitchFamily="34" charset="-128"/>
        </a:defRPr>
      </a:lvl6pPr>
      <a:lvl7pPr marL="5120786" algn="ctr" rtl="0" fontAlgn="base">
        <a:spcBef>
          <a:spcPct val="0"/>
        </a:spcBef>
        <a:spcAft>
          <a:spcPct val="0"/>
        </a:spcAft>
        <a:defRPr sz="24641">
          <a:solidFill>
            <a:schemeClr val="tx1"/>
          </a:solidFill>
          <a:latin typeface="Calibri" panose="020F0502020204030204" pitchFamily="34" charset="0"/>
          <a:ea typeface="MS PGothic" panose="020B0600070205080204" pitchFamily="34" charset="-128"/>
        </a:defRPr>
      </a:lvl7pPr>
      <a:lvl8pPr marL="7681179" algn="ctr" rtl="0" fontAlgn="base">
        <a:spcBef>
          <a:spcPct val="0"/>
        </a:spcBef>
        <a:spcAft>
          <a:spcPct val="0"/>
        </a:spcAft>
        <a:defRPr sz="24641">
          <a:solidFill>
            <a:schemeClr val="tx1"/>
          </a:solidFill>
          <a:latin typeface="Calibri" panose="020F0502020204030204" pitchFamily="34" charset="0"/>
          <a:ea typeface="MS PGothic" panose="020B0600070205080204" pitchFamily="34" charset="-128"/>
        </a:defRPr>
      </a:lvl8pPr>
      <a:lvl9pPr marL="10241573" algn="ctr" rtl="0" fontAlgn="base">
        <a:spcBef>
          <a:spcPct val="0"/>
        </a:spcBef>
        <a:spcAft>
          <a:spcPct val="0"/>
        </a:spcAft>
        <a:defRPr sz="24641">
          <a:solidFill>
            <a:schemeClr val="tx1"/>
          </a:solidFill>
          <a:latin typeface="Calibri" panose="020F0502020204030204" pitchFamily="34" charset="0"/>
          <a:ea typeface="MS PGothic" panose="020B0600070205080204" pitchFamily="34" charset="-128"/>
        </a:defRPr>
      </a:lvl9pPr>
    </p:titleStyle>
    <p:bodyStyle>
      <a:lvl1pPr marL="1917700" indent="-1917700" algn="l" rtl="0" eaLnBrk="0" fontAlgn="base" hangingPunct="0">
        <a:spcBef>
          <a:spcPct val="20000"/>
        </a:spcBef>
        <a:spcAft>
          <a:spcPct val="0"/>
        </a:spcAft>
        <a:buFont typeface="Arial" panose="020B0604020202020204" pitchFamily="34" charset="0"/>
        <a:buChar char="•"/>
        <a:defRPr sz="17800" kern="1200">
          <a:solidFill>
            <a:schemeClr val="tx1"/>
          </a:solidFill>
          <a:latin typeface="+mn-lt"/>
          <a:ea typeface="MS PGothic" panose="020B0600070205080204" pitchFamily="34" charset="-128"/>
          <a:cs typeface="MS PGothic" charset="0"/>
        </a:defRPr>
      </a:lvl1pPr>
      <a:lvl2pPr marL="4159250" indent="-1600200" algn="l" rtl="0" eaLnBrk="0" fontAlgn="base" hangingPunct="0">
        <a:spcBef>
          <a:spcPct val="20000"/>
        </a:spcBef>
        <a:spcAft>
          <a:spcPct val="0"/>
        </a:spcAft>
        <a:buFont typeface="Arial" panose="020B0604020202020204" pitchFamily="34" charset="0"/>
        <a:buChar char="–"/>
        <a:defRPr sz="15600" kern="1200">
          <a:solidFill>
            <a:schemeClr val="tx1"/>
          </a:solidFill>
          <a:latin typeface="+mn-lt"/>
          <a:ea typeface="MS PGothic" panose="020B0600070205080204" pitchFamily="34" charset="-128"/>
          <a:cs typeface="MS PGothic" charset="0"/>
        </a:defRPr>
      </a:lvl2pPr>
      <a:lvl3pPr marL="6400800" indent="-1279525" algn="l" rtl="0" eaLnBrk="0" fontAlgn="base" hangingPunct="0">
        <a:spcBef>
          <a:spcPct val="20000"/>
        </a:spcBef>
        <a:spcAft>
          <a:spcPct val="0"/>
        </a:spcAft>
        <a:buFont typeface="Arial" panose="020B0604020202020204" pitchFamily="34" charset="0"/>
        <a:buChar char="•"/>
        <a:defRPr sz="13400" kern="1200">
          <a:solidFill>
            <a:schemeClr val="tx1"/>
          </a:solidFill>
          <a:latin typeface="+mn-lt"/>
          <a:ea typeface="MS PGothic" panose="020B0600070205080204" pitchFamily="34" charset="-128"/>
          <a:cs typeface="MS PGothic" charset="0"/>
        </a:defRPr>
      </a:lvl3pPr>
      <a:lvl4pPr marL="8959850" indent="-1279525" algn="l"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panose="020B0600070205080204" pitchFamily="34" charset="-128"/>
          <a:cs typeface="MS PGothic" charset="0"/>
        </a:defRPr>
      </a:lvl4pPr>
      <a:lvl5pPr marL="11518900" indent="-1279525" algn="l"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MS PGothic" panose="020B0600070205080204" pitchFamily="34" charset="-128"/>
          <a:cs typeface="MS PGothic" charset="0"/>
        </a:defRPr>
      </a:lvl5pPr>
      <a:lvl6pPr marL="14082162"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6pPr>
      <a:lvl7pPr marL="16642555"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7pPr>
      <a:lvl8pPr marL="19202949"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8pPr>
      <a:lvl9pPr marL="21763342" indent="-1280197" algn="l" defTabSz="5120786" rtl="0" eaLnBrk="1" latinLnBrk="0" hangingPunct="1">
        <a:spcBef>
          <a:spcPct val="20000"/>
        </a:spcBef>
        <a:buFont typeface="Arial" pitchFamily="34" charset="0"/>
        <a:buChar char="•"/>
        <a:defRPr sz="11200" kern="1200">
          <a:solidFill>
            <a:schemeClr val="tx1"/>
          </a:solidFill>
          <a:latin typeface="+mn-lt"/>
          <a:ea typeface="+mn-ea"/>
          <a:cs typeface="+mn-cs"/>
        </a:defRPr>
      </a:lvl9pPr>
    </p:bodyStyle>
    <p:otherStyle>
      <a:defPPr>
        <a:defRPr lang="en-US"/>
      </a:defPPr>
      <a:lvl1pPr marL="0" algn="l" defTabSz="5120786" rtl="0" eaLnBrk="1" latinLnBrk="0" hangingPunct="1">
        <a:defRPr sz="10080" kern="1200">
          <a:solidFill>
            <a:schemeClr val="tx1"/>
          </a:solidFill>
          <a:latin typeface="+mn-lt"/>
          <a:ea typeface="+mn-ea"/>
          <a:cs typeface="+mn-cs"/>
        </a:defRPr>
      </a:lvl1pPr>
      <a:lvl2pPr marL="2560393" algn="l" defTabSz="5120786" rtl="0" eaLnBrk="1" latinLnBrk="0" hangingPunct="1">
        <a:defRPr sz="10080" kern="1200">
          <a:solidFill>
            <a:schemeClr val="tx1"/>
          </a:solidFill>
          <a:latin typeface="+mn-lt"/>
          <a:ea typeface="+mn-ea"/>
          <a:cs typeface="+mn-cs"/>
        </a:defRPr>
      </a:lvl2pPr>
      <a:lvl3pPr marL="5120786" algn="l" defTabSz="5120786" rtl="0" eaLnBrk="1" latinLnBrk="0" hangingPunct="1">
        <a:defRPr sz="10080" kern="1200">
          <a:solidFill>
            <a:schemeClr val="tx1"/>
          </a:solidFill>
          <a:latin typeface="+mn-lt"/>
          <a:ea typeface="+mn-ea"/>
          <a:cs typeface="+mn-cs"/>
        </a:defRPr>
      </a:lvl3pPr>
      <a:lvl4pPr marL="7681179" algn="l" defTabSz="5120786" rtl="0" eaLnBrk="1" latinLnBrk="0" hangingPunct="1">
        <a:defRPr sz="10080" kern="1200">
          <a:solidFill>
            <a:schemeClr val="tx1"/>
          </a:solidFill>
          <a:latin typeface="+mn-lt"/>
          <a:ea typeface="+mn-ea"/>
          <a:cs typeface="+mn-cs"/>
        </a:defRPr>
      </a:lvl4pPr>
      <a:lvl5pPr marL="10241573" algn="l" defTabSz="5120786" rtl="0" eaLnBrk="1" latinLnBrk="0" hangingPunct="1">
        <a:defRPr sz="10080" kern="1200">
          <a:solidFill>
            <a:schemeClr val="tx1"/>
          </a:solidFill>
          <a:latin typeface="+mn-lt"/>
          <a:ea typeface="+mn-ea"/>
          <a:cs typeface="+mn-cs"/>
        </a:defRPr>
      </a:lvl5pPr>
      <a:lvl6pPr marL="12801966" algn="l" defTabSz="5120786" rtl="0" eaLnBrk="1" latinLnBrk="0" hangingPunct="1">
        <a:defRPr sz="10080" kern="1200">
          <a:solidFill>
            <a:schemeClr val="tx1"/>
          </a:solidFill>
          <a:latin typeface="+mn-lt"/>
          <a:ea typeface="+mn-ea"/>
          <a:cs typeface="+mn-cs"/>
        </a:defRPr>
      </a:lvl6pPr>
      <a:lvl7pPr marL="15362359" algn="l" defTabSz="5120786" rtl="0" eaLnBrk="1" latinLnBrk="0" hangingPunct="1">
        <a:defRPr sz="10080" kern="1200">
          <a:solidFill>
            <a:schemeClr val="tx1"/>
          </a:solidFill>
          <a:latin typeface="+mn-lt"/>
          <a:ea typeface="+mn-ea"/>
          <a:cs typeface="+mn-cs"/>
        </a:defRPr>
      </a:lvl7pPr>
      <a:lvl8pPr marL="17922752" algn="l" defTabSz="5120786" rtl="0" eaLnBrk="1" latinLnBrk="0" hangingPunct="1">
        <a:defRPr sz="10080" kern="1200">
          <a:solidFill>
            <a:schemeClr val="tx1"/>
          </a:solidFill>
          <a:latin typeface="+mn-lt"/>
          <a:ea typeface="+mn-ea"/>
          <a:cs typeface="+mn-cs"/>
        </a:defRPr>
      </a:lvl8pPr>
      <a:lvl9pPr marL="20483145" algn="l" defTabSz="5120786"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Subtitle 2">
            <a:extLst>
              <a:ext uri="{FF2B5EF4-FFF2-40B4-BE49-F238E27FC236}">
                <a16:creationId xmlns:a16="http://schemas.microsoft.com/office/drawing/2014/main" id="{D99DED15-8031-441F-955C-ECFF0DA54335}"/>
              </a:ext>
            </a:extLst>
          </p:cNvPr>
          <p:cNvSpPr txBox="1">
            <a:spLocks/>
          </p:cNvSpPr>
          <p:nvPr/>
        </p:nvSpPr>
        <p:spPr bwMode="auto">
          <a:xfrm>
            <a:off x="35604379" y="22092990"/>
            <a:ext cx="14352606" cy="1310986"/>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eaLnBrk="1" hangingPunct="1">
              <a:spcBef>
                <a:spcPct val="20000"/>
              </a:spcBef>
              <a:defRPr/>
            </a:pPr>
            <a:r>
              <a:rPr lang="en-US" sz="6600" b="1" dirty="0">
                <a:solidFill>
                  <a:schemeClr val="bg1"/>
                </a:solidFill>
                <a:latin typeface="Times New Roman"/>
                <a:ea typeface="MS PGothic"/>
                <a:cs typeface="Times New Roman"/>
              </a:rPr>
              <a:t>Results</a:t>
            </a:r>
            <a:endParaRPr lang="en-US" sz="6600" b="1" dirty="0">
              <a:solidFill>
                <a:schemeClr val="bg1"/>
              </a:solidFill>
              <a:latin typeface="Times New Roman" panose="02020603050405020304" pitchFamily="18" charset="0"/>
              <a:cs typeface="Times New Roman" panose="02020603050405020304" pitchFamily="18" charset="0"/>
            </a:endParaRPr>
          </a:p>
        </p:txBody>
      </p:sp>
      <p:sp>
        <p:nvSpPr>
          <p:cNvPr id="27" name="Subtitle 2">
            <a:extLst>
              <a:ext uri="{FF2B5EF4-FFF2-40B4-BE49-F238E27FC236}">
                <a16:creationId xmlns:a16="http://schemas.microsoft.com/office/drawing/2014/main" id="{B74F14C1-A457-4E62-BB9E-72193259B4A3}"/>
              </a:ext>
            </a:extLst>
          </p:cNvPr>
          <p:cNvSpPr txBox="1">
            <a:spLocks/>
          </p:cNvSpPr>
          <p:nvPr/>
        </p:nvSpPr>
        <p:spPr bwMode="auto">
          <a:xfrm>
            <a:off x="19005724" y="15255332"/>
            <a:ext cx="14597692" cy="1009280"/>
          </a:xfrm>
          <a:prstGeom prst="round2DiagRect">
            <a:avLst/>
          </a:prstGeom>
          <a:solidFill>
            <a:schemeClr val="accent2">
              <a:lumMod val="50000"/>
            </a:schemeClr>
          </a:solidFill>
          <a:ln w="12700">
            <a:noFill/>
            <a:miter lim="800000"/>
            <a:headEnd/>
            <a:tailEnd/>
          </a:ln>
        </p:spPr>
        <p:txBody>
          <a:bodyPr lIns="426710" tIns="177800" rIns="426710" bIns="213355" anchor="ctr"/>
          <a:lstStyle/>
          <a:p>
            <a:pPr algn="ctr">
              <a:spcBef>
                <a:spcPct val="20000"/>
              </a:spcBef>
              <a:defRPr/>
            </a:pPr>
            <a:r>
              <a:rPr lang="en-US" sz="2800" dirty="0">
                <a:solidFill>
                  <a:schemeClr val="bg1"/>
                </a:solidFill>
                <a:latin typeface="Times New Roman"/>
                <a:ea typeface="MS PGothic"/>
                <a:cs typeface="Calibri"/>
              </a:rPr>
              <a:t>Figure 2: (left) Materials for sustained perfusion system including perfusion pumps, tubing, </a:t>
            </a:r>
            <a:r>
              <a:rPr lang="en-US" sz="2800" dirty="0" err="1">
                <a:solidFill>
                  <a:schemeClr val="bg1"/>
                </a:solidFill>
                <a:latin typeface="Times New Roman"/>
                <a:ea typeface="MS PGothic"/>
                <a:cs typeface="Calibri"/>
              </a:rPr>
              <a:t>VasKit</a:t>
            </a:r>
            <a:r>
              <a:rPr lang="en-US" sz="2800" dirty="0">
                <a:solidFill>
                  <a:schemeClr val="bg1"/>
                </a:solidFill>
                <a:latin typeface="Times New Roman"/>
                <a:ea typeface="MS PGothic"/>
                <a:cs typeface="Calibri"/>
              </a:rPr>
              <a:t>, and connectors. (right) HUVEC cells flushed through the printed channels.</a:t>
            </a:r>
            <a:endParaRPr lang="en-US" sz="2800" dirty="0">
              <a:solidFill>
                <a:schemeClr val="bg1"/>
              </a:solidFill>
              <a:latin typeface="Times New Roman"/>
              <a:cs typeface="Calibri"/>
            </a:endParaRPr>
          </a:p>
        </p:txBody>
      </p:sp>
      <p:sp>
        <p:nvSpPr>
          <p:cNvPr id="3079" name="TextBox 7">
            <a:extLst>
              <a:ext uri="{FF2B5EF4-FFF2-40B4-BE49-F238E27FC236}">
                <a16:creationId xmlns:a16="http://schemas.microsoft.com/office/drawing/2014/main" id="{97E29C04-9611-4A52-BBD6-54D4C33FCF19}"/>
              </a:ext>
            </a:extLst>
          </p:cNvPr>
          <p:cNvSpPr txBox="1">
            <a:spLocks noChangeArrowheads="1"/>
          </p:cNvSpPr>
          <p:nvPr/>
        </p:nvSpPr>
        <p:spPr bwMode="auto">
          <a:xfrm>
            <a:off x="19392650" y="15377373"/>
            <a:ext cx="185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endParaRPr lang="en-US" altLang="en-US"/>
          </a:p>
        </p:txBody>
      </p:sp>
      <p:sp>
        <p:nvSpPr>
          <p:cNvPr id="3081" name="TextBox 14">
            <a:extLst>
              <a:ext uri="{FF2B5EF4-FFF2-40B4-BE49-F238E27FC236}">
                <a16:creationId xmlns:a16="http://schemas.microsoft.com/office/drawing/2014/main" id="{6DCDF37D-6B7B-4F0B-BFFB-1E9D92B877CD}"/>
              </a:ext>
            </a:extLst>
          </p:cNvPr>
          <p:cNvSpPr txBox="1">
            <a:spLocks noChangeArrowheads="1"/>
          </p:cNvSpPr>
          <p:nvPr/>
        </p:nvSpPr>
        <p:spPr bwMode="auto">
          <a:xfrm>
            <a:off x="39866888" y="833755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endParaRPr lang="en-US" altLang="en-US"/>
          </a:p>
        </p:txBody>
      </p:sp>
      <p:sp>
        <p:nvSpPr>
          <p:cNvPr id="3082" name="TextBox 15">
            <a:extLst>
              <a:ext uri="{FF2B5EF4-FFF2-40B4-BE49-F238E27FC236}">
                <a16:creationId xmlns:a16="http://schemas.microsoft.com/office/drawing/2014/main" id="{CCA296E3-E5B9-4376-81C9-5019278EE57A}"/>
              </a:ext>
            </a:extLst>
          </p:cNvPr>
          <p:cNvSpPr txBox="1">
            <a:spLocks noChangeArrowheads="1"/>
          </p:cNvSpPr>
          <p:nvPr/>
        </p:nvSpPr>
        <p:spPr bwMode="auto">
          <a:xfrm>
            <a:off x="38541325" y="16342704"/>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endParaRPr lang="en-US" altLang="en-US"/>
          </a:p>
        </p:txBody>
      </p:sp>
      <p:sp>
        <p:nvSpPr>
          <p:cNvPr id="3083" name="TextBox 3135">
            <a:extLst>
              <a:ext uri="{FF2B5EF4-FFF2-40B4-BE49-F238E27FC236}">
                <a16:creationId xmlns:a16="http://schemas.microsoft.com/office/drawing/2014/main" id="{6F6A8400-4C87-48F2-A2A7-9D1EC82A0C66}"/>
              </a:ext>
            </a:extLst>
          </p:cNvPr>
          <p:cNvSpPr txBox="1">
            <a:spLocks noChangeArrowheads="1"/>
          </p:cNvSpPr>
          <p:nvPr/>
        </p:nvSpPr>
        <p:spPr bwMode="auto">
          <a:xfrm>
            <a:off x="18685755" y="30157810"/>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endParaRPr lang="en-US" altLang="en-US"/>
          </a:p>
        </p:txBody>
      </p:sp>
      <p:sp>
        <p:nvSpPr>
          <p:cNvPr id="3084" name="TextBox 3152">
            <a:extLst>
              <a:ext uri="{FF2B5EF4-FFF2-40B4-BE49-F238E27FC236}">
                <a16:creationId xmlns:a16="http://schemas.microsoft.com/office/drawing/2014/main" id="{CC49AA64-249E-4A7C-B640-A36D6679746B}"/>
              </a:ext>
            </a:extLst>
          </p:cNvPr>
          <p:cNvSpPr txBox="1">
            <a:spLocks noChangeArrowheads="1"/>
          </p:cNvSpPr>
          <p:nvPr/>
        </p:nvSpPr>
        <p:spPr bwMode="auto">
          <a:xfrm>
            <a:off x="35579930" y="27298723"/>
            <a:ext cx="185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endParaRPr lang="en-US" altLang="en-US"/>
          </a:p>
        </p:txBody>
      </p:sp>
      <p:sp>
        <p:nvSpPr>
          <p:cNvPr id="14361" name="Rectangle 9">
            <a:extLst>
              <a:ext uri="{FF2B5EF4-FFF2-40B4-BE49-F238E27FC236}">
                <a16:creationId xmlns:a16="http://schemas.microsoft.com/office/drawing/2014/main" id="{601ACFB6-0833-4C9A-A0CC-5D5E7ADB22D2}"/>
              </a:ext>
            </a:extLst>
          </p:cNvPr>
          <p:cNvSpPr>
            <a:spLocks noChangeArrowheads="1"/>
          </p:cNvSpPr>
          <p:nvPr/>
        </p:nvSpPr>
        <p:spPr bwMode="auto">
          <a:xfrm>
            <a:off x="34844348" y="35635159"/>
            <a:ext cx="1593148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571500" indent="-571500">
              <a:defRPr>
                <a:solidFill>
                  <a:schemeClr val="tx1"/>
                </a:solidFill>
                <a:latin typeface="Calibri" panose="020F0502020204030204" pitchFamily="34" charset="0"/>
                <a:ea typeface="MS PGothic" panose="020B0600070205080204" pitchFamily="34" charset="-128"/>
              </a:defRPr>
            </a:lvl1pPr>
            <a:lvl2pPr>
              <a:defRPr>
                <a:solidFill>
                  <a:schemeClr val="tx1"/>
                </a:solidFill>
                <a:latin typeface="Calibri" panose="020F0502020204030204" pitchFamily="34" charset="0"/>
                <a:ea typeface="MS PGothic" panose="020B0600070205080204" pitchFamily="34" charset="-128"/>
              </a:defRPr>
            </a:lvl2pPr>
            <a:lvl3pPr>
              <a:defRPr>
                <a:solidFill>
                  <a:schemeClr val="tx1"/>
                </a:solidFill>
                <a:latin typeface="Calibri" panose="020F0502020204030204" pitchFamily="34" charset="0"/>
                <a:ea typeface="MS PGothic" panose="020B0600070205080204" pitchFamily="34" charset="-128"/>
              </a:defRPr>
            </a:lvl3pPr>
            <a:lvl4pPr>
              <a:defRPr>
                <a:solidFill>
                  <a:schemeClr val="tx1"/>
                </a:solidFill>
                <a:latin typeface="Calibri" panose="020F0502020204030204" pitchFamily="34" charset="0"/>
                <a:ea typeface="MS PGothic" panose="020B0600070205080204" pitchFamily="34" charset="-128"/>
              </a:defRPr>
            </a:lvl4pPr>
            <a:lvl5pPr>
              <a:defRPr>
                <a:solidFill>
                  <a:schemeClr val="tx1"/>
                </a:solidFill>
                <a:latin typeface="Calibri" panose="020F0502020204030204" pitchFamily="34" charset="0"/>
                <a:ea typeface="MS PGothic" panose="020B0600070205080204" pitchFamily="34" charset="-128"/>
              </a:defRPr>
            </a:lvl5pPr>
            <a:lvl6pPr marL="10696575" indent="-810577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11153775" indent="-810577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11610975" indent="-810577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12068175" indent="-8105775"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marL="0" indent="0" algn="just">
              <a:defRPr/>
            </a:pPr>
            <a:r>
              <a:rPr lang="en-US" sz="5200" dirty="0">
                <a:latin typeface="Times New Roman"/>
                <a:ea typeface="MS PGothic"/>
                <a:cs typeface="Calibri"/>
              </a:rPr>
              <a:t>The authors would like to acknowledge funding support from National Science Foundation – Grant Number CBET 2317757.</a:t>
            </a:r>
            <a:endParaRPr lang="en-US" sz="5200" dirty="0">
              <a:latin typeface="Times New Roman"/>
              <a:cs typeface="Calibri"/>
            </a:endParaRPr>
          </a:p>
        </p:txBody>
      </p:sp>
      <p:sp>
        <p:nvSpPr>
          <p:cNvPr id="8" name="Subtitle 2">
            <a:extLst>
              <a:ext uri="{FF2B5EF4-FFF2-40B4-BE49-F238E27FC236}">
                <a16:creationId xmlns:a16="http://schemas.microsoft.com/office/drawing/2014/main" id="{518A095A-CCD8-5638-FE3F-9EAB135CECD9}"/>
              </a:ext>
            </a:extLst>
          </p:cNvPr>
          <p:cNvSpPr txBox="1">
            <a:spLocks/>
          </p:cNvSpPr>
          <p:nvPr/>
        </p:nvSpPr>
        <p:spPr bwMode="auto">
          <a:xfrm>
            <a:off x="825883" y="6246504"/>
            <a:ext cx="16011195" cy="1378693"/>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eaLnBrk="1" hangingPunct="1">
              <a:spcBef>
                <a:spcPct val="20000"/>
              </a:spcBef>
              <a:defRPr/>
            </a:pPr>
            <a:r>
              <a:rPr lang="en-US" sz="6600" b="1" dirty="0">
                <a:solidFill>
                  <a:schemeClr val="bg1"/>
                </a:solidFill>
                <a:latin typeface="Times New Roman"/>
                <a:ea typeface="MS PGothic"/>
                <a:cs typeface="Times New Roman"/>
              </a:rPr>
              <a:t>Introduction</a:t>
            </a:r>
          </a:p>
        </p:txBody>
      </p:sp>
      <p:sp>
        <p:nvSpPr>
          <p:cNvPr id="3" name="TextBox 2">
            <a:extLst>
              <a:ext uri="{FF2B5EF4-FFF2-40B4-BE49-F238E27FC236}">
                <a16:creationId xmlns:a16="http://schemas.microsoft.com/office/drawing/2014/main" id="{2E18AD58-B6BE-D844-F762-7F6D3F1E222A}"/>
              </a:ext>
            </a:extLst>
          </p:cNvPr>
          <p:cNvSpPr txBox="1"/>
          <p:nvPr/>
        </p:nvSpPr>
        <p:spPr>
          <a:xfrm>
            <a:off x="852149" y="23065027"/>
            <a:ext cx="16050701" cy="8048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0"/>
              </a:spcBef>
              <a:spcAft>
                <a:spcPts val="0"/>
              </a:spcAft>
            </a:pPr>
            <a:r>
              <a:rPr lang="en-US" sz="5200" dirty="0">
                <a:latin typeface="Times New Roman"/>
                <a:ea typeface="MS PGothic"/>
                <a:cs typeface="Calibri"/>
              </a:rPr>
              <a:t>•    Establish a protocol for printing </a:t>
            </a:r>
            <a:r>
              <a:rPr lang="en-US" sz="5200" dirty="0" err="1">
                <a:latin typeface="Times New Roman"/>
                <a:ea typeface="MS PGothic"/>
                <a:cs typeface="Calibri"/>
              </a:rPr>
              <a:t>perfusable</a:t>
            </a:r>
            <a:r>
              <a:rPr lang="en-US" sz="5200" dirty="0">
                <a:latin typeface="Times New Roman"/>
                <a:ea typeface="MS PGothic"/>
                <a:cs typeface="Calibri"/>
              </a:rPr>
              <a:t> channels with sacrificial ink (Pluronic F127) and </a:t>
            </a:r>
            <a:r>
              <a:rPr lang="en-US" sz="5200" dirty="0" err="1">
                <a:latin typeface="Times New Roman"/>
                <a:ea typeface="MS PGothic"/>
                <a:cs typeface="Calibri"/>
              </a:rPr>
              <a:t>cellularizing</a:t>
            </a:r>
            <a:r>
              <a:rPr lang="en-US" sz="5200" dirty="0">
                <a:latin typeface="Times New Roman"/>
                <a:ea typeface="MS PGothic"/>
                <a:cs typeface="Calibri"/>
              </a:rPr>
              <a:t> the printed construct with endothelial cells.</a:t>
            </a:r>
            <a:endParaRPr lang="en-US" sz="5200" dirty="0">
              <a:latin typeface="Times New Roman"/>
              <a:cs typeface="Times New Roman"/>
            </a:endParaRPr>
          </a:p>
          <a:p>
            <a:pPr algn="just">
              <a:spcBef>
                <a:spcPts val="0"/>
              </a:spcBef>
              <a:spcAft>
                <a:spcPts val="0"/>
              </a:spcAft>
            </a:pPr>
            <a:r>
              <a:rPr lang="en-US" sz="5200" dirty="0">
                <a:latin typeface="Times New Roman"/>
                <a:ea typeface="MS PGothic"/>
                <a:cs typeface="Calibri"/>
              </a:rPr>
              <a:t>•    Investigate how interstitial flow affects cell viability and maturation in </a:t>
            </a:r>
            <a:r>
              <a:rPr lang="en-US" sz="5200" dirty="0" err="1">
                <a:latin typeface="Times New Roman"/>
                <a:ea typeface="MS PGothic"/>
                <a:cs typeface="Calibri"/>
              </a:rPr>
              <a:t>bioprinted</a:t>
            </a:r>
            <a:r>
              <a:rPr lang="en-US" sz="5200" dirty="0">
                <a:latin typeface="Times New Roman"/>
                <a:ea typeface="MS PGothic"/>
                <a:cs typeface="Calibri"/>
              </a:rPr>
              <a:t> vascular structures using the LIVE/DEAD® Viability assay.</a:t>
            </a:r>
            <a:endParaRPr lang="en-US" sz="5200" dirty="0">
              <a:latin typeface="Times New Roman"/>
              <a:cs typeface="Times New Roman"/>
            </a:endParaRPr>
          </a:p>
          <a:p>
            <a:pPr algn="just">
              <a:spcBef>
                <a:spcPts val="0"/>
              </a:spcBef>
              <a:spcAft>
                <a:spcPts val="0"/>
              </a:spcAft>
            </a:pPr>
            <a:r>
              <a:rPr lang="en-US" sz="5200" dirty="0">
                <a:latin typeface="Times New Roman"/>
                <a:ea typeface="MS PGothic"/>
                <a:cs typeface="Calibri"/>
              </a:rPr>
              <a:t>•    Assess the advantages of 3D cell culture models over 2D models in cell morphology, proliferation, drug response, and gene expression.</a:t>
            </a:r>
            <a:endParaRPr lang="en-US" sz="5200" dirty="0">
              <a:latin typeface="Times New Roman"/>
              <a:cs typeface="Times New Roman"/>
            </a:endParaRPr>
          </a:p>
          <a:p>
            <a:pPr algn="just">
              <a:spcBef>
                <a:spcPts val="0"/>
              </a:spcBef>
              <a:spcAft>
                <a:spcPts val="0"/>
              </a:spcAft>
            </a:pPr>
            <a:endParaRPr lang="en-US" sz="5200" dirty="0">
              <a:latin typeface="Times New Roman"/>
              <a:cs typeface="Calibri"/>
            </a:endParaRPr>
          </a:p>
        </p:txBody>
      </p:sp>
      <p:sp>
        <p:nvSpPr>
          <p:cNvPr id="5" name="TextBox 4">
            <a:extLst>
              <a:ext uri="{FF2B5EF4-FFF2-40B4-BE49-F238E27FC236}">
                <a16:creationId xmlns:a16="http://schemas.microsoft.com/office/drawing/2014/main" id="{FE2A808B-E7A3-B7A7-ECEE-C9DDCEF77B36}"/>
              </a:ext>
            </a:extLst>
          </p:cNvPr>
          <p:cNvSpPr txBox="1"/>
          <p:nvPr/>
        </p:nvSpPr>
        <p:spPr>
          <a:xfrm>
            <a:off x="34844348" y="7248838"/>
            <a:ext cx="15985906" cy="1477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0"/>
              </a:spcBef>
              <a:spcAft>
                <a:spcPts val="0"/>
              </a:spcAft>
            </a:pPr>
            <a:endParaRPr lang="en-US" dirty="0">
              <a:latin typeface="Times New Roman"/>
              <a:cs typeface="Times New Roman"/>
            </a:endParaRPr>
          </a:p>
          <a:p>
            <a:pPr algn="just">
              <a:spcBef>
                <a:spcPts val="0"/>
              </a:spcBef>
              <a:spcAft>
                <a:spcPts val="0"/>
              </a:spcAft>
            </a:pPr>
            <a:r>
              <a:rPr lang="en-US" sz="5200" dirty="0">
                <a:latin typeface="Times New Roman"/>
                <a:ea typeface="MS PGothic"/>
                <a:cs typeface="Calibri"/>
              </a:rPr>
              <a:t> </a:t>
            </a:r>
            <a:r>
              <a:rPr lang="en-US" sz="5200" err="1">
                <a:latin typeface="Times New Roman"/>
                <a:ea typeface="MS PGothic"/>
                <a:cs typeface="Calibri"/>
              </a:rPr>
              <a:t>Perfusable</a:t>
            </a:r>
            <a:r>
              <a:rPr lang="en-US" sz="5200" dirty="0">
                <a:latin typeface="Times New Roman"/>
                <a:ea typeface="MS PGothic"/>
                <a:cs typeface="Calibri"/>
              </a:rPr>
              <a:t> channels were created by printing sacrificial ink (Pluronic F127) onto the </a:t>
            </a:r>
            <a:r>
              <a:rPr lang="en-US" sz="5200" err="1">
                <a:latin typeface="Times New Roman"/>
                <a:ea typeface="MS PGothic"/>
                <a:cs typeface="Calibri"/>
              </a:rPr>
              <a:t>VasKit</a:t>
            </a:r>
            <a:r>
              <a:rPr lang="en-US" sz="5200" dirty="0">
                <a:latin typeface="Times New Roman"/>
                <a:ea typeface="MS PGothic"/>
                <a:cs typeface="Calibri"/>
              </a:rPr>
              <a:t> device bed under pressures of 40-90 kPa to achieve 400 µm diameter vessels. To remove the ink and form channels, the temperature was lowered to 4°C, causing the ink to liquefy for easy flushing with sterile deionized water via a syringe. Before seeding with endothelial cells like HUVECs, the inner surfaces were coated with fibrinogen to enhance cell attachment. The perfusion system was setup inside a sterile hood and consisted of the </a:t>
            </a:r>
            <a:r>
              <a:rPr lang="en-US" sz="5200" err="1">
                <a:latin typeface="Times New Roman"/>
                <a:ea typeface="MS PGothic"/>
                <a:cs typeface="Calibri"/>
              </a:rPr>
              <a:t>VasKit</a:t>
            </a:r>
            <a:r>
              <a:rPr lang="en-US" sz="5200" dirty="0">
                <a:latin typeface="Times New Roman"/>
                <a:ea typeface="MS PGothic"/>
                <a:cs typeface="Calibri"/>
              </a:rPr>
              <a:t> device, a media </a:t>
            </a:r>
            <a:r>
              <a:rPr lang="en-US" sz="5200">
                <a:latin typeface="Times New Roman"/>
                <a:ea typeface="MS PGothic"/>
                <a:cs typeface="Calibri"/>
              </a:rPr>
              <a:t>reservoir</a:t>
            </a:r>
            <a:r>
              <a:rPr lang="en-US" sz="5200" dirty="0">
                <a:latin typeface="Times New Roman"/>
                <a:ea typeface="MS PGothic"/>
                <a:cs typeface="Calibri"/>
              </a:rPr>
              <a:t>, a peristaltic dosing pump, and other materials needed to close the loop. Continuous media perfusion supports the long-term culture and functioning of the vascular bed. This integrated bioprinting and perfusion approach provides structural and microfluidic control over engineered vascularized tissue models. Cell viability within the channels was assessed using the LIVE/DEAD® Viability assay kit.</a:t>
            </a:r>
            <a:endParaRPr lang="en-US" dirty="0">
              <a:latin typeface="Times New Roman"/>
              <a:cs typeface="Times New Roman"/>
            </a:endParaRPr>
          </a:p>
        </p:txBody>
      </p:sp>
      <p:sp>
        <p:nvSpPr>
          <p:cNvPr id="4" name="TextBox 3">
            <a:extLst>
              <a:ext uri="{FF2B5EF4-FFF2-40B4-BE49-F238E27FC236}">
                <a16:creationId xmlns:a16="http://schemas.microsoft.com/office/drawing/2014/main" id="{9EC3F2A7-20A6-47F2-62E4-99EAE219E16D}"/>
              </a:ext>
            </a:extLst>
          </p:cNvPr>
          <p:cNvSpPr txBox="1"/>
          <p:nvPr/>
        </p:nvSpPr>
        <p:spPr>
          <a:xfrm>
            <a:off x="812431" y="7817792"/>
            <a:ext cx="16023410" cy="133882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0"/>
              </a:spcBef>
              <a:spcAft>
                <a:spcPts val="0"/>
              </a:spcAft>
            </a:pPr>
            <a:r>
              <a:rPr lang="en-US" sz="5400" dirty="0">
                <a:latin typeface="Times New Roman"/>
                <a:ea typeface="MS PGothic"/>
                <a:cs typeface="Calibri"/>
              </a:rPr>
              <a:t> Recent studies show that 3D cell culture models offer significant advantages over 2D models, including improved cell morphology, proliferation gradients, drug response, gene expression, and overall behavior. 3D bioprinting provides increased efficiency and reproducibility, allowing for the creation of human tissues in microfluidic chips as alternatives to animal trials. These microfluidic 3D culture devices promote structural complexity and incorporate dynamic fluid flow and mechanical stimulation. Traditional animal models have led to over 90% of candidate drugs failing in human trials due to physiological differences. The use of 3D bioprinting offers benefits such as customization of medical products and advancements in pharmaceutical research, including drug development, dosage, delivery, and toxicology testing.</a:t>
            </a:r>
            <a:endParaRPr lang="en-US" sz="5400">
              <a:latin typeface="Times New Roman"/>
              <a:cs typeface="Calibri"/>
            </a:endParaRPr>
          </a:p>
        </p:txBody>
      </p:sp>
      <p:sp>
        <p:nvSpPr>
          <p:cNvPr id="14" name="Subtitle 2">
            <a:extLst>
              <a:ext uri="{FF2B5EF4-FFF2-40B4-BE49-F238E27FC236}">
                <a16:creationId xmlns:a16="http://schemas.microsoft.com/office/drawing/2014/main" id="{DB1D72FD-215F-747A-CEC4-3182258D2119}"/>
              </a:ext>
            </a:extLst>
          </p:cNvPr>
          <p:cNvSpPr txBox="1">
            <a:spLocks/>
          </p:cNvSpPr>
          <p:nvPr/>
        </p:nvSpPr>
        <p:spPr bwMode="auto">
          <a:xfrm>
            <a:off x="2200357" y="36493651"/>
            <a:ext cx="13327692" cy="1009280"/>
          </a:xfrm>
          <a:prstGeom prst="round2DiagRect">
            <a:avLst/>
          </a:prstGeom>
          <a:solidFill>
            <a:schemeClr val="accent2">
              <a:lumMod val="50000"/>
            </a:schemeClr>
          </a:solidFill>
          <a:ln w="12700">
            <a:noFill/>
            <a:miter lim="800000"/>
            <a:headEnd/>
            <a:tailEnd/>
          </a:ln>
        </p:spPr>
        <p:txBody>
          <a:bodyPr lIns="426710" tIns="177800" rIns="426710" bIns="213355" anchor="ctr"/>
          <a:lstStyle/>
          <a:p>
            <a:pPr algn="ctr">
              <a:spcBef>
                <a:spcPct val="20000"/>
              </a:spcBef>
              <a:defRPr/>
            </a:pPr>
            <a:r>
              <a:rPr lang="en-US" sz="2800" dirty="0">
                <a:solidFill>
                  <a:schemeClr val="bg1"/>
                </a:solidFill>
                <a:latin typeface="Times New Roman"/>
                <a:ea typeface="MS PGothic"/>
                <a:cs typeface="Calibri"/>
              </a:rPr>
              <a:t>Figure 1: CAD model to be printed in a </a:t>
            </a:r>
            <a:r>
              <a:rPr lang="en-US" sz="2800" dirty="0" err="1">
                <a:solidFill>
                  <a:schemeClr val="bg1"/>
                </a:solidFill>
                <a:latin typeface="Times New Roman"/>
                <a:ea typeface="MS PGothic"/>
                <a:cs typeface="Calibri"/>
              </a:rPr>
              <a:t>VasKit</a:t>
            </a:r>
            <a:r>
              <a:rPr lang="en-US" sz="2800" dirty="0">
                <a:solidFill>
                  <a:schemeClr val="bg1"/>
                </a:solidFill>
                <a:latin typeface="Times New Roman"/>
                <a:ea typeface="MS PGothic"/>
                <a:cs typeface="Calibri"/>
              </a:rPr>
              <a:t> device</a:t>
            </a:r>
            <a:endParaRPr lang="en-US" sz="2800" dirty="0">
              <a:solidFill>
                <a:schemeClr val="bg1"/>
              </a:solidFill>
              <a:latin typeface="Times New Roman"/>
              <a:cs typeface="Calibri"/>
            </a:endParaRPr>
          </a:p>
        </p:txBody>
      </p:sp>
      <p:pic>
        <p:nvPicPr>
          <p:cNvPr id="6" name="Picture 5" descr="A close-up of a metal pipe&#10;&#10;Description automatically generated">
            <a:extLst>
              <a:ext uri="{FF2B5EF4-FFF2-40B4-BE49-F238E27FC236}">
                <a16:creationId xmlns:a16="http://schemas.microsoft.com/office/drawing/2014/main" id="{2DCB3DA5-DAEC-0169-775E-F1653142F97E}"/>
              </a:ext>
            </a:extLst>
          </p:cNvPr>
          <p:cNvPicPr>
            <a:picLocks noChangeAspect="1"/>
          </p:cNvPicPr>
          <p:nvPr/>
        </p:nvPicPr>
        <p:blipFill>
          <a:blip r:embed="rId3"/>
          <a:stretch>
            <a:fillRect/>
          </a:stretch>
        </p:blipFill>
        <p:spPr>
          <a:xfrm>
            <a:off x="1921032" y="30546773"/>
            <a:ext cx="13325475" cy="5372100"/>
          </a:xfrm>
          <a:prstGeom prst="rect">
            <a:avLst/>
          </a:prstGeom>
        </p:spPr>
      </p:pic>
      <p:pic>
        <p:nvPicPr>
          <p:cNvPr id="11" name="Picture 10">
            <a:extLst>
              <a:ext uri="{FF2B5EF4-FFF2-40B4-BE49-F238E27FC236}">
                <a16:creationId xmlns:a16="http://schemas.microsoft.com/office/drawing/2014/main" id="{2F2B8BAE-56E2-E2AF-4A29-E9FE294F33EF}"/>
              </a:ext>
            </a:extLst>
          </p:cNvPr>
          <p:cNvPicPr>
            <a:picLocks noChangeAspect="1"/>
          </p:cNvPicPr>
          <p:nvPr/>
        </p:nvPicPr>
        <p:blipFill>
          <a:blip r:embed="rId4"/>
          <a:stretch>
            <a:fillRect/>
          </a:stretch>
        </p:blipFill>
        <p:spPr>
          <a:xfrm>
            <a:off x="20177463" y="16698607"/>
            <a:ext cx="12227409" cy="10023774"/>
          </a:xfrm>
          <a:prstGeom prst="rect">
            <a:avLst/>
          </a:prstGeom>
        </p:spPr>
      </p:pic>
      <p:pic>
        <p:nvPicPr>
          <p:cNvPr id="12" name="Picture 11" descr="A close-up of a microscope&#10;&#10;Description automatically generated">
            <a:extLst>
              <a:ext uri="{FF2B5EF4-FFF2-40B4-BE49-F238E27FC236}">
                <a16:creationId xmlns:a16="http://schemas.microsoft.com/office/drawing/2014/main" id="{238F5DA1-3F5F-306C-6861-EDBB26BDA42D}"/>
              </a:ext>
            </a:extLst>
          </p:cNvPr>
          <p:cNvPicPr>
            <a:picLocks noChangeAspect="1"/>
          </p:cNvPicPr>
          <p:nvPr/>
        </p:nvPicPr>
        <p:blipFill>
          <a:blip r:embed="rId5"/>
          <a:stretch>
            <a:fillRect/>
          </a:stretch>
        </p:blipFill>
        <p:spPr>
          <a:xfrm>
            <a:off x="27973435" y="8375341"/>
            <a:ext cx="6473868" cy="6366722"/>
          </a:xfrm>
          <a:prstGeom prst="rect">
            <a:avLst/>
          </a:prstGeom>
        </p:spPr>
      </p:pic>
      <p:pic>
        <p:nvPicPr>
          <p:cNvPr id="13" name="Picture 12" descr="A close-up of a device&#10;&#10;Description automatically generated">
            <a:extLst>
              <a:ext uri="{FF2B5EF4-FFF2-40B4-BE49-F238E27FC236}">
                <a16:creationId xmlns:a16="http://schemas.microsoft.com/office/drawing/2014/main" id="{A04CB307-C6DE-C876-B653-4FC760D63B62}"/>
              </a:ext>
            </a:extLst>
          </p:cNvPr>
          <p:cNvPicPr>
            <a:picLocks noChangeAspect="1"/>
          </p:cNvPicPr>
          <p:nvPr/>
        </p:nvPicPr>
        <p:blipFill>
          <a:blip r:embed="rId6"/>
          <a:stretch>
            <a:fillRect/>
          </a:stretch>
        </p:blipFill>
        <p:spPr>
          <a:xfrm>
            <a:off x="18158193" y="8344661"/>
            <a:ext cx="9119024" cy="6399080"/>
          </a:xfrm>
          <a:prstGeom prst="rect">
            <a:avLst/>
          </a:prstGeom>
        </p:spPr>
      </p:pic>
      <p:sp>
        <p:nvSpPr>
          <p:cNvPr id="21" name="Google Shape;89;p1">
            <a:extLst>
              <a:ext uri="{FF2B5EF4-FFF2-40B4-BE49-F238E27FC236}">
                <a16:creationId xmlns:a16="http://schemas.microsoft.com/office/drawing/2014/main" id="{4F1F341B-EC61-4DA9-382C-41AC066E2DDF}"/>
              </a:ext>
            </a:extLst>
          </p:cNvPr>
          <p:cNvSpPr/>
          <p:nvPr/>
        </p:nvSpPr>
        <p:spPr>
          <a:xfrm>
            <a:off x="2769864" y="766453"/>
            <a:ext cx="45980436" cy="5227040"/>
          </a:xfrm>
          <a:prstGeom prst="round2SameRect">
            <a:avLst>
              <a:gd name="adj1" fmla="val 16667"/>
              <a:gd name="adj2" fmla="val 0"/>
            </a:avLst>
          </a:prstGeom>
          <a:solidFill>
            <a:srgbClr val="632423"/>
          </a:solid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marR="0" lvl="0" indent="457200" algn="ctr" rtl="0">
              <a:spcBef>
                <a:spcPts val="0"/>
              </a:spcBef>
              <a:spcAft>
                <a:spcPts val="0"/>
              </a:spcAft>
              <a:buNone/>
            </a:pPr>
            <a:r>
              <a:rPr lang="en-US" sz="9600" b="0" i="0" u="none" strike="noStrike" cap="none">
                <a:solidFill>
                  <a:schemeClr val="lt1"/>
                </a:solidFill>
                <a:latin typeface="Times New Roman"/>
                <a:ea typeface="Times New Roman"/>
                <a:cs typeface="Times New Roman"/>
                <a:sym typeface="Times New Roman"/>
              </a:rPr>
              <a:t>Perfusion Based System Incorporating Bioprinted Vascularized Tissue for Drug Delivery Applications</a:t>
            </a:r>
            <a:endParaRPr sz="1800" b="0" i="0" u="none" strike="noStrike" cap="none">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6600" b="0" i="0" u="none" strike="noStrike" cap="none">
                <a:solidFill>
                  <a:schemeClr val="lt1"/>
                </a:solidFill>
                <a:latin typeface="Times New Roman"/>
                <a:ea typeface="Times New Roman"/>
                <a:cs typeface="Times New Roman"/>
                <a:sym typeface="Times New Roman"/>
              </a:rPr>
              <a:t>Bela Perdomo, Isscca Hall-Burns, Roshan Vijayakumar, Kunal Mitra</a:t>
            </a:r>
            <a:endParaRPr sz="1800" b="0" i="0" u="none" strike="noStrike" cap="none">
              <a:solidFill>
                <a:schemeClr val="lt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6000" b="0" i="0" u="none" strike="noStrike" cap="none">
                <a:solidFill>
                  <a:schemeClr val="lt1"/>
                </a:solidFill>
                <a:latin typeface="Times New Roman"/>
                <a:ea typeface="Times New Roman"/>
                <a:cs typeface="Times New Roman"/>
                <a:sym typeface="Times New Roman"/>
              </a:rPr>
              <a:t>Biomedical Engineering, Florida Tech </a:t>
            </a:r>
            <a:endParaRPr/>
          </a:p>
        </p:txBody>
      </p:sp>
      <p:pic>
        <p:nvPicPr>
          <p:cNvPr id="22" name="Google Shape;109;p1">
            <a:extLst>
              <a:ext uri="{FF2B5EF4-FFF2-40B4-BE49-F238E27FC236}">
                <a16:creationId xmlns:a16="http://schemas.microsoft.com/office/drawing/2014/main" id="{5CB981C8-8D3A-2C0B-7F94-5BC5B6152B96}"/>
              </a:ext>
            </a:extLst>
          </p:cNvPr>
          <p:cNvPicPr preferRelativeResize="0"/>
          <p:nvPr/>
        </p:nvPicPr>
        <p:blipFill>
          <a:blip r:embed="rId7">
            <a:alphaModFix/>
          </a:blip>
          <a:stretch>
            <a:fillRect/>
          </a:stretch>
        </p:blipFill>
        <p:spPr>
          <a:xfrm>
            <a:off x="2769173" y="2667016"/>
            <a:ext cx="4545123" cy="2716319"/>
          </a:xfrm>
          <a:prstGeom prst="rect">
            <a:avLst/>
          </a:prstGeom>
          <a:solidFill>
            <a:srgbClr val="632423"/>
          </a:solidFill>
          <a:ln>
            <a:noFill/>
          </a:ln>
        </p:spPr>
      </p:pic>
      <p:sp>
        <p:nvSpPr>
          <p:cNvPr id="24" name="Subtitle 2">
            <a:extLst>
              <a:ext uri="{FF2B5EF4-FFF2-40B4-BE49-F238E27FC236}">
                <a16:creationId xmlns:a16="http://schemas.microsoft.com/office/drawing/2014/main" id="{8163AEFE-F93E-5221-5B6F-7FDC53C994E5}"/>
              </a:ext>
            </a:extLst>
          </p:cNvPr>
          <p:cNvSpPr txBox="1">
            <a:spLocks/>
          </p:cNvSpPr>
          <p:nvPr/>
        </p:nvSpPr>
        <p:spPr bwMode="auto">
          <a:xfrm>
            <a:off x="35672798" y="27089347"/>
            <a:ext cx="14352606" cy="1310986"/>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a:spcBef>
                <a:spcPct val="20000"/>
              </a:spcBef>
              <a:defRPr/>
            </a:pPr>
            <a:r>
              <a:rPr lang="en-US" sz="6600" b="1" dirty="0">
                <a:solidFill>
                  <a:schemeClr val="bg1"/>
                </a:solidFill>
                <a:latin typeface="Times New Roman"/>
                <a:ea typeface="MS PGothic"/>
                <a:cs typeface="Times New Roman"/>
              </a:rPr>
              <a:t>Conclusion</a:t>
            </a:r>
            <a:endParaRPr lang="en-US" dirty="0">
              <a:solidFill>
                <a:schemeClr val="bg1"/>
              </a:solidFill>
            </a:endParaRPr>
          </a:p>
        </p:txBody>
      </p:sp>
      <p:sp>
        <p:nvSpPr>
          <p:cNvPr id="26" name="Subtitle 2">
            <a:extLst>
              <a:ext uri="{FF2B5EF4-FFF2-40B4-BE49-F238E27FC236}">
                <a16:creationId xmlns:a16="http://schemas.microsoft.com/office/drawing/2014/main" id="{101CFFAA-368D-08FC-450E-01DE473DA4AA}"/>
              </a:ext>
            </a:extLst>
          </p:cNvPr>
          <p:cNvSpPr txBox="1">
            <a:spLocks/>
          </p:cNvSpPr>
          <p:nvPr/>
        </p:nvSpPr>
        <p:spPr bwMode="auto">
          <a:xfrm>
            <a:off x="35659560" y="34324173"/>
            <a:ext cx="14352606" cy="1310986"/>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a:spcBef>
                <a:spcPct val="20000"/>
              </a:spcBef>
              <a:defRPr/>
            </a:pPr>
            <a:r>
              <a:rPr lang="en-US" sz="6600" b="1" dirty="0">
                <a:solidFill>
                  <a:schemeClr val="bg1"/>
                </a:solidFill>
                <a:latin typeface="Times New Roman"/>
                <a:ea typeface="MS PGothic"/>
                <a:cs typeface="Times New Roman"/>
              </a:rPr>
              <a:t>Acknowledgments</a:t>
            </a:r>
            <a:endParaRPr lang="en-US" dirty="0"/>
          </a:p>
        </p:txBody>
      </p:sp>
      <p:sp>
        <p:nvSpPr>
          <p:cNvPr id="15" name="Subtitle 2">
            <a:extLst>
              <a:ext uri="{FF2B5EF4-FFF2-40B4-BE49-F238E27FC236}">
                <a16:creationId xmlns:a16="http://schemas.microsoft.com/office/drawing/2014/main" id="{F1811D46-D0FC-7CB4-2FD1-09DF2C7E6BCA}"/>
              </a:ext>
            </a:extLst>
          </p:cNvPr>
          <p:cNvSpPr txBox="1">
            <a:spLocks/>
          </p:cNvSpPr>
          <p:nvPr/>
        </p:nvSpPr>
        <p:spPr bwMode="auto">
          <a:xfrm>
            <a:off x="19110166" y="6236188"/>
            <a:ext cx="14352606" cy="1310986"/>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a:spcBef>
                <a:spcPct val="20000"/>
              </a:spcBef>
              <a:defRPr/>
            </a:pPr>
            <a:r>
              <a:rPr lang="en-US" sz="6600" b="1" dirty="0">
                <a:solidFill>
                  <a:schemeClr val="bg1"/>
                </a:solidFill>
                <a:latin typeface="Times New Roman"/>
                <a:ea typeface="MS PGothic"/>
                <a:cs typeface="Times New Roman"/>
              </a:rPr>
              <a:t>Experimental Setup</a:t>
            </a:r>
            <a:endParaRPr lang="en-US" dirty="0">
              <a:solidFill>
                <a:schemeClr val="bg1"/>
              </a:solidFill>
            </a:endParaRPr>
          </a:p>
        </p:txBody>
      </p:sp>
      <p:sp>
        <p:nvSpPr>
          <p:cNvPr id="18" name="Subtitle 2">
            <a:extLst>
              <a:ext uri="{FF2B5EF4-FFF2-40B4-BE49-F238E27FC236}">
                <a16:creationId xmlns:a16="http://schemas.microsoft.com/office/drawing/2014/main" id="{5FCE3320-A299-8927-AB1F-00C8F1E32BB5}"/>
              </a:ext>
            </a:extLst>
          </p:cNvPr>
          <p:cNvSpPr txBox="1">
            <a:spLocks/>
          </p:cNvSpPr>
          <p:nvPr/>
        </p:nvSpPr>
        <p:spPr bwMode="auto">
          <a:xfrm>
            <a:off x="35659560" y="6236188"/>
            <a:ext cx="14352606" cy="1310986"/>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a:spcBef>
                <a:spcPct val="20000"/>
              </a:spcBef>
              <a:defRPr/>
            </a:pPr>
            <a:r>
              <a:rPr lang="en-US" sz="6600" b="1" dirty="0">
                <a:solidFill>
                  <a:schemeClr val="bg1"/>
                </a:solidFill>
                <a:latin typeface="Times New Roman"/>
                <a:ea typeface="MS PGothic"/>
                <a:cs typeface="Times New Roman"/>
              </a:rPr>
              <a:t>Methodology</a:t>
            </a:r>
            <a:endParaRPr lang="en-US" dirty="0"/>
          </a:p>
        </p:txBody>
      </p:sp>
      <p:pic>
        <p:nvPicPr>
          <p:cNvPr id="7" name="Picture 6" descr="A close up of a light&#10;&#10;Description automatically generated">
            <a:extLst>
              <a:ext uri="{FF2B5EF4-FFF2-40B4-BE49-F238E27FC236}">
                <a16:creationId xmlns:a16="http://schemas.microsoft.com/office/drawing/2014/main" id="{5E51263D-2F04-35DD-3F0A-E67393FC49AA}"/>
              </a:ext>
            </a:extLst>
          </p:cNvPr>
          <p:cNvPicPr>
            <a:picLocks noChangeAspect="1"/>
          </p:cNvPicPr>
          <p:nvPr/>
        </p:nvPicPr>
        <p:blipFill>
          <a:blip r:embed="rId8"/>
          <a:stretch>
            <a:fillRect/>
          </a:stretch>
        </p:blipFill>
        <p:spPr>
          <a:xfrm>
            <a:off x="20243605" y="28816734"/>
            <a:ext cx="12073491" cy="6442565"/>
          </a:xfrm>
          <a:prstGeom prst="rect">
            <a:avLst/>
          </a:prstGeom>
        </p:spPr>
      </p:pic>
      <p:sp>
        <p:nvSpPr>
          <p:cNvPr id="17" name="Subtitle 2">
            <a:extLst>
              <a:ext uri="{FF2B5EF4-FFF2-40B4-BE49-F238E27FC236}">
                <a16:creationId xmlns:a16="http://schemas.microsoft.com/office/drawing/2014/main" id="{C198C0F6-E5A4-C1D8-5D71-8C91A83E48AD}"/>
              </a:ext>
            </a:extLst>
          </p:cNvPr>
          <p:cNvSpPr txBox="1">
            <a:spLocks/>
          </p:cNvSpPr>
          <p:nvPr/>
        </p:nvSpPr>
        <p:spPr bwMode="auto">
          <a:xfrm>
            <a:off x="825882" y="21346626"/>
            <a:ext cx="16011195" cy="1378693"/>
          </a:xfrm>
          <a:prstGeom prst="round2DiagRect">
            <a:avLst/>
          </a:prstGeom>
          <a:solidFill>
            <a:schemeClr val="accent2">
              <a:lumMod val="50000"/>
            </a:schemeClr>
          </a:solidFill>
          <a:ln w="12700">
            <a:solidFill>
              <a:schemeClr val="tx1"/>
            </a:solidFill>
            <a:miter lim="800000"/>
            <a:headEnd/>
            <a:tailEnd/>
          </a:ln>
        </p:spPr>
        <p:txBody>
          <a:bodyPr lIns="426710" tIns="177800" rIns="426710" bIns="213355" anchor="ctr"/>
          <a:lstStyle/>
          <a:p>
            <a:pPr algn="ctr">
              <a:spcBef>
                <a:spcPct val="20000"/>
              </a:spcBef>
              <a:defRPr/>
            </a:pPr>
            <a:r>
              <a:rPr lang="en-US" sz="6600" b="1" dirty="0">
                <a:solidFill>
                  <a:schemeClr val="bg1"/>
                </a:solidFill>
                <a:latin typeface="Times New Roman"/>
                <a:ea typeface="MS PGothic"/>
                <a:cs typeface="Times New Roman"/>
              </a:rPr>
              <a:t>Objectives</a:t>
            </a:r>
          </a:p>
        </p:txBody>
      </p:sp>
      <p:sp>
        <p:nvSpPr>
          <p:cNvPr id="20" name="Subtitle 2">
            <a:extLst>
              <a:ext uri="{FF2B5EF4-FFF2-40B4-BE49-F238E27FC236}">
                <a16:creationId xmlns:a16="http://schemas.microsoft.com/office/drawing/2014/main" id="{86BC3BB4-7DC1-5D24-1B7C-982915CDA7C8}"/>
              </a:ext>
            </a:extLst>
          </p:cNvPr>
          <p:cNvSpPr txBox="1">
            <a:spLocks/>
          </p:cNvSpPr>
          <p:nvPr/>
        </p:nvSpPr>
        <p:spPr bwMode="auto">
          <a:xfrm>
            <a:off x="18981504" y="26945678"/>
            <a:ext cx="14597692" cy="1009280"/>
          </a:xfrm>
          <a:prstGeom prst="round2DiagRect">
            <a:avLst/>
          </a:prstGeom>
          <a:solidFill>
            <a:schemeClr val="accent2">
              <a:lumMod val="50000"/>
            </a:schemeClr>
          </a:solidFill>
          <a:ln w="12700">
            <a:noFill/>
            <a:miter lim="800000"/>
            <a:headEnd/>
            <a:tailEnd/>
          </a:ln>
        </p:spPr>
        <p:txBody>
          <a:bodyPr lIns="426710" tIns="177800" rIns="426710" bIns="213355" anchor="ctr"/>
          <a:lstStyle/>
          <a:p>
            <a:pPr algn="ctr">
              <a:spcBef>
                <a:spcPct val="20000"/>
              </a:spcBef>
              <a:defRPr/>
            </a:pPr>
            <a:r>
              <a:rPr lang="en-US" sz="3200" dirty="0">
                <a:solidFill>
                  <a:schemeClr val="bg1"/>
                </a:solidFill>
                <a:latin typeface="Times New Roman"/>
                <a:ea typeface="MS PGothic"/>
                <a:cs typeface="Times New Roman"/>
              </a:rPr>
              <a:t>Figure 3: Diagram showing the printing process and sustained culture system.</a:t>
            </a:r>
            <a:endParaRPr lang="en-US" sz="3200" dirty="0">
              <a:solidFill>
                <a:schemeClr val="bg1"/>
              </a:solidFill>
              <a:cs typeface="Times New Roman"/>
            </a:endParaRPr>
          </a:p>
        </p:txBody>
      </p:sp>
      <p:sp>
        <p:nvSpPr>
          <p:cNvPr id="23" name="Subtitle 2">
            <a:extLst>
              <a:ext uri="{FF2B5EF4-FFF2-40B4-BE49-F238E27FC236}">
                <a16:creationId xmlns:a16="http://schemas.microsoft.com/office/drawing/2014/main" id="{F9CE92FD-0208-B981-DEB0-1C7832CEA114}"/>
              </a:ext>
            </a:extLst>
          </p:cNvPr>
          <p:cNvSpPr txBox="1">
            <a:spLocks/>
          </p:cNvSpPr>
          <p:nvPr/>
        </p:nvSpPr>
        <p:spPr bwMode="auto">
          <a:xfrm>
            <a:off x="18672130" y="35961674"/>
            <a:ext cx="14597692" cy="1009280"/>
          </a:xfrm>
          <a:prstGeom prst="round2DiagRect">
            <a:avLst/>
          </a:prstGeom>
          <a:solidFill>
            <a:schemeClr val="accent2">
              <a:lumMod val="50000"/>
            </a:schemeClr>
          </a:solidFill>
          <a:ln w="12700">
            <a:noFill/>
            <a:miter lim="800000"/>
            <a:headEnd/>
            <a:tailEnd/>
          </a:ln>
        </p:spPr>
        <p:txBody>
          <a:bodyPr lIns="426710" tIns="177800" rIns="426710" bIns="213355" anchor="ctr"/>
          <a:lstStyle/>
          <a:p>
            <a:pPr algn="ctr">
              <a:spcBef>
                <a:spcPct val="20000"/>
              </a:spcBef>
              <a:defRPr/>
            </a:pPr>
            <a:r>
              <a:rPr lang="en-US" sz="3200" dirty="0">
                <a:solidFill>
                  <a:schemeClr val="bg1"/>
                </a:solidFill>
                <a:latin typeface="Times New Roman"/>
                <a:ea typeface="MS PGothic"/>
                <a:cs typeface="Times New Roman"/>
              </a:rPr>
              <a:t>Figure 4: Photo showing a </a:t>
            </a:r>
            <a:r>
              <a:rPr lang="en-US" sz="3200" dirty="0" err="1">
                <a:solidFill>
                  <a:schemeClr val="bg1"/>
                </a:solidFill>
                <a:latin typeface="Times New Roman"/>
                <a:ea typeface="MS PGothic"/>
                <a:cs typeface="Times New Roman"/>
              </a:rPr>
              <a:t>VasKit</a:t>
            </a:r>
            <a:r>
              <a:rPr lang="en-US" sz="3200" dirty="0">
                <a:solidFill>
                  <a:schemeClr val="bg1"/>
                </a:solidFill>
                <a:latin typeface="Times New Roman"/>
                <a:ea typeface="MS PGothic"/>
                <a:cs typeface="Times New Roman"/>
              </a:rPr>
              <a:t> device with flushed </a:t>
            </a:r>
            <a:r>
              <a:rPr lang="en-US" sz="3200" dirty="0" err="1">
                <a:solidFill>
                  <a:schemeClr val="bg1"/>
                </a:solidFill>
                <a:latin typeface="Times New Roman"/>
                <a:ea typeface="MS PGothic"/>
                <a:cs typeface="Times New Roman"/>
              </a:rPr>
              <a:t>bioprinted</a:t>
            </a:r>
            <a:r>
              <a:rPr lang="en-US" sz="3200" dirty="0">
                <a:solidFill>
                  <a:schemeClr val="bg1"/>
                </a:solidFill>
                <a:latin typeface="Times New Roman"/>
                <a:ea typeface="MS PGothic"/>
                <a:cs typeface="Times New Roman"/>
              </a:rPr>
              <a:t> channel.</a:t>
            </a:r>
            <a:endParaRPr lang="en-US" sz="3200" dirty="0">
              <a:solidFill>
                <a:schemeClr val="bg1"/>
              </a:solidFill>
              <a:cs typeface="Times New Roman"/>
            </a:endParaRPr>
          </a:p>
        </p:txBody>
      </p:sp>
      <p:sp>
        <p:nvSpPr>
          <p:cNvPr id="10" name="TextBox 9">
            <a:extLst>
              <a:ext uri="{FF2B5EF4-FFF2-40B4-BE49-F238E27FC236}">
                <a16:creationId xmlns:a16="http://schemas.microsoft.com/office/drawing/2014/main" id="{BD2FC0AC-A815-EFEC-AECF-5C4FC5D472B8}"/>
              </a:ext>
            </a:extLst>
          </p:cNvPr>
          <p:cNvSpPr txBox="1"/>
          <p:nvPr/>
        </p:nvSpPr>
        <p:spPr>
          <a:xfrm rot="-10800000" flipV="1">
            <a:off x="34808114" y="23376999"/>
            <a:ext cx="15945137"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0"/>
              </a:spcBef>
              <a:spcAft>
                <a:spcPts val="0"/>
              </a:spcAft>
            </a:pPr>
            <a:r>
              <a:rPr lang="en-US" sz="5200" dirty="0" err="1">
                <a:latin typeface="Times New Roman"/>
                <a:ea typeface="MS PGothic"/>
                <a:cs typeface="Calibri"/>
              </a:rPr>
              <a:t>Perfusable</a:t>
            </a:r>
            <a:r>
              <a:rPr lang="en-US" sz="5200" dirty="0">
                <a:latin typeface="Times New Roman"/>
                <a:ea typeface="MS PGothic"/>
                <a:cs typeface="Calibri"/>
              </a:rPr>
              <a:t> 400 µm diameter channels were successfully created using sacrificial ink extruded at 23.5 ̊C and a pressure of 55kPa (figure 4). Cell viability is to be confirmed by the LIVE/DEAD® Viability assay.</a:t>
            </a:r>
            <a:endParaRPr lang="en-US" sz="5200" dirty="0">
              <a:latin typeface="Times New Roman"/>
              <a:cs typeface="Calibri"/>
            </a:endParaRPr>
          </a:p>
        </p:txBody>
      </p:sp>
      <p:sp>
        <p:nvSpPr>
          <p:cNvPr id="28" name="TextBox 27">
            <a:extLst>
              <a:ext uri="{FF2B5EF4-FFF2-40B4-BE49-F238E27FC236}">
                <a16:creationId xmlns:a16="http://schemas.microsoft.com/office/drawing/2014/main" id="{82933B39-08FD-2F61-45A1-6F8E16AC0FB8}"/>
              </a:ext>
            </a:extLst>
          </p:cNvPr>
          <p:cNvSpPr txBox="1"/>
          <p:nvPr/>
        </p:nvSpPr>
        <p:spPr>
          <a:xfrm rot="-10800000" flipV="1">
            <a:off x="34763353" y="28376961"/>
            <a:ext cx="15945137"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ts val="0"/>
              </a:spcBef>
              <a:spcAft>
                <a:spcPts val="0"/>
              </a:spcAft>
            </a:pPr>
            <a:r>
              <a:rPr lang="en-US" sz="5200" dirty="0">
                <a:latin typeface="Times New Roman"/>
                <a:ea typeface="MS PGothic"/>
                <a:cs typeface="Calibri"/>
              </a:rPr>
              <a:t>Printing of vascular channels using sacrificial ink was optimized on an extrusion 3D bioprinter, and the cellular viability with continuous media perfusion is being assessed. This approach has significant applications in biomedical engineering, enabling the development of engineered tissue models for drug testing, disease modeling, and personalized medicine.</a:t>
            </a:r>
            <a:endParaRPr lang="en-US" sz="5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65FE9D82D180459F51CF816BE629DE" ma:contentTypeVersion="17" ma:contentTypeDescription="Create a new document." ma:contentTypeScope="" ma:versionID="eb2a622ee68b125aac60d4769b6dd826">
  <xsd:schema xmlns:xsd="http://www.w3.org/2001/XMLSchema" xmlns:xs="http://www.w3.org/2001/XMLSchema" xmlns:p="http://schemas.microsoft.com/office/2006/metadata/properties" xmlns:ns2="f5036ad3-b451-4ff4-a553-c287c3d5e837" xmlns:ns3="87245e28-bb33-44e7-ba03-2f1992a42c84" xmlns:ns4="http://schemas.microsoft.com/sharepoint/v4" targetNamespace="http://schemas.microsoft.com/office/2006/metadata/properties" ma:root="true" ma:fieldsID="957622b010ace03e5c9857a8c28fe9fb" ns2:_="" ns3:_="" ns4:_="">
    <xsd:import namespace="f5036ad3-b451-4ff4-a553-c287c3d5e837"/>
    <xsd:import namespace="87245e28-bb33-44e7-ba03-2f1992a42c84"/>
    <xsd:import namespace="http://schemas.microsoft.com/sharepoint/v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SearchProperties" minOccurs="0"/>
                <xsd:element ref="ns2:lcf76f155ced4ddcb4097134ff3c332f" minOccurs="0"/>
                <xsd:element ref="ns3:TaxCatchAll" minOccurs="0"/>
                <xsd:element ref="ns2:MediaServiceLocation" minOccurs="0"/>
                <xsd:element ref="ns2:MediaServiceObjectDetectorVersions" minOccurs="0"/>
                <xsd:element ref="ns2:MediaServiceOCR" minOccurs="0"/>
                <xsd:element ref="ns2:MediaLengthInSeconds"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36ad3-b451-4ff4-a553-c287c3d5e8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da0b5cae-96a4-47e3-a5b0-3b4fac28d37c"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245e28-bb33-44e7-ba03-2f1992a42c84"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5ba8087c-2990-4f7d-b6e4-05be7391e23a}" ma:internalName="TaxCatchAll" ma:showField="CatchAllData" ma:web="87245e28-bb33-44e7-ba03-2f1992a42c8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4"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lcf76f155ced4ddcb4097134ff3c332f xmlns="f5036ad3-b451-4ff4-a553-c287c3d5e837">
      <Terms xmlns="http://schemas.microsoft.com/office/infopath/2007/PartnerControls"/>
    </lcf76f155ced4ddcb4097134ff3c332f>
    <TaxCatchAll xmlns="87245e28-bb33-44e7-ba03-2f1992a42c8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703FF6-660B-45E1-9EB4-670C98E39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036ad3-b451-4ff4-a553-c287c3d5e837"/>
    <ds:schemaRef ds:uri="87245e28-bb33-44e7-ba03-2f1992a42c84"/>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19E217-E753-4C05-B94B-A51FCAAF25A9}">
  <ds:schemaRefs>
    <ds:schemaRef ds:uri="http://schemas.microsoft.com/office/2006/metadata/properties"/>
    <ds:schemaRef ds:uri="http://schemas.microsoft.com/office/infopath/2007/PartnerControls"/>
    <ds:schemaRef ds:uri="http://schemas.microsoft.com/sharepoint/v4"/>
    <ds:schemaRef ds:uri="f5036ad3-b451-4ff4-a553-c287c3d5e837"/>
    <ds:schemaRef ds:uri="87245e28-bb33-44e7-ba03-2f1992a42c84"/>
  </ds:schemaRefs>
</ds:datastoreItem>
</file>

<file path=customXml/itemProps3.xml><?xml version="1.0" encoding="utf-8"?>
<ds:datastoreItem xmlns:ds="http://schemas.openxmlformats.org/officeDocument/2006/customXml" ds:itemID="{F7EF5D06-ACD8-4D66-B63C-E61B73FDBB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37617</TotalTime>
  <Words>583</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Florida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Wound Healing MHSRS 2024</dc:title>
  <dc:creator>Nancy E Grossbart</dc:creator>
  <cp:lastModifiedBy>Isabela Perdomo</cp:lastModifiedBy>
  <cp:revision>1012</cp:revision>
  <cp:lastPrinted>2011-11-18T14:40:04Z</cp:lastPrinted>
  <dcterms:created xsi:type="dcterms:W3CDTF">2011-11-21T16:32:02Z</dcterms:created>
  <dcterms:modified xsi:type="dcterms:W3CDTF">2024-10-21T14:48:41Z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0x0101008065FE9D82D180459F51CF816BE629DE</vt:lpwstr>
  </property>
  <property fmtid="{D5CDD505-2E9C-101B-9397-08002B2CF9AE}" pid="3" name="MediaServiceImageTags">
    <vt:lpwstr/>
  </property>
</Properties>
</file>