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7" r:id="rId4"/>
    <p:sldId id="259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B2B9-14ED-4B25-BCE3-D605268E2DA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46DFE-84CF-4FAE-8D89-9A97803D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46DFE-84CF-4FAE-8D89-9A97803DCC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46DFE-84CF-4FAE-8D89-9A97803DCC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46DFE-84CF-4FAE-8D89-9A97803DCC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5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16AA-42E2-4364-BC12-C697C0C38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01BB5-BADC-4D4A-BE67-C342C1195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03F8A-1DE3-40CE-A2CE-2D313F85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A519-7596-4EEE-B9FC-9020D0EB4BA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6E54-0EDE-40E2-8CE8-B2F5BAD7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455A-6F58-4636-8BD2-15AC93F0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13D1-2FBA-43F9-81ED-04F3CD9D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6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9CA1-B11F-4AF7-8704-FA0B0DFD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97C04-BC5B-4982-B1FE-9B2804F6F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F06E-4E78-49FF-A638-1783CE4A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A519-7596-4EEE-B9FC-9020D0EB4BA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4163-357A-4652-A2A0-1F750058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46CB-35EF-4CED-84DC-97CDED94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13D1-2FBA-43F9-81ED-04F3CD9D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F46A6-504A-4744-AFD6-788A86068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07F18-14B3-4EAD-89FA-F4C643F2B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E5F2-0949-418F-A8BB-7F8DCA47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A519-7596-4EEE-B9FC-9020D0EB4BA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5537-E566-4072-9238-E7F44617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78ACF-C3C2-4EC7-9C3F-6D733024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13D1-2FBA-43F9-81ED-04F3CD9D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8631-FE07-4652-969A-1DFBC563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7268-3FBA-4F8C-A17C-91DCA665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4245-F914-420C-89B3-426EF0DC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A519-7596-4EEE-B9FC-9020D0EB4BA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4FDB-03EC-4A3C-B73D-DF03DA31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0E74-156F-452A-83A6-0A9A6A84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13D1-2FBA-43F9-81ED-04F3CD9D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8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CC34-684B-421F-BFB8-9CFD64B9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EE8E3-1FE0-48BD-BFA2-CDE96C0FE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2F90-533E-4D1D-AE16-9F550DA2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A519-7596-4EEE-B9FC-9020D0EB4BA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9EB34-DBFC-41A9-A62F-B6078473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3557-29B2-43E3-8F8A-3CD5AA03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13D1-2FBA-43F9-81ED-04F3CD9D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C9B3-9E12-4C19-880B-306BA1D8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3A8A-9A23-4C98-8721-1F06E51C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84187-F708-4482-8E4B-34FF99A5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CAA8-F889-4CC8-976F-80BCABD9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A519-7596-4EEE-B9FC-9020D0EB4BA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7863A-7BF0-4D81-90D4-E61294D1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27ABF-F142-42AC-88CF-CBCA9DBC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13D1-2FBA-43F9-81ED-04F3CD9D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7F1C-818C-4FD8-A45B-FE40CF93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B03E8-8536-49D7-96F9-B17195127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DEE1D-90A5-448F-B7DD-E372C32A3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57756-1841-42DD-BC35-88EF3462A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5806C-A8E6-49AB-B58D-86B79643D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93242-0B82-45E1-9F15-F6D6F010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A519-7596-4EEE-B9FC-9020D0EB4BA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71289-BF8C-4838-BA8F-6F6522F1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AB082-CF4B-4166-8702-C95DB568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13D1-2FBA-43F9-81ED-04F3CD9D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3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CE11-31A0-4166-B376-0D28DF60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C9537-4431-4429-B4E2-456E19A7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A519-7596-4EEE-B9FC-9020D0EB4BA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94AD5-1B29-4F51-A442-40C65171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68181-883D-4B0B-AE37-C656E57D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13D1-2FBA-43F9-81ED-04F3CD9D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01C05-BFA2-4948-8FC3-4F6D640F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A519-7596-4EEE-B9FC-9020D0EB4BA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53B24-B551-4C5B-A769-F77F2F9D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F1592-5328-4EED-B919-CB8288C1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13D1-2FBA-43F9-81ED-04F3CD9D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234E-BB66-40EC-AEF3-9AD5304F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32C4-2ED8-4A14-BDF0-30313CF3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F6BED-0BFA-4A52-8D05-3D4996256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1F715-5667-430E-AC4D-412C8E99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A519-7596-4EEE-B9FC-9020D0EB4BA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15893-E24D-44ED-B07A-FDF6587D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3084-9449-4227-BAFB-E306B264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13D1-2FBA-43F9-81ED-04F3CD9D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0B70-F847-48EF-973D-73060315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6C3FB-F62C-42D9-9545-BD3392369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CE2D3-98B0-40C5-AB6E-B557DC23D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443D1-D7F2-4763-899D-F7909DD0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A519-7596-4EEE-B9FC-9020D0EB4BA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3A440-CAA1-4C0A-852B-1A2FE56A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CF371-9460-4B8A-AD6D-0E7E78EF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13D1-2FBA-43F9-81ED-04F3CD9D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31155-0DDB-4B03-A228-32344B92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142D4-3656-46B8-8756-F730C1AC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8268-2726-4100-A9D6-411BED46C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A519-7596-4EEE-B9FC-9020D0EB4BA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53F2-52DA-4DCA-9F8B-066DADB0F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D7134-38D9-4346-9652-148B2C6D5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13D1-2FBA-43F9-81ED-04F3CD9D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elmobelasauce@ua.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42C79E-06C5-4937-A7A2-74ABF02CA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LSD Projeto Final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D5492-3418-4DB8-8A17-8A23B2B3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Trabalho guess nº5</a:t>
            </a:r>
          </a:p>
        </p:txBody>
      </p:sp>
    </p:spTree>
    <p:extLst>
      <p:ext uri="{BB962C8B-B14F-4D97-AF65-F5344CB8AC3E}">
        <p14:creationId xmlns:p14="http://schemas.microsoft.com/office/powerpoint/2010/main" val="30456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CF67D33-AADF-4323-9D18-ED1380E95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7"/>
            <a:ext cx="11698357" cy="685669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F586A3-AEA0-40F5-8D2B-867F4820D17E}"/>
              </a:ext>
            </a:extLst>
          </p:cNvPr>
          <p:cNvSpPr/>
          <p:nvPr/>
        </p:nvSpPr>
        <p:spPr>
          <a:xfrm>
            <a:off x="3876261" y="5317435"/>
            <a:ext cx="7513982" cy="12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368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BEE2-E711-469C-BF71-06A783F5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06" y="457200"/>
            <a:ext cx="4360219" cy="1600200"/>
          </a:xfrm>
        </p:spPr>
        <p:txBody>
          <a:bodyPr/>
          <a:lstStyle/>
          <a:p>
            <a:r>
              <a:rPr lang="pt-PT" dirty="0"/>
              <a:t>Máquina de Estados Principal(guess_number)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2BEE-CCF3-4B6E-89F5-92F16E31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1462" y="205740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latin typeface="SFRM1000"/>
              </a:rPr>
              <a:t>A cor verde está associada à tecla “SW[0]“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latin typeface="SFRM1000"/>
              </a:rPr>
              <a:t>A cor laranja está associada à tecla “KEY[3]”</a:t>
            </a:r>
            <a:endParaRPr lang="pt-BR" sz="1800" dirty="0">
              <a:latin typeface="SFRM1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latin typeface="SFRM1000"/>
              </a:rPr>
              <a:t>A cor preta está associada à tecla “KEY[0]”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latin typeface="SFRM1000"/>
              </a:rPr>
              <a:t>A cor azul está associada à tecla “KEY[1]”</a:t>
            </a:r>
            <a:endParaRPr lang="pt-BR" sz="1800" dirty="0">
              <a:latin typeface="SFRM1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latin typeface="SFRM1000"/>
              </a:rPr>
              <a:t>A cor amarela está associada à tecla “KEY[2]”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latin typeface="SFRM1000"/>
              </a:rPr>
              <a:t>A cor azul clara é passagem automática.</a:t>
            </a:r>
            <a:endParaRPr lang="en-US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B2FA2856-F7F8-495D-8177-BD0B58D81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48" y="2071"/>
            <a:ext cx="5409564" cy="6855929"/>
          </a:xfrm>
        </p:spPr>
      </p:pic>
    </p:spTree>
    <p:extLst>
      <p:ext uri="{BB962C8B-B14F-4D97-AF65-F5344CB8AC3E}">
        <p14:creationId xmlns:p14="http://schemas.microsoft.com/office/powerpoint/2010/main" val="245399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B304-C2AC-4128-87E1-ED0DC478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Máquina de Estados BCD(bin_to_bcd)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3A67CAB-4018-49FE-B3B2-B34F7B81D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84" y="1825625"/>
            <a:ext cx="4358032" cy="4351338"/>
          </a:xfrm>
        </p:spPr>
      </p:pic>
    </p:spTree>
    <p:extLst>
      <p:ext uri="{BB962C8B-B14F-4D97-AF65-F5344CB8AC3E}">
        <p14:creationId xmlns:p14="http://schemas.microsoft.com/office/powerpoint/2010/main" val="224273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88C5-2AE3-4FDE-A421-96B2CBFE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Realizado por: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C0E0-3762-4B40-A068-5EDC083D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Telmo Sauce(104428), </a:t>
            </a:r>
            <a:r>
              <a:rPr lang="pt-PT" dirty="0">
                <a:hlinkClick r:id="rId3"/>
              </a:rPr>
              <a:t>telmobelasauce@ua.pt</a:t>
            </a:r>
            <a:endParaRPr lang="pt-PT" dirty="0"/>
          </a:p>
          <a:p>
            <a:r>
              <a:rPr lang="pt-PT" dirty="0"/>
              <a:t>Inês Moreira(100082), inesfm@ua.pt</a:t>
            </a:r>
          </a:p>
        </p:txBody>
      </p:sp>
    </p:spTree>
    <p:extLst>
      <p:ext uri="{BB962C8B-B14F-4D97-AF65-F5344CB8AC3E}">
        <p14:creationId xmlns:p14="http://schemas.microsoft.com/office/powerpoint/2010/main" val="178048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120</Words>
  <Application>Microsoft Office PowerPoint</Application>
  <PresentationFormat>Widescreen</PresentationFormat>
  <Paragraphs>16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SFRM1000</vt:lpstr>
      <vt:lpstr>Office Theme</vt:lpstr>
      <vt:lpstr>LSD Projeto Final</vt:lpstr>
      <vt:lpstr>PowerPoint Presentation</vt:lpstr>
      <vt:lpstr>Máquina de Estados Principal(guess_number)</vt:lpstr>
      <vt:lpstr>Máquina de Estados BCD(bin_to_bcd)</vt:lpstr>
      <vt:lpstr>Realizado por: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LSD_Proejeto Final</dc:title>
  <dc:creator>Telmo Sauce</dc:creator>
  <cp:lastModifiedBy>Telmo Sauce</cp:lastModifiedBy>
  <cp:revision>10</cp:revision>
  <dcterms:created xsi:type="dcterms:W3CDTF">2021-06-16T13:23:14Z</dcterms:created>
  <dcterms:modified xsi:type="dcterms:W3CDTF">2021-06-18T09:18:44Z</dcterms:modified>
</cp:coreProperties>
</file>