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Kdam Thmor Pro"/>
      <p:regular r:id="rId17"/>
    </p:embeddedFont>
    <p:embeddedFont>
      <p:font typeface="Lato"/>
      <p:regular r:id="rId18"/>
      <p:bold r:id="rId19"/>
      <p:italic r:id="rId20"/>
      <p:boldItalic r:id="rId21"/>
    </p:embeddedFont>
    <p:embeddedFont>
      <p:font typeface="Anaheim"/>
      <p:regular r:id="rId22"/>
      <p:bold r:id="rId23"/>
    </p:embeddedFont>
    <p:embeddedFont>
      <p:font typeface="Barlow Semi Condensed"/>
      <p:regular r:id="rId24"/>
      <p:bold r:id="rId25"/>
      <p:italic r:id="rId26"/>
      <p:boldItalic r:id="rId27"/>
    </p:embeddedFont>
    <p:embeddedFont>
      <p:font typeface="DM Sans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22" Type="http://schemas.openxmlformats.org/officeDocument/2006/relationships/font" Target="fonts/Anaheim-regular.fntdata"/><Relationship Id="rId21" Type="http://schemas.openxmlformats.org/officeDocument/2006/relationships/font" Target="fonts/Lato-boldItalic.fntdata"/><Relationship Id="rId24" Type="http://schemas.openxmlformats.org/officeDocument/2006/relationships/font" Target="fonts/BarlowSemiCondensed-regular.fntdata"/><Relationship Id="rId23" Type="http://schemas.openxmlformats.org/officeDocument/2006/relationships/font" Target="fonts/Anaheim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BarlowSemiCondensed-italic.fntdata"/><Relationship Id="rId25" Type="http://schemas.openxmlformats.org/officeDocument/2006/relationships/font" Target="fonts/BarlowSemiCondensed-bold.fntdata"/><Relationship Id="rId28" Type="http://schemas.openxmlformats.org/officeDocument/2006/relationships/font" Target="fonts/DMSans-regular.fntdata"/><Relationship Id="rId27" Type="http://schemas.openxmlformats.org/officeDocument/2006/relationships/font" Target="fonts/BarlowSemiCondensed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DMSans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DMSans-boldItalic.fntdata"/><Relationship Id="rId30" Type="http://schemas.openxmlformats.org/officeDocument/2006/relationships/font" Target="fonts/DMSans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KdamThmorPro-regular.fntdata"/><Relationship Id="rId16" Type="http://schemas.openxmlformats.org/officeDocument/2006/relationships/slide" Target="slides/slide12.xml"/><Relationship Id="rId19" Type="http://schemas.openxmlformats.org/officeDocument/2006/relationships/font" Target="fonts/Lato-bold.fntdata"/><Relationship Id="rId18" Type="http://schemas.openxmlformats.org/officeDocument/2006/relationships/font" Target="fonts/La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5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Google Shape;906;g4dfce81f1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7" name="Google Shape;907;g4dfce81f1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0" name="Shape 1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" name="Google Shape;1231;g54dda1946d_4_27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2" name="Google Shape;1232;g54dda1946d_4_27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6" name="Shape 1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7" name="Google Shape;1237;g360b9359638_1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8" name="Google Shape;1238;g360b9359638_1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2" name="Shape 1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3" name="Google Shape;1243;g360b9359638_1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4" name="Google Shape;1244;g360b9359638_1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7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gd431007ba2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9" name="Google Shape;959;gd431007ba2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7" name="Shape 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Google Shape;968;g54dda1946d_6_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9" name="Google Shape;969;g54dda1946d_6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8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" name="Google Shape;999;gd431007ba2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0" name="Google Shape;1000;gd431007ba2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200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3" name="Shape 1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" name="Google Shape;1014;g54dda1946d_6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5" name="Google Shape;1015;g54dda1946d_6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4" name="Shape 1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5" name="Google Shape;1135;g14072739ea5_1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6" name="Google Shape;1136;g14072739ea5_1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7" name="Shape 1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8" name="Google Shape;1188;gd5260bdd85_0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9" name="Google Shape;1189;gd5260bdd85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8" name="Shape 1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" name="Google Shape;1209;g54dda1946d_6_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0" name="Google Shape;1210;g54dda1946d_6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4" name="Shape 1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5" name="Google Shape;1225;g54dda1946d_6_3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6" name="Google Shape;1226;g54dda1946d_6_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2294850" y="954400"/>
            <a:ext cx="5316300" cy="27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7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5457975" y="3854000"/>
            <a:ext cx="1929300" cy="750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 rot="2700065">
            <a:off x="8084300" y="4395246"/>
            <a:ext cx="431077" cy="417505"/>
          </a:xfrm>
          <a:custGeom>
            <a:rect b="b" l="l" r="r" t="t"/>
            <a:pathLst>
              <a:path extrusionOk="0" h="1425" w="1543">
                <a:moveTo>
                  <a:pt x="1123" y="1424"/>
                </a:moveTo>
                <a:lnTo>
                  <a:pt x="418" y="1424"/>
                </a:lnTo>
                <a:cubicBezTo>
                  <a:pt x="188" y="1424"/>
                  <a:pt x="0" y="1250"/>
                  <a:pt x="0" y="1038"/>
                </a:cubicBezTo>
                <a:lnTo>
                  <a:pt x="0" y="387"/>
                </a:lnTo>
                <a:cubicBezTo>
                  <a:pt x="0" y="174"/>
                  <a:pt x="188" y="0"/>
                  <a:pt x="418" y="0"/>
                </a:cubicBezTo>
                <a:lnTo>
                  <a:pt x="1123" y="0"/>
                </a:lnTo>
                <a:cubicBezTo>
                  <a:pt x="1353" y="0"/>
                  <a:pt x="1542" y="174"/>
                  <a:pt x="1542" y="387"/>
                </a:cubicBezTo>
                <a:lnTo>
                  <a:pt x="1542" y="1038"/>
                </a:lnTo>
                <a:cubicBezTo>
                  <a:pt x="1542" y="1250"/>
                  <a:pt x="1353" y="1424"/>
                  <a:pt x="1123" y="1424"/>
                </a:cubicBezTo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8307731" y="-28725"/>
            <a:ext cx="864497" cy="5182591"/>
            <a:chOff x="8338960" y="-28725"/>
            <a:chExt cx="864497" cy="5182591"/>
          </a:xfrm>
        </p:grpSpPr>
        <p:sp>
          <p:nvSpPr>
            <p:cNvPr id="13" name="Google Shape;13;p2"/>
            <p:cNvSpPr/>
            <p:nvPr/>
          </p:nvSpPr>
          <p:spPr>
            <a:xfrm>
              <a:off x="8338960" y="-28725"/>
              <a:ext cx="432248" cy="401061"/>
            </a:xfrm>
            <a:custGeom>
              <a:rect b="b" l="l" r="r" t="t"/>
              <a:pathLst>
                <a:path extrusionOk="0" h="270" w="291">
                  <a:moveTo>
                    <a:pt x="0" y="0"/>
                  </a:moveTo>
                  <a:lnTo>
                    <a:pt x="290" y="0"/>
                  </a:lnTo>
                  <a:lnTo>
                    <a:pt x="290" y="269"/>
                  </a:lnTo>
                  <a:lnTo>
                    <a:pt x="0" y="269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4" name="Google Shape;14;p2"/>
            <p:cNvSpPr/>
            <p:nvPr/>
          </p:nvSpPr>
          <p:spPr>
            <a:xfrm>
              <a:off x="8769723" y="-28725"/>
              <a:ext cx="433734" cy="401061"/>
            </a:xfrm>
            <a:custGeom>
              <a:rect b="b" l="l" r="r" t="t"/>
              <a:pathLst>
                <a:path extrusionOk="0" h="270" w="292">
                  <a:moveTo>
                    <a:pt x="0" y="0"/>
                  </a:moveTo>
                  <a:lnTo>
                    <a:pt x="291" y="0"/>
                  </a:lnTo>
                  <a:lnTo>
                    <a:pt x="291" y="269"/>
                  </a:lnTo>
                  <a:lnTo>
                    <a:pt x="0" y="269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5" name="Google Shape;15;p2"/>
            <p:cNvSpPr/>
            <p:nvPr/>
          </p:nvSpPr>
          <p:spPr>
            <a:xfrm>
              <a:off x="8338960" y="370850"/>
              <a:ext cx="432248" cy="399575"/>
            </a:xfrm>
            <a:custGeom>
              <a:rect b="b" l="l" r="r" t="t"/>
              <a:pathLst>
                <a:path extrusionOk="0" h="269" w="291">
                  <a:moveTo>
                    <a:pt x="0" y="0"/>
                  </a:moveTo>
                  <a:lnTo>
                    <a:pt x="290" y="0"/>
                  </a:lnTo>
                  <a:lnTo>
                    <a:pt x="290" y="268"/>
                  </a:lnTo>
                  <a:lnTo>
                    <a:pt x="0" y="268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6" name="Google Shape;16;p2"/>
            <p:cNvSpPr/>
            <p:nvPr/>
          </p:nvSpPr>
          <p:spPr>
            <a:xfrm>
              <a:off x="8769723" y="370850"/>
              <a:ext cx="433734" cy="399575"/>
            </a:xfrm>
            <a:custGeom>
              <a:rect b="b" l="l" r="r" t="t"/>
              <a:pathLst>
                <a:path extrusionOk="0" h="269" w="292">
                  <a:moveTo>
                    <a:pt x="0" y="0"/>
                  </a:moveTo>
                  <a:lnTo>
                    <a:pt x="291" y="0"/>
                  </a:lnTo>
                  <a:lnTo>
                    <a:pt x="291" y="268"/>
                  </a:lnTo>
                  <a:lnTo>
                    <a:pt x="0" y="268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7" name="Google Shape;17;p2"/>
            <p:cNvSpPr/>
            <p:nvPr/>
          </p:nvSpPr>
          <p:spPr>
            <a:xfrm>
              <a:off x="8338960" y="768939"/>
              <a:ext cx="432248" cy="399575"/>
            </a:xfrm>
            <a:custGeom>
              <a:rect b="b" l="l" r="r" t="t"/>
              <a:pathLst>
                <a:path extrusionOk="0" h="269" w="291">
                  <a:moveTo>
                    <a:pt x="0" y="0"/>
                  </a:moveTo>
                  <a:lnTo>
                    <a:pt x="290" y="0"/>
                  </a:lnTo>
                  <a:lnTo>
                    <a:pt x="290" y="268"/>
                  </a:lnTo>
                  <a:lnTo>
                    <a:pt x="0" y="268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8" name="Google Shape;18;p2"/>
            <p:cNvSpPr/>
            <p:nvPr/>
          </p:nvSpPr>
          <p:spPr>
            <a:xfrm>
              <a:off x="8769723" y="768939"/>
              <a:ext cx="433734" cy="399575"/>
            </a:xfrm>
            <a:custGeom>
              <a:rect b="b" l="l" r="r" t="t"/>
              <a:pathLst>
                <a:path extrusionOk="0" h="269" w="292">
                  <a:moveTo>
                    <a:pt x="0" y="0"/>
                  </a:moveTo>
                  <a:lnTo>
                    <a:pt x="291" y="0"/>
                  </a:lnTo>
                  <a:lnTo>
                    <a:pt x="291" y="268"/>
                  </a:lnTo>
                  <a:lnTo>
                    <a:pt x="0" y="268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9" name="Google Shape;19;p2"/>
            <p:cNvSpPr/>
            <p:nvPr/>
          </p:nvSpPr>
          <p:spPr>
            <a:xfrm>
              <a:off x="8338960" y="1167029"/>
              <a:ext cx="432248" cy="401061"/>
            </a:xfrm>
            <a:custGeom>
              <a:rect b="b" l="l" r="r" t="t"/>
              <a:pathLst>
                <a:path extrusionOk="0" h="270" w="291">
                  <a:moveTo>
                    <a:pt x="0" y="0"/>
                  </a:moveTo>
                  <a:lnTo>
                    <a:pt x="290" y="0"/>
                  </a:lnTo>
                  <a:lnTo>
                    <a:pt x="290" y="269"/>
                  </a:lnTo>
                  <a:lnTo>
                    <a:pt x="0" y="269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0" name="Google Shape;20;p2"/>
            <p:cNvSpPr/>
            <p:nvPr/>
          </p:nvSpPr>
          <p:spPr>
            <a:xfrm>
              <a:off x="8769723" y="1167029"/>
              <a:ext cx="433734" cy="401061"/>
            </a:xfrm>
            <a:custGeom>
              <a:rect b="b" l="l" r="r" t="t"/>
              <a:pathLst>
                <a:path extrusionOk="0" h="270" w="292">
                  <a:moveTo>
                    <a:pt x="0" y="0"/>
                  </a:moveTo>
                  <a:lnTo>
                    <a:pt x="291" y="0"/>
                  </a:lnTo>
                  <a:lnTo>
                    <a:pt x="291" y="269"/>
                  </a:lnTo>
                  <a:lnTo>
                    <a:pt x="0" y="269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1" name="Google Shape;21;p2"/>
            <p:cNvSpPr/>
            <p:nvPr/>
          </p:nvSpPr>
          <p:spPr>
            <a:xfrm>
              <a:off x="8338960" y="1566604"/>
              <a:ext cx="432248" cy="399575"/>
            </a:xfrm>
            <a:custGeom>
              <a:rect b="b" l="l" r="r" t="t"/>
              <a:pathLst>
                <a:path extrusionOk="0" h="269" w="291">
                  <a:moveTo>
                    <a:pt x="0" y="0"/>
                  </a:moveTo>
                  <a:lnTo>
                    <a:pt x="290" y="0"/>
                  </a:lnTo>
                  <a:lnTo>
                    <a:pt x="290" y="268"/>
                  </a:lnTo>
                  <a:lnTo>
                    <a:pt x="0" y="268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2" name="Google Shape;22;p2"/>
            <p:cNvSpPr/>
            <p:nvPr/>
          </p:nvSpPr>
          <p:spPr>
            <a:xfrm>
              <a:off x="8769723" y="1566604"/>
              <a:ext cx="433734" cy="399575"/>
            </a:xfrm>
            <a:custGeom>
              <a:rect b="b" l="l" r="r" t="t"/>
              <a:pathLst>
                <a:path extrusionOk="0" h="269" w="292">
                  <a:moveTo>
                    <a:pt x="0" y="0"/>
                  </a:moveTo>
                  <a:lnTo>
                    <a:pt x="291" y="0"/>
                  </a:lnTo>
                  <a:lnTo>
                    <a:pt x="291" y="268"/>
                  </a:lnTo>
                  <a:lnTo>
                    <a:pt x="0" y="268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3" name="Google Shape;23;p2"/>
            <p:cNvSpPr/>
            <p:nvPr/>
          </p:nvSpPr>
          <p:spPr>
            <a:xfrm>
              <a:off x="8338960" y="1964693"/>
              <a:ext cx="432248" cy="399575"/>
            </a:xfrm>
            <a:custGeom>
              <a:rect b="b" l="l" r="r" t="t"/>
              <a:pathLst>
                <a:path extrusionOk="0" h="269" w="291">
                  <a:moveTo>
                    <a:pt x="0" y="0"/>
                  </a:moveTo>
                  <a:lnTo>
                    <a:pt x="290" y="0"/>
                  </a:lnTo>
                  <a:lnTo>
                    <a:pt x="290" y="268"/>
                  </a:lnTo>
                  <a:lnTo>
                    <a:pt x="0" y="268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4" name="Google Shape;24;p2"/>
            <p:cNvSpPr/>
            <p:nvPr/>
          </p:nvSpPr>
          <p:spPr>
            <a:xfrm>
              <a:off x="8769723" y="1964693"/>
              <a:ext cx="433734" cy="399575"/>
            </a:xfrm>
            <a:custGeom>
              <a:rect b="b" l="l" r="r" t="t"/>
              <a:pathLst>
                <a:path extrusionOk="0" h="269" w="292">
                  <a:moveTo>
                    <a:pt x="0" y="0"/>
                  </a:moveTo>
                  <a:lnTo>
                    <a:pt x="291" y="0"/>
                  </a:lnTo>
                  <a:lnTo>
                    <a:pt x="291" y="268"/>
                  </a:lnTo>
                  <a:lnTo>
                    <a:pt x="0" y="268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5" name="Google Shape;25;p2"/>
            <p:cNvSpPr/>
            <p:nvPr/>
          </p:nvSpPr>
          <p:spPr>
            <a:xfrm>
              <a:off x="8338960" y="2362783"/>
              <a:ext cx="432248" cy="399575"/>
            </a:xfrm>
            <a:custGeom>
              <a:rect b="b" l="l" r="r" t="t"/>
              <a:pathLst>
                <a:path extrusionOk="0" h="269" w="291">
                  <a:moveTo>
                    <a:pt x="0" y="0"/>
                  </a:moveTo>
                  <a:lnTo>
                    <a:pt x="290" y="0"/>
                  </a:lnTo>
                  <a:lnTo>
                    <a:pt x="290" y="268"/>
                  </a:lnTo>
                  <a:lnTo>
                    <a:pt x="0" y="268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6" name="Google Shape;26;p2"/>
            <p:cNvSpPr/>
            <p:nvPr/>
          </p:nvSpPr>
          <p:spPr>
            <a:xfrm>
              <a:off x="8769723" y="2362783"/>
              <a:ext cx="433734" cy="399575"/>
            </a:xfrm>
            <a:custGeom>
              <a:rect b="b" l="l" r="r" t="t"/>
              <a:pathLst>
                <a:path extrusionOk="0" h="269" w="292">
                  <a:moveTo>
                    <a:pt x="0" y="0"/>
                  </a:moveTo>
                  <a:lnTo>
                    <a:pt x="291" y="0"/>
                  </a:lnTo>
                  <a:lnTo>
                    <a:pt x="291" y="268"/>
                  </a:lnTo>
                  <a:lnTo>
                    <a:pt x="0" y="268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7" name="Google Shape;27;p2"/>
            <p:cNvSpPr/>
            <p:nvPr/>
          </p:nvSpPr>
          <p:spPr>
            <a:xfrm>
              <a:off x="8338960" y="2760872"/>
              <a:ext cx="432248" cy="401061"/>
            </a:xfrm>
            <a:custGeom>
              <a:rect b="b" l="l" r="r" t="t"/>
              <a:pathLst>
                <a:path extrusionOk="0" h="270" w="291">
                  <a:moveTo>
                    <a:pt x="0" y="0"/>
                  </a:moveTo>
                  <a:lnTo>
                    <a:pt x="290" y="0"/>
                  </a:lnTo>
                  <a:lnTo>
                    <a:pt x="290" y="269"/>
                  </a:lnTo>
                  <a:lnTo>
                    <a:pt x="0" y="269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8" name="Google Shape;28;p2"/>
            <p:cNvSpPr/>
            <p:nvPr/>
          </p:nvSpPr>
          <p:spPr>
            <a:xfrm>
              <a:off x="8769723" y="2760872"/>
              <a:ext cx="433734" cy="401061"/>
            </a:xfrm>
            <a:custGeom>
              <a:rect b="b" l="l" r="r" t="t"/>
              <a:pathLst>
                <a:path extrusionOk="0" h="270" w="292">
                  <a:moveTo>
                    <a:pt x="0" y="0"/>
                  </a:moveTo>
                  <a:lnTo>
                    <a:pt x="291" y="0"/>
                  </a:lnTo>
                  <a:lnTo>
                    <a:pt x="291" y="269"/>
                  </a:lnTo>
                  <a:lnTo>
                    <a:pt x="0" y="269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9" name="Google Shape;29;p2"/>
            <p:cNvSpPr/>
            <p:nvPr/>
          </p:nvSpPr>
          <p:spPr>
            <a:xfrm>
              <a:off x="8338960" y="3160447"/>
              <a:ext cx="432248" cy="399575"/>
            </a:xfrm>
            <a:custGeom>
              <a:rect b="b" l="l" r="r" t="t"/>
              <a:pathLst>
                <a:path extrusionOk="0" h="269" w="291">
                  <a:moveTo>
                    <a:pt x="0" y="0"/>
                  </a:moveTo>
                  <a:lnTo>
                    <a:pt x="290" y="0"/>
                  </a:lnTo>
                  <a:lnTo>
                    <a:pt x="290" y="268"/>
                  </a:lnTo>
                  <a:lnTo>
                    <a:pt x="0" y="268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0" name="Google Shape;30;p2"/>
            <p:cNvSpPr/>
            <p:nvPr/>
          </p:nvSpPr>
          <p:spPr>
            <a:xfrm>
              <a:off x="8769723" y="3160447"/>
              <a:ext cx="433734" cy="399575"/>
            </a:xfrm>
            <a:custGeom>
              <a:rect b="b" l="l" r="r" t="t"/>
              <a:pathLst>
                <a:path extrusionOk="0" h="269" w="292">
                  <a:moveTo>
                    <a:pt x="0" y="0"/>
                  </a:moveTo>
                  <a:lnTo>
                    <a:pt x="291" y="0"/>
                  </a:lnTo>
                  <a:lnTo>
                    <a:pt x="291" y="268"/>
                  </a:lnTo>
                  <a:lnTo>
                    <a:pt x="0" y="268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1" name="Google Shape;31;p2"/>
            <p:cNvSpPr/>
            <p:nvPr/>
          </p:nvSpPr>
          <p:spPr>
            <a:xfrm>
              <a:off x="8338960" y="3558536"/>
              <a:ext cx="432248" cy="399575"/>
            </a:xfrm>
            <a:custGeom>
              <a:rect b="b" l="l" r="r" t="t"/>
              <a:pathLst>
                <a:path extrusionOk="0" h="269" w="291">
                  <a:moveTo>
                    <a:pt x="0" y="0"/>
                  </a:moveTo>
                  <a:lnTo>
                    <a:pt x="290" y="0"/>
                  </a:lnTo>
                  <a:lnTo>
                    <a:pt x="290" y="268"/>
                  </a:lnTo>
                  <a:lnTo>
                    <a:pt x="0" y="268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2" name="Google Shape;32;p2"/>
            <p:cNvSpPr/>
            <p:nvPr/>
          </p:nvSpPr>
          <p:spPr>
            <a:xfrm>
              <a:off x="8769723" y="3558536"/>
              <a:ext cx="433734" cy="399575"/>
            </a:xfrm>
            <a:custGeom>
              <a:rect b="b" l="l" r="r" t="t"/>
              <a:pathLst>
                <a:path extrusionOk="0" h="269" w="292">
                  <a:moveTo>
                    <a:pt x="0" y="0"/>
                  </a:moveTo>
                  <a:lnTo>
                    <a:pt x="291" y="0"/>
                  </a:lnTo>
                  <a:lnTo>
                    <a:pt x="291" y="268"/>
                  </a:lnTo>
                  <a:lnTo>
                    <a:pt x="0" y="268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3" name="Google Shape;33;p2"/>
            <p:cNvSpPr/>
            <p:nvPr/>
          </p:nvSpPr>
          <p:spPr>
            <a:xfrm>
              <a:off x="8338960" y="3956626"/>
              <a:ext cx="432248" cy="401061"/>
            </a:xfrm>
            <a:custGeom>
              <a:rect b="b" l="l" r="r" t="t"/>
              <a:pathLst>
                <a:path extrusionOk="0" h="270" w="291">
                  <a:moveTo>
                    <a:pt x="0" y="0"/>
                  </a:moveTo>
                  <a:lnTo>
                    <a:pt x="290" y="0"/>
                  </a:lnTo>
                  <a:lnTo>
                    <a:pt x="290" y="269"/>
                  </a:lnTo>
                  <a:lnTo>
                    <a:pt x="0" y="269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4" name="Google Shape;34;p2"/>
            <p:cNvSpPr/>
            <p:nvPr/>
          </p:nvSpPr>
          <p:spPr>
            <a:xfrm>
              <a:off x="8769723" y="3956626"/>
              <a:ext cx="433734" cy="401061"/>
            </a:xfrm>
            <a:custGeom>
              <a:rect b="b" l="l" r="r" t="t"/>
              <a:pathLst>
                <a:path extrusionOk="0" h="270" w="292">
                  <a:moveTo>
                    <a:pt x="0" y="0"/>
                  </a:moveTo>
                  <a:lnTo>
                    <a:pt x="291" y="0"/>
                  </a:lnTo>
                  <a:lnTo>
                    <a:pt x="291" y="269"/>
                  </a:lnTo>
                  <a:lnTo>
                    <a:pt x="0" y="269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5" name="Google Shape;35;p2"/>
            <p:cNvSpPr/>
            <p:nvPr/>
          </p:nvSpPr>
          <p:spPr>
            <a:xfrm>
              <a:off x="8338960" y="4356201"/>
              <a:ext cx="432248" cy="399575"/>
            </a:xfrm>
            <a:custGeom>
              <a:rect b="b" l="l" r="r" t="t"/>
              <a:pathLst>
                <a:path extrusionOk="0" h="269" w="291">
                  <a:moveTo>
                    <a:pt x="0" y="0"/>
                  </a:moveTo>
                  <a:lnTo>
                    <a:pt x="290" y="0"/>
                  </a:lnTo>
                  <a:lnTo>
                    <a:pt x="290" y="268"/>
                  </a:lnTo>
                  <a:lnTo>
                    <a:pt x="0" y="268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6" name="Google Shape;36;p2"/>
            <p:cNvSpPr/>
            <p:nvPr/>
          </p:nvSpPr>
          <p:spPr>
            <a:xfrm>
              <a:off x="8769723" y="4356201"/>
              <a:ext cx="433734" cy="399575"/>
            </a:xfrm>
            <a:custGeom>
              <a:rect b="b" l="l" r="r" t="t"/>
              <a:pathLst>
                <a:path extrusionOk="0" h="269" w="292">
                  <a:moveTo>
                    <a:pt x="0" y="0"/>
                  </a:moveTo>
                  <a:lnTo>
                    <a:pt x="291" y="0"/>
                  </a:lnTo>
                  <a:lnTo>
                    <a:pt x="291" y="268"/>
                  </a:lnTo>
                  <a:lnTo>
                    <a:pt x="0" y="268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7" name="Google Shape;37;p2"/>
            <p:cNvSpPr/>
            <p:nvPr/>
          </p:nvSpPr>
          <p:spPr>
            <a:xfrm>
              <a:off x="8338960" y="4754290"/>
              <a:ext cx="432248" cy="399575"/>
            </a:xfrm>
            <a:custGeom>
              <a:rect b="b" l="l" r="r" t="t"/>
              <a:pathLst>
                <a:path extrusionOk="0" h="269" w="291">
                  <a:moveTo>
                    <a:pt x="0" y="0"/>
                  </a:moveTo>
                  <a:lnTo>
                    <a:pt x="290" y="0"/>
                  </a:lnTo>
                  <a:lnTo>
                    <a:pt x="290" y="268"/>
                  </a:lnTo>
                  <a:lnTo>
                    <a:pt x="0" y="268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8" name="Google Shape;38;p2"/>
            <p:cNvSpPr/>
            <p:nvPr/>
          </p:nvSpPr>
          <p:spPr>
            <a:xfrm>
              <a:off x="8769723" y="4754290"/>
              <a:ext cx="433734" cy="399575"/>
            </a:xfrm>
            <a:custGeom>
              <a:rect b="b" l="l" r="r" t="t"/>
              <a:pathLst>
                <a:path extrusionOk="0" h="269" w="292">
                  <a:moveTo>
                    <a:pt x="0" y="0"/>
                  </a:moveTo>
                  <a:lnTo>
                    <a:pt x="291" y="0"/>
                  </a:lnTo>
                  <a:lnTo>
                    <a:pt x="291" y="268"/>
                  </a:lnTo>
                  <a:lnTo>
                    <a:pt x="0" y="268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1"/>
          <p:cNvSpPr txBox="1"/>
          <p:nvPr>
            <p:ph hasCustomPrompt="1" type="title"/>
          </p:nvPr>
        </p:nvSpPr>
        <p:spPr>
          <a:xfrm>
            <a:off x="2072750" y="1820409"/>
            <a:ext cx="6238800" cy="11631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305" name="Google Shape;305;p11"/>
          <p:cNvSpPr txBox="1"/>
          <p:nvPr>
            <p:ph idx="1" type="subTitle"/>
          </p:nvPr>
        </p:nvSpPr>
        <p:spPr>
          <a:xfrm>
            <a:off x="2072750" y="3108050"/>
            <a:ext cx="6238800" cy="4971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306" name="Google Shape;306;p11"/>
          <p:cNvSpPr/>
          <p:nvPr/>
        </p:nvSpPr>
        <p:spPr>
          <a:xfrm>
            <a:off x="8592633" y="3230439"/>
            <a:ext cx="252300" cy="252300"/>
          </a:xfrm>
          <a:prstGeom prst="mathPlus">
            <a:avLst>
              <a:gd fmla="val 10407" name="adj1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7" name="Google Shape;307;p11"/>
          <p:cNvSpPr/>
          <p:nvPr/>
        </p:nvSpPr>
        <p:spPr>
          <a:xfrm>
            <a:off x="0" y="3603726"/>
            <a:ext cx="416221" cy="384759"/>
          </a:xfrm>
          <a:custGeom>
            <a:rect b="b" l="l" r="r" t="t"/>
            <a:pathLst>
              <a:path extrusionOk="0" h="269" w="291">
                <a:moveTo>
                  <a:pt x="0" y="0"/>
                </a:moveTo>
                <a:lnTo>
                  <a:pt x="290" y="0"/>
                </a:lnTo>
                <a:lnTo>
                  <a:pt x="290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8" name="Google Shape;308;p11"/>
          <p:cNvSpPr/>
          <p:nvPr/>
        </p:nvSpPr>
        <p:spPr>
          <a:xfrm>
            <a:off x="414791" y="3603726"/>
            <a:ext cx="417651" cy="384759"/>
          </a:xfrm>
          <a:custGeom>
            <a:rect b="b" l="l" r="r" t="t"/>
            <a:pathLst>
              <a:path extrusionOk="0" h="269" w="292">
                <a:moveTo>
                  <a:pt x="0" y="0"/>
                </a:moveTo>
                <a:lnTo>
                  <a:pt x="291" y="0"/>
                </a:lnTo>
                <a:lnTo>
                  <a:pt x="291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9" name="Google Shape;309;p11"/>
          <p:cNvSpPr/>
          <p:nvPr/>
        </p:nvSpPr>
        <p:spPr>
          <a:xfrm>
            <a:off x="0" y="3987055"/>
            <a:ext cx="416221" cy="386190"/>
          </a:xfrm>
          <a:custGeom>
            <a:rect b="b" l="l" r="r" t="t"/>
            <a:pathLst>
              <a:path extrusionOk="0" h="270" w="291">
                <a:moveTo>
                  <a:pt x="0" y="0"/>
                </a:moveTo>
                <a:lnTo>
                  <a:pt x="290" y="0"/>
                </a:lnTo>
                <a:lnTo>
                  <a:pt x="290" y="269"/>
                </a:lnTo>
                <a:lnTo>
                  <a:pt x="0" y="269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0" name="Google Shape;310;p11"/>
          <p:cNvSpPr/>
          <p:nvPr/>
        </p:nvSpPr>
        <p:spPr>
          <a:xfrm>
            <a:off x="414791" y="3987055"/>
            <a:ext cx="417651" cy="386190"/>
          </a:xfrm>
          <a:custGeom>
            <a:rect b="b" l="l" r="r" t="t"/>
            <a:pathLst>
              <a:path extrusionOk="0" h="270" w="292">
                <a:moveTo>
                  <a:pt x="0" y="0"/>
                </a:moveTo>
                <a:lnTo>
                  <a:pt x="291" y="0"/>
                </a:lnTo>
                <a:lnTo>
                  <a:pt x="291" y="269"/>
                </a:lnTo>
                <a:lnTo>
                  <a:pt x="0" y="269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1" name="Google Shape;311;p11"/>
          <p:cNvSpPr/>
          <p:nvPr/>
        </p:nvSpPr>
        <p:spPr>
          <a:xfrm>
            <a:off x="0" y="4371815"/>
            <a:ext cx="416221" cy="384759"/>
          </a:xfrm>
          <a:custGeom>
            <a:rect b="b" l="l" r="r" t="t"/>
            <a:pathLst>
              <a:path extrusionOk="0" h="269" w="291">
                <a:moveTo>
                  <a:pt x="0" y="0"/>
                </a:moveTo>
                <a:lnTo>
                  <a:pt x="290" y="0"/>
                </a:lnTo>
                <a:lnTo>
                  <a:pt x="290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2" name="Google Shape;312;p11"/>
          <p:cNvSpPr/>
          <p:nvPr/>
        </p:nvSpPr>
        <p:spPr>
          <a:xfrm>
            <a:off x="414791" y="4371815"/>
            <a:ext cx="417651" cy="384759"/>
          </a:xfrm>
          <a:custGeom>
            <a:rect b="b" l="l" r="r" t="t"/>
            <a:pathLst>
              <a:path extrusionOk="0" h="269" w="292">
                <a:moveTo>
                  <a:pt x="0" y="0"/>
                </a:moveTo>
                <a:lnTo>
                  <a:pt x="291" y="0"/>
                </a:lnTo>
                <a:lnTo>
                  <a:pt x="291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3" name="Google Shape;313;p11"/>
          <p:cNvSpPr/>
          <p:nvPr/>
        </p:nvSpPr>
        <p:spPr>
          <a:xfrm>
            <a:off x="831012" y="4371815"/>
            <a:ext cx="416221" cy="384759"/>
          </a:xfrm>
          <a:custGeom>
            <a:rect b="b" l="l" r="r" t="t"/>
            <a:pathLst>
              <a:path extrusionOk="0" h="269" w="291">
                <a:moveTo>
                  <a:pt x="0" y="0"/>
                </a:moveTo>
                <a:lnTo>
                  <a:pt x="290" y="0"/>
                </a:lnTo>
                <a:lnTo>
                  <a:pt x="290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4" name="Google Shape;314;p11"/>
          <p:cNvSpPr/>
          <p:nvPr/>
        </p:nvSpPr>
        <p:spPr>
          <a:xfrm>
            <a:off x="1245803" y="4371815"/>
            <a:ext cx="417651" cy="384759"/>
          </a:xfrm>
          <a:custGeom>
            <a:rect b="b" l="l" r="r" t="t"/>
            <a:pathLst>
              <a:path extrusionOk="0" h="269" w="292">
                <a:moveTo>
                  <a:pt x="0" y="0"/>
                </a:moveTo>
                <a:lnTo>
                  <a:pt x="291" y="0"/>
                </a:lnTo>
                <a:lnTo>
                  <a:pt x="291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5" name="Google Shape;315;p11"/>
          <p:cNvSpPr/>
          <p:nvPr/>
        </p:nvSpPr>
        <p:spPr>
          <a:xfrm>
            <a:off x="1662024" y="4371815"/>
            <a:ext cx="416221" cy="384759"/>
          </a:xfrm>
          <a:custGeom>
            <a:rect b="b" l="l" r="r" t="t"/>
            <a:pathLst>
              <a:path extrusionOk="0" h="269" w="291">
                <a:moveTo>
                  <a:pt x="0" y="0"/>
                </a:moveTo>
                <a:lnTo>
                  <a:pt x="290" y="0"/>
                </a:lnTo>
                <a:lnTo>
                  <a:pt x="290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6" name="Google Shape;316;p11"/>
          <p:cNvSpPr/>
          <p:nvPr/>
        </p:nvSpPr>
        <p:spPr>
          <a:xfrm>
            <a:off x="2076814" y="4371815"/>
            <a:ext cx="417651" cy="384759"/>
          </a:xfrm>
          <a:custGeom>
            <a:rect b="b" l="l" r="r" t="t"/>
            <a:pathLst>
              <a:path extrusionOk="0" h="269" w="292">
                <a:moveTo>
                  <a:pt x="0" y="0"/>
                </a:moveTo>
                <a:lnTo>
                  <a:pt x="291" y="0"/>
                </a:lnTo>
                <a:lnTo>
                  <a:pt x="291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7" name="Google Shape;317;p11"/>
          <p:cNvSpPr/>
          <p:nvPr/>
        </p:nvSpPr>
        <p:spPr>
          <a:xfrm>
            <a:off x="2493036" y="4371815"/>
            <a:ext cx="416221" cy="384759"/>
          </a:xfrm>
          <a:custGeom>
            <a:rect b="b" l="l" r="r" t="t"/>
            <a:pathLst>
              <a:path extrusionOk="0" h="269" w="291">
                <a:moveTo>
                  <a:pt x="0" y="0"/>
                </a:moveTo>
                <a:lnTo>
                  <a:pt x="290" y="0"/>
                </a:lnTo>
                <a:lnTo>
                  <a:pt x="290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8" name="Google Shape;318;p11"/>
          <p:cNvSpPr/>
          <p:nvPr/>
        </p:nvSpPr>
        <p:spPr>
          <a:xfrm>
            <a:off x="2907826" y="4371815"/>
            <a:ext cx="417651" cy="384759"/>
          </a:xfrm>
          <a:custGeom>
            <a:rect b="b" l="l" r="r" t="t"/>
            <a:pathLst>
              <a:path extrusionOk="0" h="269" w="292">
                <a:moveTo>
                  <a:pt x="0" y="0"/>
                </a:moveTo>
                <a:lnTo>
                  <a:pt x="291" y="0"/>
                </a:lnTo>
                <a:lnTo>
                  <a:pt x="291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9" name="Google Shape;319;p11"/>
          <p:cNvSpPr/>
          <p:nvPr/>
        </p:nvSpPr>
        <p:spPr>
          <a:xfrm>
            <a:off x="3324047" y="4371815"/>
            <a:ext cx="417651" cy="384759"/>
          </a:xfrm>
          <a:custGeom>
            <a:rect b="b" l="l" r="r" t="t"/>
            <a:pathLst>
              <a:path extrusionOk="0" h="269" w="292">
                <a:moveTo>
                  <a:pt x="0" y="0"/>
                </a:moveTo>
                <a:lnTo>
                  <a:pt x="291" y="0"/>
                </a:lnTo>
                <a:lnTo>
                  <a:pt x="291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0" name="Google Shape;320;p11"/>
          <p:cNvSpPr/>
          <p:nvPr/>
        </p:nvSpPr>
        <p:spPr>
          <a:xfrm>
            <a:off x="3740268" y="4371815"/>
            <a:ext cx="416221" cy="384759"/>
          </a:xfrm>
          <a:custGeom>
            <a:rect b="b" l="l" r="r" t="t"/>
            <a:pathLst>
              <a:path extrusionOk="0" h="269" w="291">
                <a:moveTo>
                  <a:pt x="0" y="0"/>
                </a:moveTo>
                <a:lnTo>
                  <a:pt x="290" y="0"/>
                </a:lnTo>
                <a:lnTo>
                  <a:pt x="290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1" name="Google Shape;321;p11"/>
          <p:cNvSpPr/>
          <p:nvPr/>
        </p:nvSpPr>
        <p:spPr>
          <a:xfrm>
            <a:off x="4155059" y="4371815"/>
            <a:ext cx="417651" cy="384759"/>
          </a:xfrm>
          <a:custGeom>
            <a:rect b="b" l="l" r="r" t="t"/>
            <a:pathLst>
              <a:path extrusionOk="0" h="269" w="292">
                <a:moveTo>
                  <a:pt x="0" y="0"/>
                </a:moveTo>
                <a:lnTo>
                  <a:pt x="291" y="0"/>
                </a:lnTo>
                <a:lnTo>
                  <a:pt x="291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2" name="Google Shape;322;p11"/>
          <p:cNvSpPr/>
          <p:nvPr/>
        </p:nvSpPr>
        <p:spPr>
          <a:xfrm>
            <a:off x="4571280" y="4371815"/>
            <a:ext cx="416221" cy="384759"/>
          </a:xfrm>
          <a:custGeom>
            <a:rect b="b" l="l" r="r" t="t"/>
            <a:pathLst>
              <a:path extrusionOk="0" h="269" w="291">
                <a:moveTo>
                  <a:pt x="0" y="0"/>
                </a:moveTo>
                <a:lnTo>
                  <a:pt x="290" y="0"/>
                </a:lnTo>
                <a:lnTo>
                  <a:pt x="290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3" name="Google Shape;323;p11"/>
          <p:cNvSpPr/>
          <p:nvPr/>
        </p:nvSpPr>
        <p:spPr>
          <a:xfrm>
            <a:off x="4986071" y="4371815"/>
            <a:ext cx="417651" cy="384759"/>
          </a:xfrm>
          <a:custGeom>
            <a:rect b="b" l="l" r="r" t="t"/>
            <a:pathLst>
              <a:path extrusionOk="0" h="269" w="292">
                <a:moveTo>
                  <a:pt x="0" y="0"/>
                </a:moveTo>
                <a:lnTo>
                  <a:pt x="291" y="0"/>
                </a:lnTo>
                <a:lnTo>
                  <a:pt x="291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4" name="Google Shape;324;p11"/>
          <p:cNvSpPr/>
          <p:nvPr/>
        </p:nvSpPr>
        <p:spPr>
          <a:xfrm>
            <a:off x="5402292" y="4371815"/>
            <a:ext cx="416221" cy="384759"/>
          </a:xfrm>
          <a:custGeom>
            <a:rect b="b" l="l" r="r" t="t"/>
            <a:pathLst>
              <a:path extrusionOk="0" h="269" w="291">
                <a:moveTo>
                  <a:pt x="0" y="0"/>
                </a:moveTo>
                <a:lnTo>
                  <a:pt x="290" y="0"/>
                </a:lnTo>
                <a:lnTo>
                  <a:pt x="290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5" name="Google Shape;325;p11"/>
          <p:cNvSpPr/>
          <p:nvPr/>
        </p:nvSpPr>
        <p:spPr>
          <a:xfrm>
            <a:off x="5817083" y="4371815"/>
            <a:ext cx="417651" cy="384759"/>
          </a:xfrm>
          <a:custGeom>
            <a:rect b="b" l="l" r="r" t="t"/>
            <a:pathLst>
              <a:path extrusionOk="0" h="269" w="292">
                <a:moveTo>
                  <a:pt x="0" y="0"/>
                </a:moveTo>
                <a:lnTo>
                  <a:pt x="291" y="0"/>
                </a:lnTo>
                <a:lnTo>
                  <a:pt x="291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6" name="Google Shape;326;p11"/>
          <p:cNvSpPr/>
          <p:nvPr/>
        </p:nvSpPr>
        <p:spPr>
          <a:xfrm>
            <a:off x="6233304" y="4371815"/>
            <a:ext cx="416221" cy="384759"/>
          </a:xfrm>
          <a:custGeom>
            <a:rect b="b" l="l" r="r" t="t"/>
            <a:pathLst>
              <a:path extrusionOk="0" h="269" w="291">
                <a:moveTo>
                  <a:pt x="0" y="0"/>
                </a:moveTo>
                <a:lnTo>
                  <a:pt x="290" y="0"/>
                </a:lnTo>
                <a:lnTo>
                  <a:pt x="290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7" name="Google Shape;327;p11"/>
          <p:cNvSpPr/>
          <p:nvPr/>
        </p:nvSpPr>
        <p:spPr>
          <a:xfrm>
            <a:off x="6648095" y="4371815"/>
            <a:ext cx="417651" cy="384759"/>
          </a:xfrm>
          <a:custGeom>
            <a:rect b="b" l="l" r="r" t="t"/>
            <a:pathLst>
              <a:path extrusionOk="0" h="269" w="292">
                <a:moveTo>
                  <a:pt x="0" y="0"/>
                </a:moveTo>
                <a:lnTo>
                  <a:pt x="291" y="0"/>
                </a:lnTo>
                <a:lnTo>
                  <a:pt x="291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8" name="Google Shape;328;p11"/>
          <p:cNvSpPr/>
          <p:nvPr/>
        </p:nvSpPr>
        <p:spPr>
          <a:xfrm>
            <a:off x="7064316" y="4371815"/>
            <a:ext cx="417651" cy="384759"/>
          </a:xfrm>
          <a:custGeom>
            <a:rect b="b" l="l" r="r" t="t"/>
            <a:pathLst>
              <a:path extrusionOk="0" h="269" w="292">
                <a:moveTo>
                  <a:pt x="0" y="0"/>
                </a:moveTo>
                <a:lnTo>
                  <a:pt x="291" y="0"/>
                </a:lnTo>
                <a:lnTo>
                  <a:pt x="291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9" name="Google Shape;329;p11"/>
          <p:cNvSpPr/>
          <p:nvPr/>
        </p:nvSpPr>
        <p:spPr>
          <a:xfrm>
            <a:off x="7480537" y="4371815"/>
            <a:ext cx="416221" cy="384759"/>
          </a:xfrm>
          <a:custGeom>
            <a:rect b="b" l="l" r="r" t="t"/>
            <a:pathLst>
              <a:path extrusionOk="0" h="269" w="291">
                <a:moveTo>
                  <a:pt x="0" y="0"/>
                </a:moveTo>
                <a:lnTo>
                  <a:pt x="290" y="0"/>
                </a:lnTo>
                <a:lnTo>
                  <a:pt x="290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0" name="Google Shape;330;p11"/>
          <p:cNvSpPr/>
          <p:nvPr/>
        </p:nvSpPr>
        <p:spPr>
          <a:xfrm>
            <a:off x="0" y="4755144"/>
            <a:ext cx="416221" cy="384759"/>
          </a:xfrm>
          <a:custGeom>
            <a:rect b="b" l="l" r="r" t="t"/>
            <a:pathLst>
              <a:path extrusionOk="0" h="269" w="291">
                <a:moveTo>
                  <a:pt x="0" y="0"/>
                </a:moveTo>
                <a:lnTo>
                  <a:pt x="290" y="0"/>
                </a:lnTo>
                <a:lnTo>
                  <a:pt x="290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1" name="Google Shape;331;p11"/>
          <p:cNvSpPr/>
          <p:nvPr/>
        </p:nvSpPr>
        <p:spPr>
          <a:xfrm>
            <a:off x="414791" y="4755144"/>
            <a:ext cx="417651" cy="384759"/>
          </a:xfrm>
          <a:custGeom>
            <a:rect b="b" l="l" r="r" t="t"/>
            <a:pathLst>
              <a:path extrusionOk="0" h="269" w="292">
                <a:moveTo>
                  <a:pt x="0" y="0"/>
                </a:moveTo>
                <a:lnTo>
                  <a:pt x="291" y="0"/>
                </a:lnTo>
                <a:lnTo>
                  <a:pt x="291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2" name="Google Shape;332;p11"/>
          <p:cNvSpPr/>
          <p:nvPr/>
        </p:nvSpPr>
        <p:spPr>
          <a:xfrm>
            <a:off x="831012" y="4755144"/>
            <a:ext cx="416221" cy="384759"/>
          </a:xfrm>
          <a:custGeom>
            <a:rect b="b" l="l" r="r" t="t"/>
            <a:pathLst>
              <a:path extrusionOk="0" h="269" w="291">
                <a:moveTo>
                  <a:pt x="0" y="0"/>
                </a:moveTo>
                <a:lnTo>
                  <a:pt x="290" y="0"/>
                </a:lnTo>
                <a:lnTo>
                  <a:pt x="290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3" name="Google Shape;333;p11"/>
          <p:cNvSpPr/>
          <p:nvPr/>
        </p:nvSpPr>
        <p:spPr>
          <a:xfrm>
            <a:off x="1245803" y="4755144"/>
            <a:ext cx="417651" cy="384759"/>
          </a:xfrm>
          <a:custGeom>
            <a:rect b="b" l="l" r="r" t="t"/>
            <a:pathLst>
              <a:path extrusionOk="0" h="269" w="292">
                <a:moveTo>
                  <a:pt x="0" y="0"/>
                </a:moveTo>
                <a:lnTo>
                  <a:pt x="291" y="0"/>
                </a:lnTo>
                <a:lnTo>
                  <a:pt x="291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4" name="Google Shape;334;p11"/>
          <p:cNvSpPr/>
          <p:nvPr/>
        </p:nvSpPr>
        <p:spPr>
          <a:xfrm>
            <a:off x="1662024" y="4755144"/>
            <a:ext cx="416221" cy="384759"/>
          </a:xfrm>
          <a:custGeom>
            <a:rect b="b" l="l" r="r" t="t"/>
            <a:pathLst>
              <a:path extrusionOk="0" h="269" w="291">
                <a:moveTo>
                  <a:pt x="0" y="0"/>
                </a:moveTo>
                <a:lnTo>
                  <a:pt x="290" y="0"/>
                </a:lnTo>
                <a:lnTo>
                  <a:pt x="290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5" name="Google Shape;335;p11"/>
          <p:cNvSpPr/>
          <p:nvPr/>
        </p:nvSpPr>
        <p:spPr>
          <a:xfrm>
            <a:off x="2076814" y="4755144"/>
            <a:ext cx="417651" cy="384759"/>
          </a:xfrm>
          <a:custGeom>
            <a:rect b="b" l="l" r="r" t="t"/>
            <a:pathLst>
              <a:path extrusionOk="0" h="269" w="292">
                <a:moveTo>
                  <a:pt x="0" y="0"/>
                </a:moveTo>
                <a:lnTo>
                  <a:pt x="291" y="0"/>
                </a:lnTo>
                <a:lnTo>
                  <a:pt x="291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6" name="Google Shape;336;p11"/>
          <p:cNvSpPr/>
          <p:nvPr/>
        </p:nvSpPr>
        <p:spPr>
          <a:xfrm>
            <a:off x="2493036" y="4755144"/>
            <a:ext cx="416221" cy="384759"/>
          </a:xfrm>
          <a:custGeom>
            <a:rect b="b" l="l" r="r" t="t"/>
            <a:pathLst>
              <a:path extrusionOk="0" h="269" w="291">
                <a:moveTo>
                  <a:pt x="0" y="0"/>
                </a:moveTo>
                <a:lnTo>
                  <a:pt x="290" y="0"/>
                </a:lnTo>
                <a:lnTo>
                  <a:pt x="290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7" name="Google Shape;337;p11"/>
          <p:cNvSpPr/>
          <p:nvPr/>
        </p:nvSpPr>
        <p:spPr>
          <a:xfrm>
            <a:off x="2907826" y="4755144"/>
            <a:ext cx="417651" cy="384759"/>
          </a:xfrm>
          <a:custGeom>
            <a:rect b="b" l="l" r="r" t="t"/>
            <a:pathLst>
              <a:path extrusionOk="0" h="269" w="292">
                <a:moveTo>
                  <a:pt x="0" y="0"/>
                </a:moveTo>
                <a:lnTo>
                  <a:pt x="291" y="0"/>
                </a:lnTo>
                <a:lnTo>
                  <a:pt x="291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8" name="Google Shape;338;p11"/>
          <p:cNvSpPr/>
          <p:nvPr/>
        </p:nvSpPr>
        <p:spPr>
          <a:xfrm>
            <a:off x="3324047" y="4755144"/>
            <a:ext cx="417651" cy="384759"/>
          </a:xfrm>
          <a:custGeom>
            <a:rect b="b" l="l" r="r" t="t"/>
            <a:pathLst>
              <a:path extrusionOk="0" h="269" w="292">
                <a:moveTo>
                  <a:pt x="0" y="0"/>
                </a:moveTo>
                <a:lnTo>
                  <a:pt x="291" y="0"/>
                </a:lnTo>
                <a:lnTo>
                  <a:pt x="291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9" name="Google Shape;339;p11"/>
          <p:cNvSpPr/>
          <p:nvPr/>
        </p:nvSpPr>
        <p:spPr>
          <a:xfrm>
            <a:off x="3740268" y="4755144"/>
            <a:ext cx="416221" cy="384759"/>
          </a:xfrm>
          <a:custGeom>
            <a:rect b="b" l="l" r="r" t="t"/>
            <a:pathLst>
              <a:path extrusionOk="0" h="269" w="291">
                <a:moveTo>
                  <a:pt x="0" y="0"/>
                </a:moveTo>
                <a:lnTo>
                  <a:pt x="290" y="0"/>
                </a:lnTo>
                <a:lnTo>
                  <a:pt x="290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0" name="Google Shape;340;p11"/>
          <p:cNvSpPr/>
          <p:nvPr/>
        </p:nvSpPr>
        <p:spPr>
          <a:xfrm>
            <a:off x="4155059" y="4755144"/>
            <a:ext cx="417651" cy="384759"/>
          </a:xfrm>
          <a:custGeom>
            <a:rect b="b" l="l" r="r" t="t"/>
            <a:pathLst>
              <a:path extrusionOk="0" h="269" w="292">
                <a:moveTo>
                  <a:pt x="0" y="0"/>
                </a:moveTo>
                <a:lnTo>
                  <a:pt x="291" y="0"/>
                </a:lnTo>
                <a:lnTo>
                  <a:pt x="291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1" name="Google Shape;341;p11"/>
          <p:cNvSpPr/>
          <p:nvPr/>
        </p:nvSpPr>
        <p:spPr>
          <a:xfrm>
            <a:off x="4571280" y="4755144"/>
            <a:ext cx="416221" cy="384759"/>
          </a:xfrm>
          <a:custGeom>
            <a:rect b="b" l="l" r="r" t="t"/>
            <a:pathLst>
              <a:path extrusionOk="0" h="269" w="291">
                <a:moveTo>
                  <a:pt x="0" y="0"/>
                </a:moveTo>
                <a:lnTo>
                  <a:pt x="290" y="0"/>
                </a:lnTo>
                <a:lnTo>
                  <a:pt x="290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2" name="Google Shape;342;p11"/>
          <p:cNvSpPr/>
          <p:nvPr/>
        </p:nvSpPr>
        <p:spPr>
          <a:xfrm>
            <a:off x="4986071" y="4755144"/>
            <a:ext cx="417651" cy="384759"/>
          </a:xfrm>
          <a:custGeom>
            <a:rect b="b" l="l" r="r" t="t"/>
            <a:pathLst>
              <a:path extrusionOk="0" h="269" w="292">
                <a:moveTo>
                  <a:pt x="0" y="0"/>
                </a:moveTo>
                <a:lnTo>
                  <a:pt x="291" y="0"/>
                </a:lnTo>
                <a:lnTo>
                  <a:pt x="291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3" name="Google Shape;343;p11"/>
          <p:cNvSpPr/>
          <p:nvPr/>
        </p:nvSpPr>
        <p:spPr>
          <a:xfrm>
            <a:off x="5402292" y="4755144"/>
            <a:ext cx="416221" cy="384759"/>
          </a:xfrm>
          <a:custGeom>
            <a:rect b="b" l="l" r="r" t="t"/>
            <a:pathLst>
              <a:path extrusionOk="0" h="269" w="291">
                <a:moveTo>
                  <a:pt x="0" y="0"/>
                </a:moveTo>
                <a:lnTo>
                  <a:pt x="290" y="0"/>
                </a:lnTo>
                <a:lnTo>
                  <a:pt x="290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4" name="Google Shape;344;p11"/>
          <p:cNvSpPr/>
          <p:nvPr/>
        </p:nvSpPr>
        <p:spPr>
          <a:xfrm>
            <a:off x="5817083" y="4755144"/>
            <a:ext cx="417651" cy="384759"/>
          </a:xfrm>
          <a:custGeom>
            <a:rect b="b" l="l" r="r" t="t"/>
            <a:pathLst>
              <a:path extrusionOk="0" h="269" w="292">
                <a:moveTo>
                  <a:pt x="0" y="0"/>
                </a:moveTo>
                <a:lnTo>
                  <a:pt x="291" y="0"/>
                </a:lnTo>
                <a:lnTo>
                  <a:pt x="291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5" name="Google Shape;345;p11"/>
          <p:cNvSpPr/>
          <p:nvPr/>
        </p:nvSpPr>
        <p:spPr>
          <a:xfrm>
            <a:off x="6233304" y="4755144"/>
            <a:ext cx="416221" cy="384759"/>
          </a:xfrm>
          <a:custGeom>
            <a:rect b="b" l="l" r="r" t="t"/>
            <a:pathLst>
              <a:path extrusionOk="0" h="269" w="291">
                <a:moveTo>
                  <a:pt x="0" y="0"/>
                </a:moveTo>
                <a:lnTo>
                  <a:pt x="290" y="0"/>
                </a:lnTo>
                <a:lnTo>
                  <a:pt x="290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6" name="Google Shape;346;p11"/>
          <p:cNvSpPr/>
          <p:nvPr/>
        </p:nvSpPr>
        <p:spPr>
          <a:xfrm>
            <a:off x="6648095" y="4755144"/>
            <a:ext cx="417651" cy="384759"/>
          </a:xfrm>
          <a:custGeom>
            <a:rect b="b" l="l" r="r" t="t"/>
            <a:pathLst>
              <a:path extrusionOk="0" h="269" w="292">
                <a:moveTo>
                  <a:pt x="0" y="0"/>
                </a:moveTo>
                <a:lnTo>
                  <a:pt x="291" y="0"/>
                </a:lnTo>
                <a:lnTo>
                  <a:pt x="291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7" name="Google Shape;347;p11"/>
          <p:cNvSpPr/>
          <p:nvPr/>
        </p:nvSpPr>
        <p:spPr>
          <a:xfrm>
            <a:off x="7064316" y="4755144"/>
            <a:ext cx="417651" cy="384759"/>
          </a:xfrm>
          <a:custGeom>
            <a:rect b="b" l="l" r="r" t="t"/>
            <a:pathLst>
              <a:path extrusionOk="0" h="269" w="292">
                <a:moveTo>
                  <a:pt x="0" y="0"/>
                </a:moveTo>
                <a:lnTo>
                  <a:pt x="291" y="0"/>
                </a:lnTo>
                <a:lnTo>
                  <a:pt x="291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8" name="Google Shape;348;p11"/>
          <p:cNvSpPr/>
          <p:nvPr/>
        </p:nvSpPr>
        <p:spPr>
          <a:xfrm>
            <a:off x="7480537" y="4755144"/>
            <a:ext cx="416221" cy="384759"/>
          </a:xfrm>
          <a:custGeom>
            <a:rect b="b" l="l" r="r" t="t"/>
            <a:pathLst>
              <a:path extrusionOk="0" h="269" w="291">
                <a:moveTo>
                  <a:pt x="0" y="0"/>
                </a:moveTo>
                <a:lnTo>
                  <a:pt x="290" y="0"/>
                </a:lnTo>
                <a:lnTo>
                  <a:pt x="290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9" name="Google Shape;349;p11"/>
          <p:cNvSpPr/>
          <p:nvPr/>
        </p:nvSpPr>
        <p:spPr>
          <a:xfrm>
            <a:off x="8311558" y="3603726"/>
            <a:ext cx="417651" cy="384759"/>
          </a:xfrm>
          <a:custGeom>
            <a:rect b="b" l="l" r="r" t="t"/>
            <a:pathLst>
              <a:path extrusionOk="0" h="269" w="292">
                <a:moveTo>
                  <a:pt x="0" y="0"/>
                </a:moveTo>
                <a:lnTo>
                  <a:pt x="291" y="0"/>
                </a:lnTo>
                <a:lnTo>
                  <a:pt x="291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0" name="Google Shape;350;p11"/>
          <p:cNvSpPr/>
          <p:nvPr/>
        </p:nvSpPr>
        <p:spPr>
          <a:xfrm>
            <a:off x="8727779" y="3603726"/>
            <a:ext cx="416221" cy="384759"/>
          </a:xfrm>
          <a:custGeom>
            <a:rect b="b" l="l" r="r" t="t"/>
            <a:pathLst>
              <a:path extrusionOk="0" h="269" w="291">
                <a:moveTo>
                  <a:pt x="0" y="0"/>
                </a:moveTo>
                <a:lnTo>
                  <a:pt x="290" y="0"/>
                </a:lnTo>
                <a:lnTo>
                  <a:pt x="290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1" name="Google Shape;351;p11"/>
          <p:cNvSpPr/>
          <p:nvPr/>
        </p:nvSpPr>
        <p:spPr>
          <a:xfrm>
            <a:off x="8311558" y="3987055"/>
            <a:ext cx="417651" cy="386190"/>
          </a:xfrm>
          <a:custGeom>
            <a:rect b="b" l="l" r="r" t="t"/>
            <a:pathLst>
              <a:path extrusionOk="0" h="270" w="292">
                <a:moveTo>
                  <a:pt x="0" y="0"/>
                </a:moveTo>
                <a:lnTo>
                  <a:pt x="291" y="0"/>
                </a:lnTo>
                <a:lnTo>
                  <a:pt x="291" y="269"/>
                </a:lnTo>
                <a:lnTo>
                  <a:pt x="0" y="269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2" name="Google Shape;352;p11"/>
          <p:cNvSpPr/>
          <p:nvPr/>
        </p:nvSpPr>
        <p:spPr>
          <a:xfrm>
            <a:off x="8727779" y="3987055"/>
            <a:ext cx="416221" cy="386190"/>
          </a:xfrm>
          <a:custGeom>
            <a:rect b="b" l="l" r="r" t="t"/>
            <a:pathLst>
              <a:path extrusionOk="0" h="270" w="291">
                <a:moveTo>
                  <a:pt x="0" y="0"/>
                </a:moveTo>
                <a:lnTo>
                  <a:pt x="290" y="0"/>
                </a:lnTo>
                <a:lnTo>
                  <a:pt x="290" y="269"/>
                </a:lnTo>
                <a:lnTo>
                  <a:pt x="0" y="269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3" name="Google Shape;353;p11"/>
          <p:cNvSpPr/>
          <p:nvPr/>
        </p:nvSpPr>
        <p:spPr>
          <a:xfrm>
            <a:off x="7895337" y="4371815"/>
            <a:ext cx="417651" cy="384759"/>
          </a:xfrm>
          <a:custGeom>
            <a:rect b="b" l="l" r="r" t="t"/>
            <a:pathLst>
              <a:path extrusionOk="0" h="269" w="292">
                <a:moveTo>
                  <a:pt x="0" y="0"/>
                </a:moveTo>
                <a:lnTo>
                  <a:pt x="291" y="0"/>
                </a:lnTo>
                <a:lnTo>
                  <a:pt x="291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4" name="Google Shape;354;p11"/>
          <p:cNvSpPr/>
          <p:nvPr/>
        </p:nvSpPr>
        <p:spPr>
          <a:xfrm>
            <a:off x="8311558" y="4371815"/>
            <a:ext cx="417651" cy="384759"/>
          </a:xfrm>
          <a:custGeom>
            <a:rect b="b" l="l" r="r" t="t"/>
            <a:pathLst>
              <a:path extrusionOk="0" h="269" w="292">
                <a:moveTo>
                  <a:pt x="0" y="0"/>
                </a:moveTo>
                <a:lnTo>
                  <a:pt x="291" y="0"/>
                </a:lnTo>
                <a:lnTo>
                  <a:pt x="291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5" name="Google Shape;355;p11"/>
          <p:cNvSpPr/>
          <p:nvPr/>
        </p:nvSpPr>
        <p:spPr>
          <a:xfrm>
            <a:off x="8727779" y="4371815"/>
            <a:ext cx="416221" cy="384759"/>
          </a:xfrm>
          <a:custGeom>
            <a:rect b="b" l="l" r="r" t="t"/>
            <a:pathLst>
              <a:path extrusionOk="0" h="269" w="291">
                <a:moveTo>
                  <a:pt x="0" y="0"/>
                </a:moveTo>
                <a:lnTo>
                  <a:pt x="290" y="0"/>
                </a:lnTo>
                <a:lnTo>
                  <a:pt x="290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6" name="Google Shape;356;p11"/>
          <p:cNvSpPr/>
          <p:nvPr/>
        </p:nvSpPr>
        <p:spPr>
          <a:xfrm>
            <a:off x="7895337" y="4755144"/>
            <a:ext cx="417651" cy="384759"/>
          </a:xfrm>
          <a:custGeom>
            <a:rect b="b" l="l" r="r" t="t"/>
            <a:pathLst>
              <a:path extrusionOk="0" h="269" w="292">
                <a:moveTo>
                  <a:pt x="0" y="0"/>
                </a:moveTo>
                <a:lnTo>
                  <a:pt x="291" y="0"/>
                </a:lnTo>
                <a:lnTo>
                  <a:pt x="291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7" name="Google Shape;357;p11"/>
          <p:cNvSpPr/>
          <p:nvPr/>
        </p:nvSpPr>
        <p:spPr>
          <a:xfrm>
            <a:off x="8311558" y="4755144"/>
            <a:ext cx="417651" cy="384759"/>
          </a:xfrm>
          <a:custGeom>
            <a:rect b="b" l="l" r="r" t="t"/>
            <a:pathLst>
              <a:path extrusionOk="0" h="269" w="292">
                <a:moveTo>
                  <a:pt x="0" y="0"/>
                </a:moveTo>
                <a:lnTo>
                  <a:pt x="291" y="0"/>
                </a:lnTo>
                <a:lnTo>
                  <a:pt x="291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8" name="Google Shape;358;p11"/>
          <p:cNvSpPr/>
          <p:nvPr/>
        </p:nvSpPr>
        <p:spPr>
          <a:xfrm>
            <a:off x="8727779" y="4755144"/>
            <a:ext cx="416221" cy="384759"/>
          </a:xfrm>
          <a:custGeom>
            <a:rect b="b" l="l" r="r" t="t"/>
            <a:pathLst>
              <a:path extrusionOk="0" h="269" w="291">
                <a:moveTo>
                  <a:pt x="0" y="0"/>
                </a:moveTo>
                <a:lnTo>
                  <a:pt x="290" y="0"/>
                </a:lnTo>
                <a:lnTo>
                  <a:pt x="290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9" name="Google Shape;359;p11"/>
          <p:cNvSpPr/>
          <p:nvPr/>
        </p:nvSpPr>
        <p:spPr>
          <a:xfrm rot="5400000">
            <a:off x="-1167296" y="1003013"/>
            <a:ext cx="3760151" cy="1444125"/>
          </a:xfrm>
          <a:custGeom>
            <a:rect b="b" l="l" r="r" t="t"/>
            <a:pathLst>
              <a:path extrusionOk="0" h="757" w="1971">
                <a:moveTo>
                  <a:pt x="0" y="756"/>
                </a:moveTo>
                <a:lnTo>
                  <a:pt x="1970" y="756"/>
                </a:lnTo>
                <a:lnTo>
                  <a:pt x="1970" y="87"/>
                </a:lnTo>
                <a:cubicBezTo>
                  <a:pt x="1944" y="86"/>
                  <a:pt x="1919" y="74"/>
                  <a:pt x="1904" y="51"/>
                </a:cubicBezTo>
                <a:lnTo>
                  <a:pt x="1903" y="49"/>
                </a:lnTo>
                <a:cubicBezTo>
                  <a:pt x="1873" y="0"/>
                  <a:pt x="1796" y="0"/>
                  <a:pt x="1765" y="49"/>
                </a:cubicBezTo>
                <a:lnTo>
                  <a:pt x="1764" y="51"/>
                </a:lnTo>
                <a:cubicBezTo>
                  <a:pt x="1733" y="100"/>
                  <a:pt x="1656" y="100"/>
                  <a:pt x="1625" y="51"/>
                </a:cubicBezTo>
                <a:lnTo>
                  <a:pt x="1624" y="49"/>
                </a:lnTo>
                <a:cubicBezTo>
                  <a:pt x="1594" y="0"/>
                  <a:pt x="1517" y="0"/>
                  <a:pt x="1486" y="49"/>
                </a:cubicBezTo>
                <a:lnTo>
                  <a:pt x="1485" y="51"/>
                </a:lnTo>
                <a:cubicBezTo>
                  <a:pt x="1454" y="100"/>
                  <a:pt x="1377" y="100"/>
                  <a:pt x="1347" y="51"/>
                </a:cubicBezTo>
                <a:lnTo>
                  <a:pt x="1346" y="49"/>
                </a:lnTo>
                <a:cubicBezTo>
                  <a:pt x="1315" y="0"/>
                  <a:pt x="1238" y="0"/>
                  <a:pt x="1207" y="49"/>
                </a:cubicBezTo>
                <a:lnTo>
                  <a:pt x="1207" y="51"/>
                </a:lnTo>
                <a:cubicBezTo>
                  <a:pt x="1176" y="100"/>
                  <a:pt x="1099" y="100"/>
                  <a:pt x="1068" y="51"/>
                </a:cubicBezTo>
                <a:lnTo>
                  <a:pt x="1067" y="48"/>
                </a:lnTo>
                <a:cubicBezTo>
                  <a:pt x="1036" y="0"/>
                  <a:pt x="960" y="0"/>
                  <a:pt x="929" y="48"/>
                </a:cubicBezTo>
                <a:lnTo>
                  <a:pt x="927" y="51"/>
                </a:lnTo>
                <a:cubicBezTo>
                  <a:pt x="897" y="100"/>
                  <a:pt x="820" y="100"/>
                  <a:pt x="789" y="51"/>
                </a:cubicBezTo>
                <a:lnTo>
                  <a:pt x="788" y="49"/>
                </a:lnTo>
                <a:cubicBezTo>
                  <a:pt x="758" y="0"/>
                  <a:pt x="681" y="0"/>
                  <a:pt x="650" y="49"/>
                </a:cubicBezTo>
                <a:lnTo>
                  <a:pt x="649" y="51"/>
                </a:lnTo>
                <a:cubicBezTo>
                  <a:pt x="618" y="100"/>
                  <a:pt x="542" y="100"/>
                  <a:pt x="511" y="51"/>
                </a:cubicBezTo>
                <a:lnTo>
                  <a:pt x="509" y="48"/>
                </a:lnTo>
                <a:cubicBezTo>
                  <a:pt x="479" y="0"/>
                  <a:pt x="402" y="0"/>
                  <a:pt x="371" y="48"/>
                </a:cubicBezTo>
                <a:lnTo>
                  <a:pt x="370" y="51"/>
                </a:lnTo>
                <a:cubicBezTo>
                  <a:pt x="339" y="100"/>
                  <a:pt x="262" y="100"/>
                  <a:pt x="232" y="51"/>
                </a:cubicBezTo>
                <a:lnTo>
                  <a:pt x="231" y="49"/>
                </a:lnTo>
                <a:cubicBezTo>
                  <a:pt x="200" y="0"/>
                  <a:pt x="123" y="0"/>
                  <a:pt x="93" y="49"/>
                </a:cubicBezTo>
                <a:lnTo>
                  <a:pt x="92" y="51"/>
                </a:lnTo>
                <a:cubicBezTo>
                  <a:pt x="72" y="82"/>
                  <a:pt x="34" y="93"/>
                  <a:pt x="1" y="85"/>
                </a:cubicBezTo>
                <a:lnTo>
                  <a:pt x="1" y="756"/>
                </a:lnTo>
                <a:lnTo>
                  <a:pt x="0" y="756"/>
                </a:lnTo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11"/>
          <p:cNvSpPr/>
          <p:nvPr/>
        </p:nvSpPr>
        <p:spPr>
          <a:xfrm>
            <a:off x="333325" y="1995851"/>
            <a:ext cx="580599" cy="497100"/>
          </a:xfrm>
          <a:custGeom>
            <a:rect b="b" l="l" r="r" t="t"/>
            <a:pathLst>
              <a:path extrusionOk="0" h="1511" w="1851">
                <a:moveTo>
                  <a:pt x="1299" y="0"/>
                </a:moveTo>
                <a:lnTo>
                  <a:pt x="550" y="0"/>
                </a:lnTo>
                <a:cubicBezTo>
                  <a:pt x="490" y="0"/>
                  <a:pt x="434" y="29"/>
                  <a:pt x="404" y="78"/>
                </a:cubicBezTo>
                <a:lnTo>
                  <a:pt x="29" y="677"/>
                </a:lnTo>
                <a:cubicBezTo>
                  <a:pt x="0" y="725"/>
                  <a:pt x="0" y="784"/>
                  <a:pt x="29" y="833"/>
                </a:cubicBezTo>
                <a:lnTo>
                  <a:pt x="404" y="1432"/>
                </a:lnTo>
                <a:cubicBezTo>
                  <a:pt x="434" y="1480"/>
                  <a:pt x="490" y="1510"/>
                  <a:pt x="550" y="1510"/>
                </a:cubicBezTo>
                <a:lnTo>
                  <a:pt x="1299" y="1510"/>
                </a:lnTo>
                <a:cubicBezTo>
                  <a:pt x="1360" y="1510"/>
                  <a:pt x="1416" y="1480"/>
                  <a:pt x="1446" y="1432"/>
                </a:cubicBezTo>
                <a:lnTo>
                  <a:pt x="1820" y="833"/>
                </a:lnTo>
                <a:cubicBezTo>
                  <a:pt x="1850" y="784"/>
                  <a:pt x="1850" y="725"/>
                  <a:pt x="1820" y="677"/>
                </a:cubicBezTo>
                <a:lnTo>
                  <a:pt x="1446" y="78"/>
                </a:lnTo>
                <a:cubicBezTo>
                  <a:pt x="1416" y="29"/>
                  <a:pt x="1360" y="0"/>
                  <a:pt x="1299" y="0"/>
                </a:cubicBezTo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11"/>
          <p:cNvSpPr/>
          <p:nvPr/>
        </p:nvSpPr>
        <p:spPr>
          <a:xfrm>
            <a:off x="163925" y="1068839"/>
            <a:ext cx="252300" cy="252300"/>
          </a:xfrm>
          <a:prstGeom prst="mathPlus">
            <a:avLst>
              <a:gd fmla="val 10407" name="adj1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65" name="Google Shape;365;p13"/>
          <p:cNvSpPr txBox="1"/>
          <p:nvPr>
            <p:ph idx="1" type="subTitle"/>
          </p:nvPr>
        </p:nvSpPr>
        <p:spPr>
          <a:xfrm>
            <a:off x="720000" y="2275952"/>
            <a:ext cx="2304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6" name="Google Shape;366;p13"/>
          <p:cNvSpPr txBox="1"/>
          <p:nvPr>
            <p:ph idx="2" type="subTitle"/>
          </p:nvPr>
        </p:nvSpPr>
        <p:spPr>
          <a:xfrm>
            <a:off x="3419271" y="2275952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7" name="Google Shape;367;p13"/>
          <p:cNvSpPr txBox="1"/>
          <p:nvPr>
            <p:ph idx="3" type="subTitle"/>
          </p:nvPr>
        </p:nvSpPr>
        <p:spPr>
          <a:xfrm>
            <a:off x="720000" y="4034051"/>
            <a:ext cx="2304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8" name="Google Shape;368;p13"/>
          <p:cNvSpPr txBox="1"/>
          <p:nvPr>
            <p:ph idx="4" type="subTitle"/>
          </p:nvPr>
        </p:nvSpPr>
        <p:spPr>
          <a:xfrm>
            <a:off x="3419271" y="4034051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9" name="Google Shape;369;p13"/>
          <p:cNvSpPr txBox="1"/>
          <p:nvPr>
            <p:ph idx="5" type="subTitle"/>
          </p:nvPr>
        </p:nvSpPr>
        <p:spPr>
          <a:xfrm>
            <a:off x="6118549" y="2275952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0" name="Google Shape;370;p13"/>
          <p:cNvSpPr txBox="1"/>
          <p:nvPr>
            <p:ph idx="6" type="subTitle"/>
          </p:nvPr>
        </p:nvSpPr>
        <p:spPr>
          <a:xfrm>
            <a:off x="6118549" y="4034051"/>
            <a:ext cx="23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1" name="Google Shape;371;p13"/>
          <p:cNvSpPr txBox="1"/>
          <p:nvPr>
            <p:ph hasCustomPrompt="1" idx="7" type="title"/>
          </p:nvPr>
        </p:nvSpPr>
        <p:spPr>
          <a:xfrm>
            <a:off x="830628" y="1237942"/>
            <a:ext cx="640200" cy="6402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72" name="Google Shape;372;p13"/>
          <p:cNvSpPr txBox="1"/>
          <p:nvPr>
            <p:ph hasCustomPrompt="1" idx="8" type="title"/>
          </p:nvPr>
        </p:nvSpPr>
        <p:spPr>
          <a:xfrm>
            <a:off x="830628" y="2995455"/>
            <a:ext cx="640200" cy="6402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73" name="Google Shape;373;p13"/>
          <p:cNvSpPr txBox="1"/>
          <p:nvPr>
            <p:ph hasCustomPrompt="1" idx="9" type="title"/>
          </p:nvPr>
        </p:nvSpPr>
        <p:spPr>
          <a:xfrm>
            <a:off x="3529899" y="1237942"/>
            <a:ext cx="640200" cy="6402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74" name="Google Shape;374;p13"/>
          <p:cNvSpPr txBox="1"/>
          <p:nvPr>
            <p:ph hasCustomPrompt="1" idx="13" type="title"/>
          </p:nvPr>
        </p:nvSpPr>
        <p:spPr>
          <a:xfrm>
            <a:off x="3529899" y="2995455"/>
            <a:ext cx="640200" cy="6402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75" name="Google Shape;375;p13"/>
          <p:cNvSpPr txBox="1"/>
          <p:nvPr>
            <p:ph hasCustomPrompt="1" idx="14" type="title"/>
          </p:nvPr>
        </p:nvSpPr>
        <p:spPr>
          <a:xfrm>
            <a:off x="6229176" y="1237942"/>
            <a:ext cx="640200" cy="6402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76" name="Google Shape;376;p13"/>
          <p:cNvSpPr txBox="1"/>
          <p:nvPr>
            <p:ph hasCustomPrompt="1" idx="15" type="title"/>
          </p:nvPr>
        </p:nvSpPr>
        <p:spPr>
          <a:xfrm>
            <a:off x="6229176" y="2995455"/>
            <a:ext cx="640200" cy="6402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77" name="Google Shape;377;p13"/>
          <p:cNvSpPr txBox="1"/>
          <p:nvPr>
            <p:ph idx="16" type="subTitle"/>
          </p:nvPr>
        </p:nvSpPr>
        <p:spPr>
          <a:xfrm>
            <a:off x="720000" y="1966948"/>
            <a:ext cx="23043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Kdam Thmor Pro"/>
                <a:ea typeface="Kdam Thmor Pro"/>
                <a:cs typeface="Kdam Thmor Pro"/>
                <a:sym typeface="Kdam Thmor Pr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378" name="Google Shape;378;p13"/>
          <p:cNvSpPr txBox="1"/>
          <p:nvPr>
            <p:ph idx="17" type="subTitle"/>
          </p:nvPr>
        </p:nvSpPr>
        <p:spPr>
          <a:xfrm>
            <a:off x="3419271" y="1966948"/>
            <a:ext cx="23055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Kdam Thmor Pro"/>
                <a:ea typeface="Kdam Thmor Pro"/>
                <a:cs typeface="Kdam Thmor Pro"/>
                <a:sym typeface="Kdam Thmor Pr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379" name="Google Shape;379;p13"/>
          <p:cNvSpPr txBox="1"/>
          <p:nvPr>
            <p:ph idx="18" type="subTitle"/>
          </p:nvPr>
        </p:nvSpPr>
        <p:spPr>
          <a:xfrm>
            <a:off x="6118549" y="1966948"/>
            <a:ext cx="23055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Kdam Thmor Pro"/>
                <a:ea typeface="Kdam Thmor Pro"/>
                <a:cs typeface="Kdam Thmor Pro"/>
                <a:sym typeface="Kdam Thmor Pr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380" name="Google Shape;380;p13"/>
          <p:cNvSpPr txBox="1"/>
          <p:nvPr>
            <p:ph idx="19" type="subTitle"/>
          </p:nvPr>
        </p:nvSpPr>
        <p:spPr>
          <a:xfrm>
            <a:off x="720000" y="3724528"/>
            <a:ext cx="23043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Kdam Thmor Pro"/>
                <a:ea typeface="Kdam Thmor Pro"/>
                <a:cs typeface="Kdam Thmor Pro"/>
                <a:sym typeface="Kdam Thmor Pr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381" name="Google Shape;381;p13"/>
          <p:cNvSpPr txBox="1"/>
          <p:nvPr>
            <p:ph idx="20" type="subTitle"/>
          </p:nvPr>
        </p:nvSpPr>
        <p:spPr>
          <a:xfrm>
            <a:off x="3419271" y="3724528"/>
            <a:ext cx="23055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Kdam Thmor Pro"/>
                <a:ea typeface="Kdam Thmor Pro"/>
                <a:cs typeface="Kdam Thmor Pro"/>
                <a:sym typeface="Kdam Thmor Pr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382" name="Google Shape;382;p13"/>
          <p:cNvSpPr txBox="1"/>
          <p:nvPr>
            <p:ph idx="21" type="subTitle"/>
          </p:nvPr>
        </p:nvSpPr>
        <p:spPr>
          <a:xfrm>
            <a:off x="6118549" y="3724528"/>
            <a:ext cx="23055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Kdam Thmor Pro"/>
                <a:ea typeface="Kdam Thmor Pro"/>
                <a:cs typeface="Kdam Thmor Pro"/>
                <a:sym typeface="Kdam Thmor Pr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383" name="Google Shape;383;p13"/>
          <p:cNvSpPr/>
          <p:nvPr/>
        </p:nvSpPr>
        <p:spPr>
          <a:xfrm rot="-5400000">
            <a:off x="-323963" y="4423988"/>
            <a:ext cx="670125" cy="632699"/>
          </a:xfrm>
          <a:custGeom>
            <a:rect b="b" l="l" r="r" t="t"/>
            <a:pathLst>
              <a:path extrusionOk="0" h="1601" w="1806">
                <a:moveTo>
                  <a:pt x="940" y="65"/>
                </a:moveTo>
                <a:lnTo>
                  <a:pt x="1104" y="15"/>
                </a:lnTo>
                <a:cubicBezTo>
                  <a:pt x="1154" y="0"/>
                  <a:pt x="1208" y="16"/>
                  <a:pt x="1239" y="55"/>
                </a:cubicBezTo>
                <a:lnTo>
                  <a:pt x="1340" y="185"/>
                </a:lnTo>
                <a:cubicBezTo>
                  <a:pt x="1355" y="205"/>
                  <a:pt x="1376" y="219"/>
                  <a:pt x="1401" y="226"/>
                </a:cubicBezTo>
                <a:lnTo>
                  <a:pt x="1566" y="274"/>
                </a:lnTo>
                <a:cubicBezTo>
                  <a:pt x="1615" y="289"/>
                  <a:pt x="1649" y="332"/>
                  <a:pt x="1649" y="380"/>
                </a:cubicBezTo>
                <a:lnTo>
                  <a:pt x="1648" y="540"/>
                </a:lnTo>
                <a:cubicBezTo>
                  <a:pt x="1648" y="564"/>
                  <a:pt x="1656" y="587"/>
                  <a:pt x="1671" y="606"/>
                </a:cubicBezTo>
                <a:lnTo>
                  <a:pt x="1773" y="735"/>
                </a:lnTo>
                <a:cubicBezTo>
                  <a:pt x="1805" y="774"/>
                  <a:pt x="1805" y="827"/>
                  <a:pt x="1773" y="866"/>
                </a:cubicBezTo>
                <a:lnTo>
                  <a:pt x="1671" y="994"/>
                </a:lnTo>
                <a:cubicBezTo>
                  <a:pt x="1656" y="1013"/>
                  <a:pt x="1648" y="1036"/>
                  <a:pt x="1648" y="1060"/>
                </a:cubicBezTo>
                <a:lnTo>
                  <a:pt x="1649" y="1220"/>
                </a:lnTo>
                <a:cubicBezTo>
                  <a:pt x="1649" y="1268"/>
                  <a:pt x="1615" y="1311"/>
                  <a:pt x="1566" y="1326"/>
                </a:cubicBezTo>
                <a:lnTo>
                  <a:pt x="1401" y="1374"/>
                </a:lnTo>
                <a:cubicBezTo>
                  <a:pt x="1376" y="1381"/>
                  <a:pt x="1355" y="1396"/>
                  <a:pt x="1340" y="1415"/>
                </a:cubicBezTo>
                <a:lnTo>
                  <a:pt x="1239" y="1545"/>
                </a:lnTo>
                <a:cubicBezTo>
                  <a:pt x="1208" y="1584"/>
                  <a:pt x="1154" y="1600"/>
                  <a:pt x="1104" y="1585"/>
                </a:cubicBezTo>
                <a:lnTo>
                  <a:pt x="940" y="1535"/>
                </a:lnTo>
                <a:cubicBezTo>
                  <a:pt x="915" y="1527"/>
                  <a:pt x="889" y="1527"/>
                  <a:pt x="865" y="1535"/>
                </a:cubicBezTo>
                <a:lnTo>
                  <a:pt x="700" y="1585"/>
                </a:lnTo>
                <a:cubicBezTo>
                  <a:pt x="651" y="1600"/>
                  <a:pt x="596" y="1584"/>
                  <a:pt x="566" y="1545"/>
                </a:cubicBezTo>
                <a:lnTo>
                  <a:pt x="465" y="1415"/>
                </a:lnTo>
                <a:cubicBezTo>
                  <a:pt x="450" y="1395"/>
                  <a:pt x="428" y="1381"/>
                  <a:pt x="404" y="1374"/>
                </a:cubicBezTo>
                <a:lnTo>
                  <a:pt x="239" y="1326"/>
                </a:lnTo>
                <a:cubicBezTo>
                  <a:pt x="189" y="1311"/>
                  <a:pt x="155" y="1268"/>
                  <a:pt x="156" y="1220"/>
                </a:cubicBezTo>
                <a:lnTo>
                  <a:pt x="157" y="1060"/>
                </a:lnTo>
                <a:cubicBezTo>
                  <a:pt x="157" y="1036"/>
                  <a:pt x="149" y="1013"/>
                  <a:pt x="134" y="994"/>
                </a:cubicBezTo>
                <a:lnTo>
                  <a:pt x="31" y="866"/>
                </a:lnTo>
                <a:cubicBezTo>
                  <a:pt x="0" y="827"/>
                  <a:pt x="0" y="774"/>
                  <a:pt x="31" y="735"/>
                </a:cubicBezTo>
                <a:lnTo>
                  <a:pt x="134" y="606"/>
                </a:lnTo>
                <a:cubicBezTo>
                  <a:pt x="149" y="587"/>
                  <a:pt x="157" y="564"/>
                  <a:pt x="157" y="540"/>
                </a:cubicBezTo>
                <a:lnTo>
                  <a:pt x="156" y="380"/>
                </a:lnTo>
                <a:cubicBezTo>
                  <a:pt x="156" y="332"/>
                  <a:pt x="189" y="289"/>
                  <a:pt x="239" y="274"/>
                </a:cubicBezTo>
                <a:lnTo>
                  <a:pt x="404" y="226"/>
                </a:lnTo>
                <a:cubicBezTo>
                  <a:pt x="428" y="219"/>
                  <a:pt x="450" y="205"/>
                  <a:pt x="465" y="185"/>
                </a:cubicBezTo>
                <a:lnTo>
                  <a:pt x="566" y="55"/>
                </a:lnTo>
                <a:cubicBezTo>
                  <a:pt x="596" y="16"/>
                  <a:pt x="651" y="0"/>
                  <a:pt x="700" y="15"/>
                </a:cubicBezTo>
                <a:lnTo>
                  <a:pt x="865" y="65"/>
                </a:lnTo>
                <a:cubicBezTo>
                  <a:pt x="889" y="73"/>
                  <a:pt x="915" y="73"/>
                  <a:pt x="940" y="65"/>
                </a:cubicBezTo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4" name="Google Shape;384;p13"/>
          <p:cNvGrpSpPr/>
          <p:nvPr/>
        </p:nvGrpSpPr>
        <p:grpSpPr>
          <a:xfrm>
            <a:off x="0" y="-17826"/>
            <a:ext cx="431382" cy="5172150"/>
            <a:chOff x="0" y="-17826"/>
            <a:chExt cx="431382" cy="5172150"/>
          </a:xfrm>
        </p:grpSpPr>
        <p:sp>
          <p:nvSpPr>
            <p:cNvPr id="385" name="Google Shape;385;p13"/>
            <p:cNvSpPr/>
            <p:nvPr/>
          </p:nvSpPr>
          <p:spPr>
            <a:xfrm>
              <a:off x="0" y="-17826"/>
              <a:ext cx="431382" cy="400253"/>
            </a:xfrm>
            <a:custGeom>
              <a:rect b="b" l="l" r="r" t="t"/>
              <a:pathLst>
                <a:path extrusionOk="0" h="270" w="291">
                  <a:moveTo>
                    <a:pt x="0" y="0"/>
                  </a:moveTo>
                  <a:lnTo>
                    <a:pt x="290" y="0"/>
                  </a:lnTo>
                  <a:lnTo>
                    <a:pt x="290" y="269"/>
                  </a:lnTo>
                  <a:lnTo>
                    <a:pt x="0" y="269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86" name="Google Shape;386;p13"/>
            <p:cNvSpPr/>
            <p:nvPr/>
          </p:nvSpPr>
          <p:spPr>
            <a:xfrm>
              <a:off x="0" y="380944"/>
              <a:ext cx="431382" cy="398770"/>
            </a:xfrm>
            <a:custGeom>
              <a:rect b="b" l="l" r="r" t="t"/>
              <a:pathLst>
                <a:path extrusionOk="0" h="269" w="291">
                  <a:moveTo>
                    <a:pt x="0" y="0"/>
                  </a:moveTo>
                  <a:lnTo>
                    <a:pt x="290" y="0"/>
                  </a:lnTo>
                  <a:lnTo>
                    <a:pt x="290" y="268"/>
                  </a:lnTo>
                  <a:lnTo>
                    <a:pt x="0" y="268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87" name="Google Shape;387;p13"/>
            <p:cNvSpPr/>
            <p:nvPr/>
          </p:nvSpPr>
          <p:spPr>
            <a:xfrm>
              <a:off x="0" y="778231"/>
              <a:ext cx="431382" cy="398770"/>
            </a:xfrm>
            <a:custGeom>
              <a:rect b="b" l="l" r="r" t="t"/>
              <a:pathLst>
                <a:path extrusionOk="0" h="269" w="291">
                  <a:moveTo>
                    <a:pt x="0" y="0"/>
                  </a:moveTo>
                  <a:lnTo>
                    <a:pt x="290" y="0"/>
                  </a:lnTo>
                  <a:lnTo>
                    <a:pt x="290" y="268"/>
                  </a:lnTo>
                  <a:lnTo>
                    <a:pt x="0" y="268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88" name="Google Shape;388;p13"/>
            <p:cNvSpPr/>
            <p:nvPr/>
          </p:nvSpPr>
          <p:spPr>
            <a:xfrm>
              <a:off x="0" y="1175519"/>
              <a:ext cx="431382" cy="400253"/>
            </a:xfrm>
            <a:custGeom>
              <a:rect b="b" l="l" r="r" t="t"/>
              <a:pathLst>
                <a:path extrusionOk="0" h="270" w="291">
                  <a:moveTo>
                    <a:pt x="0" y="0"/>
                  </a:moveTo>
                  <a:lnTo>
                    <a:pt x="290" y="0"/>
                  </a:lnTo>
                  <a:lnTo>
                    <a:pt x="290" y="269"/>
                  </a:lnTo>
                  <a:lnTo>
                    <a:pt x="0" y="269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89" name="Google Shape;389;p13"/>
            <p:cNvSpPr/>
            <p:nvPr/>
          </p:nvSpPr>
          <p:spPr>
            <a:xfrm>
              <a:off x="0" y="1574289"/>
              <a:ext cx="431382" cy="398770"/>
            </a:xfrm>
            <a:custGeom>
              <a:rect b="b" l="l" r="r" t="t"/>
              <a:pathLst>
                <a:path extrusionOk="0" h="269" w="291">
                  <a:moveTo>
                    <a:pt x="0" y="0"/>
                  </a:moveTo>
                  <a:lnTo>
                    <a:pt x="290" y="0"/>
                  </a:lnTo>
                  <a:lnTo>
                    <a:pt x="290" y="268"/>
                  </a:lnTo>
                  <a:lnTo>
                    <a:pt x="0" y="268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90" name="Google Shape;390;p13"/>
            <p:cNvSpPr/>
            <p:nvPr/>
          </p:nvSpPr>
          <p:spPr>
            <a:xfrm>
              <a:off x="0" y="1971576"/>
              <a:ext cx="431382" cy="398770"/>
            </a:xfrm>
            <a:custGeom>
              <a:rect b="b" l="l" r="r" t="t"/>
              <a:pathLst>
                <a:path extrusionOk="0" h="269" w="291">
                  <a:moveTo>
                    <a:pt x="0" y="0"/>
                  </a:moveTo>
                  <a:lnTo>
                    <a:pt x="290" y="0"/>
                  </a:lnTo>
                  <a:lnTo>
                    <a:pt x="290" y="268"/>
                  </a:lnTo>
                  <a:lnTo>
                    <a:pt x="0" y="268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91" name="Google Shape;391;p13"/>
            <p:cNvSpPr/>
            <p:nvPr/>
          </p:nvSpPr>
          <p:spPr>
            <a:xfrm>
              <a:off x="0" y="2368864"/>
              <a:ext cx="431382" cy="398770"/>
            </a:xfrm>
            <a:custGeom>
              <a:rect b="b" l="l" r="r" t="t"/>
              <a:pathLst>
                <a:path extrusionOk="0" h="269" w="291">
                  <a:moveTo>
                    <a:pt x="0" y="0"/>
                  </a:moveTo>
                  <a:lnTo>
                    <a:pt x="290" y="0"/>
                  </a:lnTo>
                  <a:lnTo>
                    <a:pt x="290" y="268"/>
                  </a:lnTo>
                  <a:lnTo>
                    <a:pt x="0" y="268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92" name="Google Shape;392;p13"/>
            <p:cNvSpPr/>
            <p:nvPr/>
          </p:nvSpPr>
          <p:spPr>
            <a:xfrm>
              <a:off x="0" y="2766151"/>
              <a:ext cx="431382" cy="400253"/>
            </a:xfrm>
            <a:custGeom>
              <a:rect b="b" l="l" r="r" t="t"/>
              <a:pathLst>
                <a:path extrusionOk="0" h="270" w="291">
                  <a:moveTo>
                    <a:pt x="0" y="0"/>
                  </a:moveTo>
                  <a:lnTo>
                    <a:pt x="290" y="0"/>
                  </a:lnTo>
                  <a:lnTo>
                    <a:pt x="290" y="269"/>
                  </a:lnTo>
                  <a:lnTo>
                    <a:pt x="0" y="269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93" name="Google Shape;393;p13"/>
            <p:cNvSpPr/>
            <p:nvPr/>
          </p:nvSpPr>
          <p:spPr>
            <a:xfrm>
              <a:off x="0" y="3164921"/>
              <a:ext cx="431382" cy="398770"/>
            </a:xfrm>
            <a:custGeom>
              <a:rect b="b" l="l" r="r" t="t"/>
              <a:pathLst>
                <a:path extrusionOk="0" h="269" w="291">
                  <a:moveTo>
                    <a:pt x="0" y="0"/>
                  </a:moveTo>
                  <a:lnTo>
                    <a:pt x="290" y="0"/>
                  </a:lnTo>
                  <a:lnTo>
                    <a:pt x="290" y="268"/>
                  </a:lnTo>
                  <a:lnTo>
                    <a:pt x="0" y="268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94" name="Google Shape;394;p13"/>
            <p:cNvSpPr/>
            <p:nvPr/>
          </p:nvSpPr>
          <p:spPr>
            <a:xfrm>
              <a:off x="0" y="3562209"/>
              <a:ext cx="431382" cy="398770"/>
            </a:xfrm>
            <a:custGeom>
              <a:rect b="b" l="l" r="r" t="t"/>
              <a:pathLst>
                <a:path extrusionOk="0" h="269" w="291">
                  <a:moveTo>
                    <a:pt x="0" y="0"/>
                  </a:moveTo>
                  <a:lnTo>
                    <a:pt x="290" y="0"/>
                  </a:lnTo>
                  <a:lnTo>
                    <a:pt x="290" y="268"/>
                  </a:lnTo>
                  <a:lnTo>
                    <a:pt x="0" y="268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95" name="Google Shape;395;p13"/>
            <p:cNvSpPr/>
            <p:nvPr/>
          </p:nvSpPr>
          <p:spPr>
            <a:xfrm>
              <a:off x="0" y="3959496"/>
              <a:ext cx="431382" cy="400253"/>
            </a:xfrm>
            <a:custGeom>
              <a:rect b="b" l="l" r="r" t="t"/>
              <a:pathLst>
                <a:path extrusionOk="0" h="270" w="291">
                  <a:moveTo>
                    <a:pt x="0" y="0"/>
                  </a:moveTo>
                  <a:lnTo>
                    <a:pt x="290" y="0"/>
                  </a:lnTo>
                  <a:lnTo>
                    <a:pt x="290" y="269"/>
                  </a:lnTo>
                  <a:lnTo>
                    <a:pt x="0" y="269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96" name="Google Shape;396;p13"/>
            <p:cNvSpPr/>
            <p:nvPr/>
          </p:nvSpPr>
          <p:spPr>
            <a:xfrm>
              <a:off x="0" y="4358266"/>
              <a:ext cx="431382" cy="398770"/>
            </a:xfrm>
            <a:custGeom>
              <a:rect b="b" l="l" r="r" t="t"/>
              <a:pathLst>
                <a:path extrusionOk="0" h="269" w="291">
                  <a:moveTo>
                    <a:pt x="0" y="0"/>
                  </a:moveTo>
                  <a:lnTo>
                    <a:pt x="290" y="0"/>
                  </a:lnTo>
                  <a:lnTo>
                    <a:pt x="290" y="268"/>
                  </a:lnTo>
                  <a:lnTo>
                    <a:pt x="0" y="268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97" name="Google Shape;397;p13"/>
            <p:cNvSpPr/>
            <p:nvPr/>
          </p:nvSpPr>
          <p:spPr>
            <a:xfrm>
              <a:off x="0" y="4755554"/>
              <a:ext cx="431382" cy="398770"/>
            </a:xfrm>
            <a:custGeom>
              <a:rect b="b" l="l" r="r" t="t"/>
              <a:pathLst>
                <a:path extrusionOk="0" h="269" w="291">
                  <a:moveTo>
                    <a:pt x="0" y="0"/>
                  </a:moveTo>
                  <a:lnTo>
                    <a:pt x="290" y="0"/>
                  </a:lnTo>
                  <a:lnTo>
                    <a:pt x="290" y="268"/>
                  </a:lnTo>
                  <a:lnTo>
                    <a:pt x="0" y="268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sp>
      </p:grpSp>
      <p:sp>
        <p:nvSpPr>
          <p:cNvPr id="398" name="Google Shape;398;p13"/>
          <p:cNvSpPr/>
          <p:nvPr/>
        </p:nvSpPr>
        <p:spPr>
          <a:xfrm rot="-5400000">
            <a:off x="6177390" y="2148515"/>
            <a:ext cx="5205395" cy="829725"/>
          </a:xfrm>
          <a:custGeom>
            <a:rect b="b" l="l" r="r" t="t"/>
            <a:pathLst>
              <a:path extrusionOk="0" h="675" w="4458">
                <a:moveTo>
                  <a:pt x="2" y="145"/>
                </a:moveTo>
                <a:lnTo>
                  <a:pt x="63" y="48"/>
                </a:lnTo>
                <a:cubicBezTo>
                  <a:pt x="90" y="4"/>
                  <a:pt x="159" y="4"/>
                  <a:pt x="186" y="48"/>
                </a:cubicBezTo>
                <a:lnTo>
                  <a:pt x="187" y="50"/>
                </a:lnTo>
                <a:cubicBezTo>
                  <a:pt x="214" y="94"/>
                  <a:pt x="283" y="94"/>
                  <a:pt x="310" y="50"/>
                </a:cubicBezTo>
                <a:lnTo>
                  <a:pt x="311" y="48"/>
                </a:lnTo>
                <a:cubicBezTo>
                  <a:pt x="338" y="4"/>
                  <a:pt x="407" y="4"/>
                  <a:pt x="434" y="48"/>
                </a:cubicBezTo>
                <a:lnTo>
                  <a:pt x="435" y="48"/>
                </a:lnTo>
                <a:cubicBezTo>
                  <a:pt x="462" y="92"/>
                  <a:pt x="530" y="92"/>
                  <a:pt x="557" y="48"/>
                </a:cubicBezTo>
                <a:lnTo>
                  <a:pt x="559" y="46"/>
                </a:lnTo>
                <a:cubicBezTo>
                  <a:pt x="586" y="3"/>
                  <a:pt x="654" y="3"/>
                  <a:pt x="681" y="46"/>
                </a:cubicBezTo>
                <a:lnTo>
                  <a:pt x="682" y="48"/>
                </a:lnTo>
                <a:cubicBezTo>
                  <a:pt x="710" y="92"/>
                  <a:pt x="778" y="92"/>
                  <a:pt x="805" y="48"/>
                </a:cubicBezTo>
                <a:lnTo>
                  <a:pt x="806" y="46"/>
                </a:lnTo>
                <a:cubicBezTo>
                  <a:pt x="834" y="3"/>
                  <a:pt x="902" y="3"/>
                  <a:pt x="929" y="46"/>
                </a:cubicBezTo>
                <a:lnTo>
                  <a:pt x="930" y="48"/>
                </a:lnTo>
                <a:cubicBezTo>
                  <a:pt x="957" y="92"/>
                  <a:pt x="1026" y="92"/>
                  <a:pt x="1053" y="48"/>
                </a:cubicBezTo>
                <a:lnTo>
                  <a:pt x="1054" y="46"/>
                </a:lnTo>
                <a:cubicBezTo>
                  <a:pt x="1081" y="3"/>
                  <a:pt x="1149" y="3"/>
                  <a:pt x="1176" y="46"/>
                </a:cubicBezTo>
                <a:lnTo>
                  <a:pt x="1178" y="48"/>
                </a:lnTo>
                <a:cubicBezTo>
                  <a:pt x="1205" y="91"/>
                  <a:pt x="1273" y="91"/>
                  <a:pt x="1300" y="48"/>
                </a:cubicBezTo>
                <a:lnTo>
                  <a:pt x="1301" y="46"/>
                </a:lnTo>
                <a:cubicBezTo>
                  <a:pt x="1328" y="3"/>
                  <a:pt x="1397" y="3"/>
                  <a:pt x="1424" y="46"/>
                </a:cubicBezTo>
                <a:lnTo>
                  <a:pt x="1425" y="48"/>
                </a:lnTo>
                <a:cubicBezTo>
                  <a:pt x="1452" y="91"/>
                  <a:pt x="1520" y="91"/>
                  <a:pt x="1548" y="48"/>
                </a:cubicBezTo>
                <a:lnTo>
                  <a:pt x="1549" y="46"/>
                </a:lnTo>
                <a:cubicBezTo>
                  <a:pt x="1576" y="2"/>
                  <a:pt x="1644" y="2"/>
                  <a:pt x="1672" y="46"/>
                </a:cubicBezTo>
                <a:lnTo>
                  <a:pt x="1673" y="48"/>
                </a:lnTo>
                <a:cubicBezTo>
                  <a:pt x="1700" y="91"/>
                  <a:pt x="1768" y="91"/>
                  <a:pt x="1796" y="48"/>
                </a:cubicBezTo>
                <a:lnTo>
                  <a:pt x="1796" y="46"/>
                </a:lnTo>
                <a:cubicBezTo>
                  <a:pt x="1824" y="3"/>
                  <a:pt x="1892" y="3"/>
                  <a:pt x="1919" y="46"/>
                </a:cubicBezTo>
                <a:lnTo>
                  <a:pt x="1920" y="48"/>
                </a:lnTo>
                <a:cubicBezTo>
                  <a:pt x="1947" y="91"/>
                  <a:pt x="2015" y="91"/>
                  <a:pt x="2043" y="48"/>
                </a:cubicBezTo>
                <a:lnTo>
                  <a:pt x="2044" y="46"/>
                </a:lnTo>
                <a:cubicBezTo>
                  <a:pt x="2071" y="2"/>
                  <a:pt x="2139" y="2"/>
                  <a:pt x="2167" y="46"/>
                </a:cubicBezTo>
                <a:lnTo>
                  <a:pt x="2168" y="48"/>
                </a:lnTo>
                <a:cubicBezTo>
                  <a:pt x="2195" y="91"/>
                  <a:pt x="2264" y="91"/>
                  <a:pt x="2291" y="48"/>
                </a:cubicBezTo>
                <a:lnTo>
                  <a:pt x="2292" y="46"/>
                </a:lnTo>
                <a:cubicBezTo>
                  <a:pt x="2319" y="3"/>
                  <a:pt x="2387" y="3"/>
                  <a:pt x="2414" y="46"/>
                </a:cubicBezTo>
                <a:lnTo>
                  <a:pt x="2415" y="48"/>
                </a:lnTo>
                <a:cubicBezTo>
                  <a:pt x="2443" y="91"/>
                  <a:pt x="2511" y="91"/>
                  <a:pt x="2538" y="48"/>
                </a:cubicBezTo>
                <a:lnTo>
                  <a:pt x="2539" y="46"/>
                </a:lnTo>
                <a:cubicBezTo>
                  <a:pt x="2566" y="3"/>
                  <a:pt x="2635" y="3"/>
                  <a:pt x="2662" y="46"/>
                </a:cubicBezTo>
                <a:lnTo>
                  <a:pt x="2663" y="48"/>
                </a:lnTo>
                <a:cubicBezTo>
                  <a:pt x="2690" y="92"/>
                  <a:pt x="2758" y="92"/>
                  <a:pt x="2785" y="48"/>
                </a:cubicBezTo>
                <a:lnTo>
                  <a:pt x="2787" y="46"/>
                </a:lnTo>
                <a:cubicBezTo>
                  <a:pt x="2814" y="3"/>
                  <a:pt x="2882" y="3"/>
                  <a:pt x="2909" y="46"/>
                </a:cubicBezTo>
                <a:lnTo>
                  <a:pt x="2910" y="48"/>
                </a:lnTo>
                <a:cubicBezTo>
                  <a:pt x="2938" y="92"/>
                  <a:pt x="3006" y="92"/>
                  <a:pt x="3033" y="48"/>
                </a:cubicBezTo>
                <a:lnTo>
                  <a:pt x="3034" y="46"/>
                </a:lnTo>
                <a:cubicBezTo>
                  <a:pt x="3062" y="3"/>
                  <a:pt x="3130" y="3"/>
                  <a:pt x="3157" y="46"/>
                </a:cubicBezTo>
                <a:lnTo>
                  <a:pt x="3158" y="48"/>
                </a:lnTo>
                <a:cubicBezTo>
                  <a:pt x="3186" y="92"/>
                  <a:pt x="3254" y="92"/>
                  <a:pt x="3281" y="48"/>
                </a:cubicBezTo>
                <a:lnTo>
                  <a:pt x="3282" y="47"/>
                </a:lnTo>
                <a:cubicBezTo>
                  <a:pt x="3309" y="3"/>
                  <a:pt x="3377" y="3"/>
                  <a:pt x="3405" y="47"/>
                </a:cubicBezTo>
                <a:lnTo>
                  <a:pt x="3405" y="48"/>
                </a:lnTo>
                <a:cubicBezTo>
                  <a:pt x="3433" y="92"/>
                  <a:pt x="3501" y="92"/>
                  <a:pt x="3528" y="48"/>
                </a:cubicBezTo>
                <a:lnTo>
                  <a:pt x="3529" y="46"/>
                </a:lnTo>
                <a:cubicBezTo>
                  <a:pt x="3557" y="3"/>
                  <a:pt x="3625" y="3"/>
                  <a:pt x="3652" y="46"/>
                </a:cubicBezTo>
                <a:lnTo>
                  <a:pt x="3653" y="48"/>
                </a:lnTo>
                <a:cubicBezTo>
                  <a:pt x="3680" y="92"/>
                  <a:pt x="3748" y="92"/>
                  <a:pt x="3776" y="48"/>
                </a:cubicBezTo>
                <a:lnTo>
                  <a:pt x="3777" y="46"/>
                </a:lnTo>
                <a:cubicBezTo>
                  <a:pt x="3804" y="3"/>
                  <a:pt x="3872" y="3"/>
                  <a:pt x="3900" y="47"/>
                </a:cubicBezTo>
                <a:cubicBezTo>
                  <a:pt x="3927" y="91"/>
                  <a:pt x="3996" y="91"/>
                  <a:pt x="4023" y="46"/>
                </a:cubicBezTo>
                <a:lnTo>
                  <a:pt x="4024" y="44"/>
                </a:lnTo>
                <a:cubicBezTo>
                  <a:pt x="4051" y="0"/>
                  <a:pt x="4121" y="0"/>
                  <a:pt x="4148" y="44"/>
                </a:cubicBezTo>
                <a:lnTo>
                  <a:pt x="4149" y="46"/>
                </a:lnTo>
                <a:cubicBezTo>
                  <a:pt x="4176" y="91"/>
                  <a:pt x="4245" y="91"/>
                  <a:pt x="4272" y="47"/>
                </a:cubicBezTo>
                <a:cubicBezTo>
                  <a:pt x="4300" y="3"/>
                  <a:pt x="4368" y="3"/>
                  <a:pt x="4395" y="47"/>
                </a:cubicBezTo>
                <a:lnTo>
                  <a:pt x="4457" y="146"/>
                </a:lnTo>
                <a:lnTo>
                  <a:pt x="4457" y="147"/>
                </a:lnTo>
                <a:lnTo>
                  <a:pt x="4457" y="671"/>
                </a:lnTo>
                <a:cubicBezTo>
                  <a:pt x="4457" y="673"/>
                  <a:pt x="4456" y="674"/>
                  <a:pt x="4454" y="674"/>
                </a:cubicBezTo>
                <a:lnTo>
                  <a:pt x="3" y="674"/>
                </a:lnTo>
                <a:cubicBezTo>
                  <a:pt x="2" y="674"/>
                  <a:pt x="0" y="673"/>
                  <a:pt x="0" y="671"/>
                </a:cubicBezTo>
                <a:lnTo>
                  <a:pt x="0" y="147"/>
                </a:lnTo>
                <a:cubicBezTo>
                  <a:pt x="1" y="146"/>
                  <a:pt x="1" y="146"/>
                  <a:pt x="2" y="145"/>
                </a:cubicBezTo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13"/>
          <p:cNvSpPr/>
          <p:nvPr/>
        </p:nvSpPr>
        <p:spPr>
          <a:xfrm>
            <a:off x="8628450" y="1357126"/>
            <a:ext cx="252300" cy="252300"/>
          </a:xfrm>
          <a:prstGeom prst="mathPlus">
            <a:avLst>
              <a:gd fmla="val 10407" name="adj1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00" name="Google Shape;400;p13"/>
          <p:cNvSpPr/>
          <p:nvPr/>
        </p:nvSpPr>
        <p:spPr>
          <a:xfrm>
            <a:off x="8712669" y="2158537"/>
            <a:ext cx="965315" cy="826426"/>
          </a:xfrm>
          <a:custGeom>
            <a:rect b="b" l="l" r="r" t="t"/>
            <a:pathLst>
              <a:path extrusionOk="0" h="1511" w="1851">
                <a:moveTo>
                  <a:pt x="1299" y="0"/>
                </a:moveTo>
                <a:lnTo>
                  <a:pt x="550" y="0"/>
                </a:lnTo>
                <a:cubicBezTo>
                  <a:pt x="490" y="0"/>
                  <a:pt x="434" y="29"/>
                  <a:pt x="404" y="78"/>
                </a:cubicBezTo>
                <a:lnTo>
                  <a:pt x="29" y="677"/>
                </a:lnTo>
                <a:cubicBezTo>
                  <a:pt x="0" y="725"/>
                  <a:pt x="0" y="784"/>
                  <a:pt x="29" y="833"/>
                </a:cubicBezTo>
                <a:lnTo>
                  <a:pt x="404" y="1432"/>
                </a:lnTo>
                <a:cubicBezTo>
                  <a:pt x="434" y="1480"/>
                  <a:pt x="490" y="1510"/>
                  <a:pt x="550" y="1510"/>
                </a:cubicBezTo>
                <a:lnTo>
                  <a:pt x="1299" y="1510"/>
                </a:lnTo>
                <a:cubicBezTo>
                  <a:pt x="1360" y="1510"/>
                  <a:pt x="1416" y="1480"/>
                  <a:pt x="1446" y="1432"/>
                </a:cubicBezTo>
                <a:lnTo>
                  <a:pt x="1820" y="833"/>
                </a:lnTo>
                <a:cubicBezTo>
                  <a:pt x="1850" y="784"/>
                  <a:pt x="1850" y="725"/>
                  <a:pt x="1820" y="677"/>
                </a:cubicBezTo>
                <a:lnTo>
                  <a:pt x="1446" y="78"/>
                </a:lnTo>
                <a:cubicBezTo>
                  <a:pt x="1416" y="29"/>
                  <a:pt x="1360" y="0"/>
                  <a:pt x="1299" y="0"/>
                </a:cubicBezTo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0"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14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03" name="Google Shape;403;p14"/>
          <p:cNvSpPr/>
          <p:nvPr/>
        </p:nvSpPr>
        <p:spPr>
          <a:xfrm>
            <a:off x="7984849" y="4854100"/>
            <a:ext cx="624000" cy="624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404" name="Google Shape;404;p14"/>
          <p:cNvSpPr/>
          <p:nvPr/>
        </p:nvSpPr>
        <p:spPr>
          <a:xfrm rot="-2700000">
            <a:off x="-377388" y="418287"/>
            <a:ext cx="773375" cy="749025"/>
          </a:xfrm>
          <a:custGeom>
            <a:rect b="b" l="l" r="r" t="t"/>
            <a:pathLst>
              <a:path extrusionOk="0" h="1425" w="1543">
                <a:moveTo>
                  <a:pt x="1123" y="1424"/>
                </a:moveTo>
                <a:lnTo>
                  <a:pt x="418" y="1424"/>
                </a:lnTo>
                <a:cubicBezTo>
                  <a:pt x="188" y="1424"/>
                  <a:pt x="0" y="1250"/>
                  <a:pt x="0" y="1038"/>
                </a:cubicBezTo>
                <a:lnTo>
                  <a:pt x="0" y="387"/>
                </a:lnTo>
                <a:cubicBezTo>
                  <a:pt x="0" y="174"/>
                  <a:pt x="188" y="0"/>
                  <a:pt x="418" y="0"/>
                </a:cubicBezTo>
                <a:lnTo>
                  <a:pt x="1123" y="0"/>
                </a:lnTo>
                <a:cubicBezTo>
                  <a:pt x="1353" y="0"/>
                  <a:pt x="1542" y="174"/>
                  <a:pt x="1542" y="387"/>
                </a:cubicBezTo>
                <a:lnTo>
                  <a:pt x="1542" y="1038"/>
                </a:lnTo>
                <a:cubicBezTo>
                  <a:pt x="1542" y="1250"/>
                  <a:pt x="1353" y="1424"/>
                  <a:pt x="1123" y="1424"/>
                </a:cubicBezTo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14"/>
          <p:cNvSpPr/>
          <p:nvPr/>
        </p:nvSpPr>
        <p:spPr>
          <a:xfrm>
            <a:off x="0" y="-2925"/>
            <a:ext cx="428992" cy="398035"/>
          </a:xfrm>
          <a:custGeom>
            <a:rect b="b" l="l" r="r" t="t"/>
            <a:pathLst>
              <a:path extrusionOk="0" h="270" w="291">
                <a:moveTo>
                  <a:pt x="0" y="0"/>
                </a:moveTo>
                <a:lnTo>
                  <a:pt x="290" y="0"/>
                </a:lnTo>
                <a:lnTo>
                  <a:pt x="290" y="269"/>
                </a:lnTo>
                <a:lnTo>
                  <a:pt x="0" y="269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6" name="Google Shape;406;p14"/>
          <p:cNvSpPr/>
          <p:nvPr/>
        </p:nvSpPr>
        <p:spPr>
          <a:xfrm>
            <a:off x="427518" y="-2925"/>
            <a:ext cx="430466" cy="398035"/>
          </a:xfrm>
          <a:custGeom>
            <a:rect b="b" l="l" r="r" t="t"/>
            <a:pathLst>
              <a:path extrusionOk="0" h="270" w="292">
                <a:moveTo>
                  <a:pt x="0" y="0"/>
                </a:moveTo>
                <a:lnTo>
                  <a:pt x="291" y="0"/>
                </a:lnTo>
                <a:lnTo>
                  <a:pt x="291" y="269"/>
                </a:lnTo>
                <a:lnTo>
                  <a:pt x="0" y="269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7" name="Google Shape;407;p14"/>
          <p:cNvSpPr/>
          <p:nvPr/>
        </p:nvSpPr>
        <p:spPr>
          <a:xfrm>
            <a:off x="0" y="393636"/>
            <a:ext cx="428992" cy="396561"/>
          </a:xfrm>
          <a:custGeom>
            <a:rect b="b" l="l" r="r" t="t"/>
            <a:pathLst>
              <a:path extrusionOk="0" h="269" w="291">
                <a:moveTo>
                  <a:pt x="0" y="0"/>
                </a:moveTo>
                <a:lnTo>
                  <a:pt x="290" y="0"/>
                </a:lnTo>
                <a:lnTo>
                  <a:pt x="290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8" name="Google Shape;408;p14"/>
          <p:cNvSpPr/>
          <p:nvPr/>
        </p:nvSpPr>
        <p:spPr>
          <a:xfrm>
            <a:off x="0" y="788723"/>
            <a:ext cx="428992" cy="396561"/>
          </a:xfrm>
          <a:custGeom>
            <a:rect b="b" l="l" r="r" t="t"/>
            <a:pathLst>
              <a:path extrusionOk="0" h="269" w="291">
                <a:moveTo>
                  <a:pt x="0" y="0"/>
                </a:moveTo>
                <a:lnTo>
                  <a:pt x="290" y="0"/>
                </a:lnTo>
                <a:lnTo>
                  <a:pt x="290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9" name="Google Shape;409;p14"/>
          <p:cNvSpPr/>
          <p:nvPr/>
        </p:nvSpPr>
        <p:spPr>
          <a:xfrm>
            <a:off x="0" y="1183810"/>
            <a:ext cx="428992" cy="398035"/>
          </a:xfrm>
          <a:custGeom>
            <a:rect b="b" l="l" r="r" t="t"/>
            <a:pathLst>
              <a:path extrusionOk="0" h="270" w="291">
                <a:moveTo>
                  <a:pt x="0" y="0"/>
                </a:moveTo>
                <a:lnTo>
                  <a:pt x="290" y="0"/>
                </a:lnTo>
                <a:lnTo>
                  <a:pt x="290" y="269"/>
                </a:lnTo>
                <a:lnTo>
                  <a:pt x="0" y="269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0" name="Google Shape;410;p14"/>
          <p:cNvSpPr/>
          <p:nvPr/>
        </p:nvSpPr>
        <p:spPr>
          <a:xfrm>
            <a:off x="0" y="1580371"/>
            <a:ext cx="428992" cy="396561"/>
          </a:xfrm>
          <a:custGeom>
            <a:rect b="b" l="l" r="r" t="t"/>
            <a:pathLst>
              <a:path extrusionOk="0" h="269" w="291">
                <a:moveTo>
                  <a:pt x="0" y="0"/>
                </a:moveTo>
                <a:lnTo>
                  <a:pt x="290" y="0"/>
                </a:lnTo>
                <a:lnTo>
                  <a:pt x="290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1" name="Google Shape;411;p14"/>
          <p:cNvSpPr/>
          <p:nvPr/>
        </p:nvSpPr>
        <p:spPr>
          <a:xfrm>
            <a:off x="0" y="1975458"/>
            <a:ext cx="428992" cy="396561"/>
          </a:xfrm>
          <a:custGeom>
            <a:rect b="b" l="l" r="r" t="t"/>
            <a:pathLst>
              <a:path extrusionOk="0" h="269" w="291">
                <a:moveTo>
                  <a:pt x="0" y="0"/>
                </a:moveTo>
                <a:lnTo>
                  <a:pt x="290" y="0"/>
                </a:lnTo>
                <a:lnTo>
                  <a:pt x="290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2" name="Google Shape;412;p14"/>
          <p:cNvSpPr/>
          <p:nvPr/>
        </p:nvSpPr>
        <p:spPr>
          <a:xfrm>
            <a:off x="0" y="2370544"/>
            <a:ext cx="428992" cy="396561"/>
          </a:xfrm>
          <a:custGeom>
            <a:rect b="b" l="l" r="r" t="t"/>
            <a:pathLst>
              <a:path extrusionOk="0" h="269" w="291">
                <a:moveTo>
                  <a:pt x="0" y="0"/>
                </a:moveTo>
                <a:lnTo>
                  <a:pt x="290" y="0"/>
                </a:lnTo>
                <a:lnTo>
                  <a:pt x="290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3" name="Google Shape;413;p14"/>
          <p:cNvSpPr/>
          <p:nvPr/>
        </p:nvSpPr>
        <p:spPr>
          <a:xfrm>
            <a:off x="0" y="2765631"/>
            <a:ext cx="428992" cy="398035"/>
          </a:xfrm>
          <a:custGeom>
            <a:rect b="b" l="l" r="r" t="t"/>
            <a:pathLst>
              <a:path extrusionOk="0" h="270" w="291">
                <a:moveTo>
                  <a:pt x="0" y="0"/>
                </a:moveTo>
                <a:lnTo>
                  <a:pt x="290" y="0"/>
                </a:lnTo>
                <a:lnTo>
                  <a:pt x="290" y="269"/>
                </a:lnTo>
                <a:lnTo>
                  <a:pt x="0" y="269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4" name="Google Shape;414;p14"/>
          <p:cNvSpPr/>
          <p:nvPr/>
        </p:nvSpPr>
        <p:spPr>
          <a:xfrm>
            <a:off x="0" y="3162192"/>
            <a:ext cx="428992" cy="396561"/>
          </a:xfrm>
          <a:custGeom>
            <a:rect b="b" l="l" r="r" t="t"/>
            <a:pathLst>
              <a:path extrusionOk="0" h="269" w="291">
                <a:moveTo>
                  <a:pt x="0" y="0"/>
                </a:moveTo>
                <a:lnTo>
                  <a:pt x="290" y="0"/>
                </a:lnTo>
                <a:lnTo>
                  <a:pt x="290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5" name="Google Shape;415;p14"/>
          <p:cNvSpPr/>
          <p:nvPr/>
        </p:nvSpPr>
        <p:spPr>
          <a:xfrm>
            <a:off x="0" y="3557279"/>
            <a:ext cx="428992" cy="396561"/>
          </a:xfrm>
          <a:custGeom>
            <a:rect b="b" l="l" r="r" t="t"/>
            <a:pathLst>
              <a:path extrusionOk="0" h="269" w="291">
                <a:moveTo>
                  <a:pt x="0" y="0"/>
                </a:moveTo>
                <a:lnTo>
                  <a:pt x="290" y="0"/>
                </a:lnTo>
                <a:lnTo>
                  <a:pt x="290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6" name="Google Shape;416;p14"/>
          <p:cNvSpPr/>
          <p:nvPr/>
        </p:nvSpPr>
        <p:spPr>
          <a:xfrm>
            <a:off x="0" y="3952366"/>
            <a:ext cx="428992" cy="398035"/>
          </a:xfrm>
          <a:custGeom>
            <a:rect b="b" l="l" r="r" t="t"/>
            <a:pathLst>
              <a:path extrusionOk="0" h="270" w="291">
                <a:moveTo>
                  <a:pt x="0" y="0"/>
                </a:moveTo>
                <a:lnTo>
                  <a:pt x="290" y="0"/>
                </a:lnTo>
                <a:lnTo>
                  <a:pt x="290" y="269"/>
                </a:lnTo>
                <a:lnTo>
                  <a:pt x="0" y="269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7" name="Google Shape;417;p14"/>
          <p:cNvSpPr/>
          <p:nvPr/>
        </p:nvSpPr>
        <p:spPr>
          <a:xfrm>
            <a:off x="0" y="4348927"/>
            <a:ext cx="428992" cy="396561"/>
          </a:xfrm>
          <a:custGeom>
            <a:rect b="b" l="l" r="r" t="t"/>
            <a:pathLst>
              <a:path extrusionOk="0" h="269" w="291">
                <a:moveTo>
                  <a:pt x="0" y="0"/>
                </a:moveTo>
                <a:lnTo>
                  <a:pt x="290" y="0"/>
                </a:lnTo>
                <a:lnTo>
                  <a:pt x="290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8" name="Google Shape;418;p14"/>
          <p:cNvSpPr/>
          <p:nvPr/>
        </p:nvSpPr>
        <p:spPr>
          <a:xfrm>
            <a:off x="0" y="4744014"/>
            <a:ext cx="428992" cy="396561"/>
          </a:xfrm>
          <a:custGeom>
            <a:rect b="b" l="l" r="r" t="t"/>
            <a:pathLst>
              <a:path extrusionOk="0" h="269" w="291">
                <a:moveTo>
                  <a:pt x="0" y="0"/>
                </a:moveTo>
                <a:lnTo>
                  <a:pt x="290" y="0"/>
                </a:lnTo>
                <a:lnTo>
                  <a:pt x="290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9" name="Google Shape;419;p14"/>
          <p:cNvSpPr/>
          <p:nvPr/>
        </p:nvSpPr>
        <p:spPr>
          <a:xfrm rot="10800000">
            <a:off x="8715017" y="4745465"/>
            <a:ext cx="428992" cy="398035"/>
          </a:xfrm>
          <a:custGeom>
            <a:rect b="b" l="l" r="r" t="t"/>
            <a:pathLst>
              <a:path extrusionOk="0" h="270" w="291">
                <a:moveTo>
                  <a:pt x="0" y="0"/>
                </a:moveTo>
                <a:lnTo>
                  <a:pt x="290" y="0"/>
                </a:lnTo>
                <a:lnTo>
                  <a:pt x="290" y="269"/>
                </a:lnTo>
                <a:lnTo>
                  <a:pt x="0" y="269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0" name="Google Shape;420;p14"/>
          <p:cNvSpPr/>
          <p:nvPr/>
        </p:nvSpPr>
        <p:spPr>
          <a:xfrm rot="10800000">
            <a:off x="8286025" y="4745465"/>
            <a:ext cx="430466" cy="398035"/>
          </a:xfrm>
          <a:custGeom>
            <a:rect b="b" l="l" r="r" t="t"/>
            <a:pathLst>
              <a:path extrusionOk="0" h="270" w="292">
                <a:moveTo>
                  <a:pt x="0" y="0"/>
                </a:moveTo>
                <a:lnTo>
                  <a:pt x="291" y="0"/>
                </a:lnTo>
                <a:lnTo>
                  <a:pt x="291" y="269"/>
                </a:lnTo>
                <a:lnTo>
                  <a:pt x="0" y="269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1" name="Google Shape;421;p14"/>
          <p:cNvSpPr/>
          <p:nvPr/>
        </p:nvSpPr>
        <p:spPr>
          <a:xfrm rot="10800000">
            <a:off x="8715017" y="4350378"/>
            <a:ext cx="428992" cy="396561"/>
          </a:xfrm>
          <a:custGeom>
            <a:rect b="b" l="l" r="r" t="t"/>
            <a:pathLst>
              <a:path extrusionOk="0" h="269" w="291">
                <a:moveTo>
                  <a:pt x="0" y="0"/>
                </a:moveTo>
                <a:lnTo>
                  <a:pt x="290" y="0"/>
                </a:lnTo>
                <a:lnTo>
                  <a:pt x="290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2" name="Google Shape;422;p14"/>
          <p:cNvSpPr/>
          <p:nvPr/>
        </p:nvSpPr>
        <p:spPr>
          <a:xfrm rot="10800000">
            <a:off x="8715017" y="3955291"/>
            <a:ext cx="428992" cy="396561"/>
          </a:xfrm>
          <a:custGeom>
            <a:rect b="b" l="l" r="r" t="t"/>
            <a:pathLst>
              <a:path extrusionOk="0" h="269" w="291">
                <a:moveTo>
                  <a:pt x="0" y="0"/>
                </a:moveTo>
                <a:lnTo>
                  <a:pt x="290" y="0"/>
                </a:lnTo>
                <a:lnTo>
                  <a:pt x="290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3" name="Google Shape;423;p14"/>
          <p:cNvSpPr/>
          <p:nvPr/>
        </p:nvSpPr>
        <p:spPr>
          <a:xfrm rot="10800000">
            <a:off x="8715017" y="3558730"/>
            <a:ext cx="428992" cy="398035"/>
          </a:xfrm>
          <a:custGeom>
            <a:rect b="b" l="l" r="r" t="t"/>
            <a:pathLst>
              <a:path extrusionOk="0" h="270" w="291">
                <a:moveTo>
                  <a:pt x="0" y="0"/>
                </a:moveTo>
                <a:lnTo>
                  <a:pt x="290" y="0"/>
                </a:lnTo>
                <a:lnTo>
                  <a:pt x="290" y="269"/>
                </a:lnTo>
                <a:lnTo>
                  <a:pt x="0" y="269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4" name="Google Shape;424;p14"/>
          <p:cNvSpPr/>
          <p:nvPr/>
        </p:nvSpPr>
        <p:spPr>
          <a:xfrm rot="10800000">
            <a:off x="8715017" y="3163643"/>
            <a:ext cx="428992" cy="396561"/>
          </a:xfrm>
          <a:custGeom>
            <a:rect b="b" l="l" r="r" t="t"/>
            <a:pathLst>
              <a:path extrusionOk="0" h="269" w="291">
                <a:moveTo>
                  <a:pt x="0" y="0"/>
                </a:moveTo>
                <a:lnTo>
                  <a:pt x="290" y="0"/>
                </a:lnTo>
                <a:lnTo>
                  <a:pt x="290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5" name="Google Shape;425;p14"/>
          <p:cNvSpPr/>
          <p:nvPr/>
        </p:nvSpPr>
        <p:spPr>
          <a:xfrm rot="10800000">
            <a:off x="8715017" y="2768556"/>
            <a:ext cx="428992" cy="396561"/>
          </a:xfrm>
          <a:custGeom>
            <a:rect b="b" l="l" r="r" t="t"/>
            <a:pathLst>
              <a:path extrusionOk="0" h="269" w="291">
                <a:moveTo>
                  <a:pt x="0" y="0"/>
                </a:moveTo>
                <a:lnTo>
                  <a:pt x="290" y="0"/>
                </a:lnTo>
                <a:lnTo>
                  <a:pt x="290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6" name="Google Shape;426;p14"/>
          <p:cNvSpPr/>
          <p:nvPr/>
        </p:nvSpPr>
        <p:spPr>
          <a:xfrm rot="10800000">
            <a:off x="8715017" y="2373469"/>
            <a:ext cx="428992" cy="396561"/>
          </a:xfrm>
          <a:custGeom>
            <a:rect b="b" l="l" r="r" t="t"/>
            <a:pathLst>
              <a:path extrusionOk="0" h="269" w="291">
                <a:moveTo>
                  <a:pt x="0" y="0"/>
                </a:moveTo>
                <a:lnTo>
                  <a:pt x="290" y="0"/>
                </a:lnTo>
                <a:lnTo>
                  <a:pt x="290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7" name="Google Shape;427;p14"/>
          <p:cNvSpPr/>
          <p:nvPr/>
        </p:nvSpPr>
        <p:spPr>
          <a:xfrm rot="10800000">
            <a:off x="8715017" y="1976908"/>
            <a:ext cx="428992" cy="398035"/>
          </a:xfrm>
          <a:custGeom>
            <a:rect b="b" l="l" r="r" t="t"/>
            <a:pathLst>
              <a:path extrusionOk="0" h="270" w="291">
                <a:moveTo>
                  <a:pt x="0" y="0"/>
                </a:moveTo>
                <a:lnTo>
                  <a:pt x="290" y="0"/>
                </a:lnTo>
                <a:lnTo>
                  <a:pt x="290" y="269"/>
                </a:lnTo>
                <a:lnTo>
                  <a:pt x="0" y="269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8" name="Google Shape;428;p14"/>
          <p:cNvSpPr/>
          <p:nvPr/>
        </p:nvSpPr>
        <p:spPr>
          <a:xfrm rot="10800000">
            <a:off x="8715017" y="1581822"/>
            <a:ext cx="428992" cy="396561"/>
          </a:xfrm>
          <a:custGeom>
            <a:rect b="b" l="l" r="r" t="t"/>
            <a:pathLst>
              <a:path extrusionOk="0" h="269" w="291">
                <a:moveTo>
                  <a:pt x="0" y="0"/>
                </a:moveTo>
                <a:lnTo>
                  <a:pt x="290" y="0"/>
                </a:lnTo>
                <a:lnTo>
                  <a:pt x="290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9" name="Google Shape;429;p14"/>
          <p:cNvSpPr/>
          <p:nvPr/>
        </p:nvSpPr>
        <p:spPr>
          <a:xfrm rot="10800000">
            <a:off x="8715017" y="1186735"/>
            <a:ext cx="428992" cy="396561"/>
          </a:xfrm>
          <a:custGeom>
            <a:rect b="b" l="l" r="r" t="t"/>
            <a:pathLst>
              <a:path extrusionOk="0" h="269" w="291">
                <a:moveTo>
                  <a:pt x="0" y="0"/>
                </a:moveTo>
                <a:lnTo>
                  <a:pt x="290" y="0"/>
                </a:lnTo>
                <a:lnTo>
                  <a:pt x="290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0" name="Google Shape;430;p14"/>
          <p:cNvSpPr/>
          <p:nvPr/>
        </p:nvSpPr>
        <p:spPr>
          <a:xfrm rot="10800000">
            <a:off x="8715017" y="790174"/>
            <a:ext cx="428992" cy="398035"/>
          </a:xfrm>
          <a:custGeom>
            <a:rect b="b" l="l" r="r" t="t"/>
            <a:pathLst>
              <a:path extrusionOk="0" h="270" w="291">
                <a:moveTo>
                  <a:pt x="0" y="0"/>
                </a:moveTo>
                <a:lnTo>
                  <a:pt x="290" y="0"/>
                </a:lnTo>
                <a:lnTo>
                  <a:pt x="290" y="269"/>
                </a:lnTo>
                <a:lnTo>
                  <a:pt x="0" y="269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1" name="Google Shape;431;p14"/>
          <p:cNvSpPr/>
          <p:nvPr/>
        </p:nvSpPr>
        <p:spPr>
          <a:xfrm rot="10800000">
            <a:off x="8715017" y="395087"/>
            <a:ext cx="428992" cy="396561"/>
          </a:xfrm>
          <a:custGeom>
            <a:rect b="b" l="l" r="r" t="t"/>
            <a:pathLst>
              <a:path extrusionOk="0" h="269" w="291">
                <a:moveTo>
                  <a:pt x="0" y="0"/>
                </a:moveTo>
                <a:lnTo>
                  <a:pt x="290" y="0"/>
                </a:lnTo>
                <a:lnTo>
                  <a:pt x="290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2" name="Google Shape;432;p14"/>
          <p:cNvSpPr/>
          <p:nvPr/>
        </p:nvSpPr>
        <p:spPr>
          <a:xfrm rot="10800000">
            <a:off x="8715017" y="0"/>
            <a:ext cx="428992" cy="396561"/>
          </a:xfrm>
          <a:custGeom>
            <a:rect b="b" l="l" r="r" t="t"/>
            <a:pathLst>
              <a:path extrusionOk="0" h="269" w="291">
                <a:moveTo>
                  <a:pt x="0" y="0"/>
                </a:moveTo>
                <a:lnTo>
                  <a:pt x="290" y="0"/>
                </a:lnTo>
                <a:lnTo>
                  <a:pt x="290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3" name="Google Shape;433;p14"/>
          <p:cNvSpPr/>
          <p:nvPr/>
        </p:nvSpPr>
        <p:spPr>
          <a:xfrm flipH="1">
            <a:off x="7566425" y="4744014"/>
            <a:ext cx="252300" cy="252300"/>
          </a:xfrm>
          <a:prstGeom prst="mathPlus">
            <a:avLst>
              <a:gd fmla="val 10407" name="adj1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34" name="Google Shape;434;p14"/>
          <p:cNvSpPr/>
          <p:nvPr/>
        </p:nvSpPr>
        <p:spPr>
          <a:xfrm flipH="1">
            <a:off x="8304625" y="192714"/>
            <a:ext cx="252300" cy="252300"/>
          </a:xfrm>
          <a:prstGeom prst="mathPlus">
            <a:avLst>
              <a:gd fmla="val 10407" name="adj1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0_1"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15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37" name="Google Shape;437;p15"/>
          <p:cNvSpPr/>
          <p:nvPr/>
        </p:nvSpPr>
        <p:spPr>
          <a:xfrm rot="2700000">
            <a:off x="8499221" y="545545"/>
            <a:ext cx="474783" cy="459836"/>
          </a:xfrm>
          <a:custGeom>
            <a:rect b="b" l="l" r="r" t="t"/>
            <a:pathLst>
              <a:path extrusionOk="0" h="1425" w="1543">
                <a:moveTo>
                  <a:pt x="1123" y="1424"/>
                </a:moveTo>
                <a:lnTo>
                  <a:pt x="418" y="1424"/>
                </a:lnTo>
                <a:cubicBezTo>
                  <a:pt x="188" y="1424"/>
                  <a:pt x="0" y="1250"/>
                  <a:pt x="0" y="1038"/>
                </a:cubicBezTo>
                <a:lnTo>
                  <a:pt x="0" y="387"/>
                </a:lnTo>
                <a:cubicBezTo>
                  <a:pt x="0" y="174"/>
                  <a:pt x="188" y="0"/>
                  <a:pt x="418" y="0"/>
                </a:cubicBezTo>
                <a:lnTo>
                  <a:pt x="1123" y="0"/>
                </a:lnTo>
                <a:cubicBezTo>
                  <a:pt x="1353" y="0"/>
                  <a:pt x="1542" y="174"/>
                  <a:pt x="1542" y="387"/>
                </a:cubicBezTo>
                <a:lnTo>
                  <a:pt x="1542" y="1038"/>
                </a:lnTo>
                <a:cubicBezTo>
                  <a:pt x="1542" y="1250"/>
                  <a:pt x="1353" y="1424"/>
                  <a:pt x="1123" y="1424"/>
                </a:cubicBezTo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15"/>
          <p:cNvSpPr/>
          <p:nvPr/>
        </p:nvSpPr>
        <p:spPr>
          <a:xfrm>
            <a:off x="84837" y="4116032"/>
            <a:ext cx="628387" cy="537976"/>
          </a:xfrm>
          <a:custGeom>
            <a:rect b="b" l="l" r="r" t="t"/>
            <a:pathLst>
              <a:path extrusionOk="0" h="1511" w="1851">
                <a:moveTo>
                  <a:pt x="1299" y="0"/>
                </a:moveTo>
                <a:lnTo>
                  <a:pt x="550" y="0"/>
                </a:lnTo>
                <a:cubicBezTo>
                  <a:pt x="490" y="0"/>
                  <a:pt x="434" y="29"/>
                  <a:pt x="404" y="78"/>
                </a:cubicBezTo>
                <a:lnTo>
                  <a:pt x="29" y="677"/>
                </a:lnTo>
                <a:cubicBezTo>
                  <a:pt x="0" y="725"/>
                  <a:pt x="0" y="784"/>
                  <a:pt x="29" y="833"/>
                </a:cubicBezTo>
                <a:lnTo>
                  <a:pt x="404" y="1432"/>
                </a:lnTo>
                <a:cubicBezTo>
                  <a:pt x="434" y="1480"/>
                  <a:pt x="490" y="1510"/>
                  <a:pt x="550" y="1510"/>
                </a:cubicBezTo>
                <a:lnTo>
                  <a:pt x="1299" y="1510"/>
                </a:lnTo>
                <a:cubicBezTo>
                  <a:pt x="1360" y="1510"/>
                  <a:pt x="1416" y="1480"/>
                  <a:pt x="1446" y="1432"/>
                </a:cubicBezTo>
                <a:lnTo>
                  <a:pt x="1820" y="833"/>
                </a:lnTo>
                <a:cubicBezTo>
                  <a:pt x="1850" y="784"/>
                  <a:pt x="1850" y="725"/>
                  <a:pt x="1820" y="677"/>
                </a:cubicBezTo>
                <a:lnTo>
                  <a:pt x="1446" y="78"/>
                </a:lnTo>
                <a:cubicBezTo>
                  <a:pt x="1416" y="29"/>
                  <a:pt x="1360" y="0"/>
                  <a:pt x="1299" y="0"/>
                </a:cubicBezTo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15"/>
          <p:cNvSpPr/>
          <p:nvPr/>
        </p:nvSpPr>
        <p:spPr>
          <a:xfrm>
            <a:off x="0" y="3257075"/>
            <a:ext cx="410155" cy="379251"/>
          </a:xfrm>
          <a:custGeom>
            <a:rect b="b" l="l" r="r" t="t"/>
            <a:pathLst>
              <a:path extrusionOk="0" h="270" w="292">
                <a:moveTo>
                  <a:pt x="0" y="0"/>
                </a:moveTo>
                <a:lnTo>
                  <a:pt x="291" y="0"/>
                </a:lnTo>
                <a:lnTo>
                  <a:pt x="291" y="269"/>
                </a:lnTo>
                <a:lnTo>
                  <a:pt x="0" y="269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0" name="Google Shape;440;p15"/>
          <p:cNvSpPr/>
          <p:nvPr/>
        </p:nvSpPr>
        <p:spPr>
          <a:xfrm>
            <a:off x="0" y="3634922"/>
            <a:ext cx="410155" cy="377847"/>
          </a:xfrm>
          <a:custGeom>
            <a:rect b="b" l="l" r="r" t="t"/>
            <a:pathLst>
              <a:path extrusionOk="0" h="269" w="292">
                <a:moveTo>
                  <a:pt x="0" y="0"/>
                </a:moveTo>
                <a:lnTo>
                  <a:pt x="291" y="0"/>
                </a:lnTo>
                <a:lnTo>
                  <a:pt x="291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1" name="Google Shape;441;p15"/>
          <p:cNvSpPr/>
          <p:nvPr/>
        </p:nvSpPr>
        <p:spPr>
          <a:xfrm>
            <a:off x="0" y="4011364"/>
            <a:ext cx="410155" cy="377847"/>
          </a:xfrm>
          <a:custGeom>
            <a:rect b="b" l="l" r="r" t="t"/>
            <a:pathLst>
              <a:path extrusionOk="0" h="269" w="292">
                <a:moveTo>
                  <a:pt x="0" y="0"/>
                </a:moveTo>
                <a:lnTo>
                  <a:pt x="291" y="0"/>
                </a:lnTo>
                <a:lnTo>
                  <a:pt x="291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2" name="Google Shape;442;p15"/>
          <p:cNvSpPr/>
          <p:nvPr/>
        </p:nvSpPr>
        <p:spPr>
          <a:xfrm>
            <a:off x="0" y="4387806"/>
            <a:ext cx="410155" cy="379251"/>
          </a:xfrm>
          <a:custGeom>
            <a:rect b="b" l="l" r="r" t="t"/>
            <a:pathLst>
              <a:path extrusionOk="0" h="270" w="292">
                <a:moveTo>
                  <a:pt x="0" y="0"/>
                </a:moveTo>
                <a:lnTo>
                  <a:pt x="291" y="0"/>
                </a:lnTo>
                <a:lnTo>
                  <a:pt x="291" y="269"/>
                </a:lnTo>
                <a:lnTo>
                  <a:pt x="0" y="269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3" name="Google Shape;443;p15"/>
          <p:cNvSpPr/>
          <p:nvPr/>
        </p:nvSpPr>
        <p:spPr>
          <a:xfrm>
            <a:off x="0" y="4765653"/>
            <a:ext cx="410155" cy="377847"/>
          </a:xfrm>
          <a:custGeom>
            <a:rect b="b" l="l" r="r" t="t"/>
            <a:pathLst>
              <a:path extrusionOk="0" h="269" w="292">
                <a:moveTo>
                  <a:pt x="0" y="0"/>
                </a:moveTo>
                <a:lnTo>
                  <a:pt x="291" y="0"/>
                </a:lnTo>
                <a:lnTo>
                  <a:pt x="291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4" name="Google Shape;444;p15"/>
          <p:cNvSpPr/>
          <p:nvPr/>
        </p:nvSpPr>
        <p:spPr>
          <a:xfrm>
            <a:off x="410150" y="4387806"/>
            <a:ext cx="410155" cy="379251"/>
          </a:xfrm>
          <a:custGeom>
            <a:rect b="b" l="l" r="r" t="t"/>
            <a:pathLst>
              <a:path extrusionOk="0" h="270" w="292">
                <a:moveTo>
                  <a:pt x="0" y="0"/>
                </a:moveTo>
                <a:lnTo>
                  <a:pt x="291" y="0"/>
                </a:lnTo>
                <a:lnTo>
                  <a:pt x="291" y="269"/>
                </a:lnTo>
                <a:lnTo>
                  <a:pt x="0" y="269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5" name="Google Shape;445;p15"/>
          <p:cNvSpPr/>
          <p:nvPr/>
        </p:nvSpPr>
        <p:spPr>
          <a:xfrm>
            <a:off x="410150" y="4765653"/>
            <a:ext cx="410155" cy="377847"/>
          </a:xfrm>
          <a:custGeom>
            <a:rect b="b" l="l" r="r" t="t"/>
            <a:pathLst>
              <a:path extrusionOk="0" h="269" w="292">
                <a:moveTo>
                  <a:pt x="0" y="0"/>
                </a:moveTo>
                <a:lnTo>
                  <a:pt x="291" y="0"/>
                </a:lnTo>
                <a:lnTo>
                  <a:pt x="291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6" name="Google Shape;446;p15"/>
          <p:cNvSpPr/>
          <p:nvPr/>
        </p:nvSpPr>
        <p:spPr>
          <a:xfrm rot="10800000">
            <a:off x="8733850" y="1507174"/>
            <a:ext cx="410155" cy="379251"/>
          </a:xfrm>
          <a:custGeom>
            <a:rect b="b" l="l" r="r" t="t"/>
            <a:pathLst>
              <a:path extrusionOk="0" h="270" w="292">
                <a:moveTo>
                  <a:pt x="0" y="0"/>
                </a:moveTo>
                <a:lnTo>
                  <a:pt x="291" y="0"/>
                </a:lnTo>
                <a:lnTo>
                  <a:pt x="291" y="269"/>
                </a:lnTo>
                <a:lnTo>
                  <a:pt x="0" y="269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7" name="Google Shape;447;p15"/>
          <p:cNvSpPr/>
          <p:nvPr/>
        </p:nvSpPr>
        <p:spPr>
          <a:xfrm rot="10800000">
            <a:off x="8733850" y="1130731"/>
            <a:ext cx="410155" cy="377847"/>
          </a:xfrm>
          <a:custGeom>
            <a:rect b="b" l="l" r="r" t="t"/>
            <a:pathLst>
              <a:path extrusionOk="0" h="269" w="292">
                <a:moveTo>
                  <a:pt x="0" y="0"/>
                </a:moveTo>
                <a:lnTo>
                  <a:pt x="291" y="0"/>
                </a:lnTo>
                <a:lnTo>
                  <a:pt x="291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8" name="Google Shape;448;p15"/>
          <p:cNvSpPr/>
          <p:nvPr/>
        </p:nvSpPr>
        <p:spPr>
          <a:xfrm rot="10800000">
            <a:off x="8733850" y="754289"/>
            <a:ext cx="410155" cy="377847"/>
          </a:xfrm>
          <a:custGeom>
            <a:rect b="b" l="l" r="r" t="t"/>
            <a:pathLst>
              <a:path extrusionOk="0" h="269" w="292">
                <a:moveTo>
                  <a:pt x="0" y="0"/>
                </a:moveTo>
                <a:lnTo>
                  <a:pt x="291" y="0"/>
                </a:lnTo>
                <a:lnTo>
                  <a:pt x="291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9" name="Google Shape;449;p15"/>
          <p:cNvSpPr/>
          <p:nvPr/>
        </p:nvSpPr>
        <p:spPr>
          <a:xfrm rot="10800000">
            <a:off x="8733850" y="376442"/>
            <a:ext cx="410155" cy="379251"/>
          </a:xfrm>
          <a:custGeom>
            <a:rect b="b" l="l" r="r" t="t"/>
            <a:pathLst>
              <a:path extrusionOk="0" h="270" w="292">
                <a:moveTo>
                  <a:pt x="0" y="0"/>
                </a:moveTo>
                <a:lnTo>
                  <a:pt x="291" y="0"/>
                </a:lnTo>
                <a:lnTo>
                  <a:pt x="291" y="269"/>
                </a:lnTo>
                <a:lnTo>
                  <a:pt x="0" y="269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0" name="Google Shape;450;p15"/>
          <p:cNvSpPr/>
          <p:nvPr/>
        </p:nvSpPr>
        <p:spPr>
          <a:xfrm rot="10800000">
            <a:off x="8733850" y="0"/>
            <a:ext cx="410155" cy="377847"/>
          </a:xfrm>
          <a:custGeom>
            <a:rect b="b" l="l" r="r" t="t"/>
            <a:pathLst>
              <a:path extrusionOk="0" h="269" w="292">
                <a:moveTo>
                  <a:pt x="0" y="0"/>
                </a:moveTo>
                <a:lnTo>
                  <a:pt x="291" y="0"/>
                </a:lnTo>
                <a:lnTo>
                  <a:pt x="291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1" name="Google Shape;451;p15"/>
          <p:cNvSpPr/>
          <p:nvPr/>
        </p:nvSpPr>
        <p:spPr>
          <a:xfrm rot="10800000">
            <a:off x="8323700" y="376442"/>
            <a:ext cx="410155" cy="379251"/>
          </a:xfrm>
          <a:custGeom>
            <a:rect b="b" l="l" r="r" t="t"/>
            <a:pathLst>
              <a:path extrusionOk="0" h="270" w="292">
                <a:moveTo>
                  <a:pt x="0" y="0"/>
                </a:moveTo>
                <a:lnTo>
                  <a:pt x="291" y="0"/>
                </a:lnTo>
                <a:lnTo>
                  <a:pt x="291" y="269"/>
                </a:lnTo>
                <a:lnTo>
                  <a:pt x="0" y="269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2" name="Google Shape;452;p15"/>
          <p:cNvSpPr/>
          <p:nvPr/>
        </p:nvSpPr>
        <p:spPr>
          <a:xfrm rot="10800000">
            <a:off x="8323700" y="0"/>
            <a:ext cx="410155" cy="377847"/>
          </a:xfrm>
          <a:custGeom>
            <a:rect b="b" l="l" r="r" t="t"/>
            <a:pathLst>
              <a:path extrusionOk="0" h="269" w="292">
                <a:moveTo>
                  <a:pt x="0" y="0"/>
                </a:moveTo>
                <a:lnTo>
                  <a:pt x="291" y="0"/>
                </a:lnTo>
                <a:lnTo>
                  <a:pt x="291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3" name="Google Shape;453;p15"/>
          <p:cNvSpPr/>
          <p:nvPr/>
        </p:nvSpPr>
        <p:spPr>
          <a:xfrm rot="10800000">
            <a:off x="7913550" y="376442"/>
            <a:ext cx="410155" cy="379251"/>
          </a:xfrm>
          <a:custGeom>
            <a:rect b="b" l="l" r="r" t="t"/>
            <a:pathLst>
              <a:path extrusionOk="0" h="270" w="292">
                <a:moveTo>
                  <a:pt x="0" y="0"/>
                </a:moveTo>
                <a:lnTo>
                  <a:pt x="291" y="0"/>
                </a:lnTo>
                <a:lnTo>
                  <a:pt x="291" y="269"/>
                </a:lnTo>
                <a:lnTo>
                  <a:pt x="0" y="269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4" name="Google Shape;454;p15"/>
          <p:cNvSpPr/>
          <p:nvPr/>
        </p:nvSpPr>
        <p:spPr>
          <a:xfrm rot="10800000">
            <a:off x="7913550" y="0"/>
            <a:ext cx="410155" cy="377847"/>
          </a:xfrm>
          <a:custGeom>
            <a:rect b="b" l="l" r="r" t="t"/>
            <a:pathLst>
              <a:path extrusionOk="0" h="269" w="292">
                <a:moveTo>
                  <a:pt x="0" y="0"/>
                </a:moveTo>
                <a:lnTo>
                  <a:pt x="291" y="0"/>
                </a:lnTo>
                <a:lnTo>
                  <a:pt x="291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5" name="Google Shape;455;p15"/>
          <p:cNvSpPr/>
          <p:nvPr/>
        </p:nvSpPr>
        <p:spPr>
          <a:xfrm rot="10800000">
            <a:off x="8733850" y="4765649"/>
            <a:ext cx="410155" cy="379251"/>
          </a:xfrm>
          <a:custGeom>
            <a:rect b="b" l="l" r="r" t="t"/>
            <a:pathLst>
              <a:path extrusionOk="0" h="270" w="292">
                <a:moveTo>
                  <a:pt x="0" y="0"/>
                </a:moveTo>
                <a:lnTo>
                  <a:pt x="291" y="0"/>
                </a:lnTo>
                <a:lnTo>
                  <a:pt x="291" y="269"/>
                </a:lnTo>
                <a:lnTo>
                  <a:pt x="0" y="269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6" name="Google Shape;456;p15"/>
          <p:cNvSpPr/>
          <p:nvPr/>
        </p:nvSpPr>
        <p:spPr>
          <a:xfrm rot="10800000">
            <a:off x="8733850" y="4389206"/>
            <a:ext cx="410155" cy="377847"/>
          </a:xfrm>
          <a:custGeom>
            <a:rect b="b" l="l" r="r" t="t"/>
            <a:pathLst>
              <a:path extrusionOk="0" h="269" w="292">
                <a:moveTo>
                  <a:pt x="0" y="0"/>
                </a:moveTo>
                <a:lnTo>
                  <a:pt x="291" y="0"/>
                </a:lnTo>
                <a:lnTo>
                  <a:pt x="291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7" name="Google Shape;457;p15"/>
          <p:cNvSpPr/>
          <p:nvPr/>
        </p:nvSpPr>
        <p:spPr>
          <a:xfrm rot="10800000">
            <a:off x="8323700" y="4770706"/>
            <a:ext cx="410155" cy="377847"/>
          </a:xfrm>
          <a:custGeom>
            <a:rect b="b" l="l" r="r" t="t"/>
            <a:pathLst>
              <a:path extrusionOk="0" h="269" w="292">
                <a:moveTo>
                  <a:pt x="0" y="0"/>
                </a:moveTo>
                <a:lnTo>
                  <a:pt x="291" y="0"/>
                </a:lnTo>
                <a:lnTo>
                  <a:pt x="291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8" name="Google Shape;458;p15"/>
          <p:cNvSpPr/>
          <p:nvPr/>
        </p:nvSpPr>
        <p:spPr>
          <a:xfrm>
            <a:off x="0" y="253"/>
            <a:ext cx="410155" cy="379251"/>
          </a:xfrm>
          <a:custGeom>
            <a:rect b="b" l="l" r="r" t="t"/>
            <a:pathLst>
              <a:path extrusionOk="0" h="270" w="292">
                <a:moveTo>
                  <a:pt x="0" y="0"/>
                </a:moveTo>
                <a:lnTo>
                  <a:pt x="291" y="0"/>
                </a:lnTo>
                <a:lnTo>
                  <a:pt x="291" y="269"/>
                </a:lnTo>
                <a:lnTo>
                  <a:pt x="0" y="269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9" name="Google Shape;459;p15"/>
          <p:cNvSpPr/>
          <p:nvPr/>
        </p:nvSpPr>
        <p:spPr>
          <a:xfrm>
            <a:off x="0" y="378099"/>
            <a:ext cx="410155" cy="377847"/>
          </a:xfrm>
          <a:custGeom>
            <a:rect b="b" l="l" r="r" t="t"/>
            <a:pathLst>
              <a:path extrusionOk="0" h="269" w="292">
                <a:moveTo>
                  <a:pt x="0" y="0"/>
                </a:moveTo>
                <a:lnTo>
                  <a:pt x="291" y="0"/>
                </a:lnTo>
                <a:lnTo>
                  <a:pt x="291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0" name="Google Shape;460;p15"/>
          <p:cNvSpPr/>
          <p:nvPr/>
        </p:nvSpPr>
        <p:spPr>
          <a:xfrm>
            <a:off x="410150" y="-3401"/>
            <a:ext cx="410155" cy="377847"/>
          </a:xfrm>
          <a:custGeom>
            <a:rect b="b" l="l" r="r" t="t"/>
            <a:pathLst>
              <a:path extrusionOk="0" h="269" w="292">
                <a:moveTo>
                  <a:pt x="0" y="0"/>
                </a:moveTo>
                <a:lnTo>
                  <a:pt x="291" y="0"/>
                </a:lnTo>
                <a:lnTo>
                  <a:pt x="291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1" name="Google Shape;461;p15"/>
          <p:cNvSpPr/>
          <p:nvPr/>
        </p:nvSpPr>
        <p:spPr>
          <a:xfrm>
            <a:off x="8812763" y="2621401"/>
            <a:ext cx="252300" cy="252300"/>
          </a:xfrm>
          <a:prstGeom prst="mathPlus">
            <a:avLst>
              <a:gd fmla="val 10407" name="adj1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62" name="Google Shape;462;p15"/>
          <p:cNvSpPr/>
          <p:nvPr/>
        </p:nvSpPr>
        <p:spPr>
          <a:xfrm>
            <a:off x="78913" y="2445726"/>
            <a:ext cx="252300" cy="252300"/>
          </a:xfrm>
          <a:prstGeom prst="mathPlus">
            <a:avLst>
              <a:gd fmla="val 10407" name="adj1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63" name="Google Shape;463;p15"/>
          <p:cNvSpPr/>
          <p:nvPr/>
        </p:nvSpPr>
        <p:spPr>
          <a:xfrm>
            <a:off x="820300" y="4387806"/>
            <a:ext cx="410155" cy="379251"/>
          </a:xfrm>
          <a:custGeom>
            <a:rect b="b" l="l" r="r" t="t"/>
            <a:pathLst>
              <a:path extrusionOk="0" h="270" w="292">
                <a:moveTo>
                  <a:pt x="0" y="0"/>
                </a:moveTo>
                <a:lnTo>
                  <a:pt x="291" y="0"/>
                </a:lnTo>
                <a:lnTo>
                  <a:pt x="291" y="269"/>
                </a:lnTo>
                <a:lnTo>
                  <a:pt x="0" y="269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4" name="Google Shape;464;p15"/>
          <p:cNvSpPr/>
          <p:nvPr/>
        </p:nvSpPr>
        <p:spPr>
          <a:xfrm>
            <a:off x="820300" y="4765653"/>
            <a:ext cx="410155" cy="377847"/>
          </a:xfrm>
          <a:custGeom>
            <a:rect b="b" l="l" r="r" t="t"/>
            <a:pathLst>
              <a:path extrusionOk="0" h="269" w="292">
                <a:moveTo>
                  <a:pt x="0" y="0"/>
                </a:moveTo>
                <a:lnTo>
                  <a:pt x="291" y="0"/>
                </a:lnTo>
                <a:lnTo>
                  <a:pt x="291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16"/>
          <p:cNvSpPr txBox="1"/>
          <p:nvPr>
            <p:ph type="title"/>
          </p:nvPr>
        </p:nvSpPr>
        <p:spPr>
          <a:xfrm>
            <a:off x="4820113" y="3302625"/>
            <a:ext cx="2697600" cy="5121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2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67" name="Google Shape;467;p16"/>
          <p:cNvSpPr txBox="1"/>
          <p:nvPr>
            <p:ph idx="1" type="subTitle"/>
          </p:nvPr>
        </p:nvSpPr>
        <p:spPr>
          <a:xfrm>
            <a:off x="1626288" y="1328750"/>
            <a:ext cx="5891400" cy="186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68" name="Google Shape;468;p16"/>
          <p:cNvSpPr/>
          <p:nvPr/>
        </p:nvSpPr>
        <p:spPr>
          <a:xfrm rot="5397997">
            <a:off x="151075" y="388307"/>
            <a:ext cx="514800" cy="8172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grpSp>
        <p:nvGrpSpPr>
          <p:cNvPr id="469" name="Google Shape;469;p16"/>
          <p:cNvGrpSpPr/>
          <p:nvPr/>
        </p:nvGrpSpPr>
        <p:grpSpPr>
          <a:xfrm>
            <a:off x="-270" y="-16903"/>
            <a:ext cx="864497" cy="5182591"/>
            <a:chOff x="8338960" y="-28725"/>
            <a:chExt cx="864497" cy="5182591"/>
          </a:xfrm>
        </p:grpSpPr>
        <p:sp>
          <p:nvSpPr>
            <p:cNvPr id="470" name="Google Shape;470;p16"/>
            <p:cNvSpPr/>
            <p:nvPr/>
          </p:nvSpPr>
          <p:spPr>
            <a:xfrm>
              <a:off x="8338960" y="-28725"/>
              <a:ext cx="432248" cy="401061"/>
            </a:xfrm>
            <a:custGeom>
              <a:rect b="b" l="l" r="r" t="t"/>
              <a:pathLst>
                <a:path extrusionOk="0" h="270" w="291">
                  <a:moveTo>
                    <a:pt x="0" y="0"/>
                  </a:moveTo>
                  <a:lnTo>
                    <a:pt x="290" y="0"/>
                  </a:lnTo>
                  <a:lnTo>
                    <a:pt x="290" y="269"/>
                  </a:lnTo>
                  <a:lnTo>
                    <a:pt x="0" y="269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471" name="Google Shape;471;p16"/>
            <p:cNvSpPr/>
            <p:nvPr/>
          </p:nvSpPr>
          <p:spPr>
            <a:xfrm>
              <a:off x="8769723" y="-28725"/>
              <a:ext cx="433734" cy="401061"/>
            </a:xfrm>
            <a:custGeom>
              <a:rect b="b" l="l" r="r" t="t"/>
              <a:pathLst>
                <a:path extrusionOk="0" h="270" w="292">
                  <a:moveTo>
                    <a:pt x="0" y="0"/>
                  </a:moveTo>
                  <a:lnTo>
                    <a:pt x="291" y="0"/>
                  </a:lnTo>
                  <a:lnTo>
                    <a:pt x="291" y="269"/>
                  </a:lnTo>
                  <a:lnTo>
                    <a:pt x="0" y="269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472" name="Google Shape;472;p16"/>
            <p:cNvSpPr/>
            <p:nvPr/>
          </p:nvSpPr>
          <p:spPr>
            <a:xfrm>
              <a:off x="8338960" y="370850"/>
              <a:ext cx="432248" cy="399575"/>
            </a:xfrm>
            <a:custGeom>
              <a:rect b="b" l="l" r="r" t="t"/>
              <a:pathLst>
                <a:path extrusionOk="0" h="269" w="291">
                  <a:moveTo>
                    <a:pt x="0" y="0"/>
                  </a:moveTo>
                  <a:lnTo>
                    <a:pt x="290" y="0"/>
                  </a:lnTo>
                  <a:lnTo>
                    <a:pt x="290" y="268"/>
                  </a:lnTo>
                  <a:lnTo>
                    <a:pt x="0" y="268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473" name="Google Shape;473;p16"/>
            <p:cNvSpPr/>
            <p:nvPr/>
          </p:nvSpPr>
          <p:spPr>
            <a:xfrm>
              <a:off x="8769723" y="370850"/>
              <a:ext cx="433734" cy="399575"/>
            </a:xfrm>
            <a:custGeom>
              <a:rect b="b" l="l" r="r" t="t"/>
              <a:pathLst>
                <a:path extrusionOk="0" h="269" w="292">
                  <a:moveTo>
                    <a:pt x="0" y="0"/>
                  </a:moveTo>
                  <a:lnTo>
                    <a:pt x="291" y="0"/>
                  </a:lnTo>
                  <a:lnTo>
                    <a:pt x="291" y="268"/>
                  </a:lnTo>
                  <a:lnTo>
                    <a:pt x="0" y="268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474" name="Google Shape;474;p16"/>
            <p:cNvSpPr/>
            <p:nvPr/>
          </p:nvSpPr>
          <p:spPr>
            <a:xfrm>
              <a:off x="8338960" y="768939"/>
              <a:ext cx="432248" cy="399575"/>
            </a:xfrm>
            <a:custGeom>
              <a:rect b="b" l="l" r="r" t="t"/>
              <a:pathLst>
                <a:path extrusionOk="0" h="269" w="291">
                  <a:moveTo>
                    <a:pt x="0" y="0"/>
                  </a:moveTo>
                  <a:lnTo>
                    <a:pt x="290" y="0"/>
                  </a:lnTo>
                  <a:lnTo>
                    <a:pt x="290" y="268"/>
                  </a:lnTo>
                  <a:lnTo>
                    <a:pt x="0" y="268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475" name="Google Shape;475;p16"/>
            <p:cNvSpPr/>
            <p:nvPr/>
          </p:nvSpPr>
          <p:spPr>
            <a:xfrm>
              <a:off x="8769723" y="768939"/>
              <a:ext cx="433734" cy="399575"/>
            </a:xfrm>
            <a:custGeom>
              <a:rect b="b" l="l" r="r" t="t"/>
              <a:pathLst>
                <a:path extrusionOk="0" h="269" w="292">
                  <a:moveTo>
                    <a:pt x="0" y="0"/>
                  </a:moveTo>
                  <a:lnTo>
                    <a:pt x="291" y="0"/>
                  </a:lnTo>
                  <a:lnTo>
                    <a:pt x="291" y="268"/>
                  </a:lnTo>
                  <a:lnTo>
                    <a:pt x="0" y="268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476" name="Google Shape;476;p16"/>
            <p:cNvSpPr/>
            <p:nvPr/>
          </p:nvSpPr>
          <p:spPr>
            <a:xfrm>
              <a:off x="8338960" y="1167029"/>
              <a:ext cx="432248" cy="401061"/>
            </a:xfrm>
            <a:custGeom>
              <a:rect b="b" l="l" r="r" t="t"/>
              <a:pathLst>
                <a:path extrusionOk="0" h="270" w="291">
                  <a:moveTo>
                    <a:pt x="0" y="0"/>
                  </a:moveTo>
                  <a:lnTo>
                    <a:pt x="290" y="0"/>
                  </a:lnTo>
                  <a:lnTo>
                    <a:pt x="290" y="269"/>
                  </a:lnTo>
                  <a:lnTo>
                    <a:pt x="0" y="269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477" name="Google Shape;477;p16"/>
            <p:cNvSpPr/>
            <p:nvPr/>
          </p:nvSpPr>
          <p:spPr>
            <a:xfrm>
              <a:off x="8769723" y="1167029"/>
              <a:ext cx="433734" cy="401061"/>
            </a:xfrm>
            <a:custGeom>
              <a:rect b="b" l="l" r="r" t="t"/>
              <a:pathLst>
                <a:path extrusionOk="0" h="270" w="292">
                  <a:moveTo>
                    <a:pt x="0" y="0"/>
                  </a:moveTo>
                  <a:lnTo>
                    <a:pt x="291" y="0"/>
                  </a:lnTo>
                  <a:lnTo>
                    <a:pt x="291" y="269"/>
                  </a:lnTo>
                  <a:lnTo>
                    <a:pt x="0" y="269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478" name="Google Shape;478;p16"/>
            <p:cNvSpPr/>
            <p:nvPr/>
          </p:nvSpPr>
          <p:spPr>
            <a:xfrm>
              <a:off x="8338960" y="1566604"/>
              <a:ext cx="432248" cy="399575"/>
            </a:xfrm>
            <a:custGeom>
              <a:rect b="b" l="l" r="r" t="t"/>
              <a:pathLst>
                <a:path extrusionOk="0" h="269" w="291">
                  <a:moveTo>
                    <a:pt x="0" y="0"/>
                  </a:moveTo>
                  <a:lnTo>
                    <a:pt x="290" y="0"/>
                  </a:lnTo>
                  <a:lnTo>
                    <a:pt x="290" y="268"/>
                  </a:lnTo>
                  <a:lnTo>
                    <a:pt x="0" y="268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479" name="Google Shape;479;p16"/>
            <p:cNvSpPr/>
            <p:nvPr/>
          </p:nvSpPr>
          <p:spPr>
            <a:xfrm>
              <a:off x="8769723" y="1566604"/>
              <a:ext cx="433734" cy="399575"/>
            </a:xfrm>
            <a:custGeom>
              <a:rect b="b" l="l" r="r" t="t"/>
              <a:pathLst>
                <a:path extrusionOk="0" h="269" w="292">
                  <a:moveTo>
                    <a:pt x="0" y="0"/>
                  </a:moveTo>
                  <a:lnTo>
                    <a:pt x="291" y="0"/>
                  </a:lnTo>
                  <a:lnTo>
                    <a:pt x="291" y="268"/>
                  </a:lnTo>
                  <a:lnTo>
                    <a:pt x="0" y="268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480" name="Google Shape;480;p16"/>
            <p:cNvSpPr/>
            <p:nvPr/>
          </p:nvSpPr>
          <p:spPr>
            <a:xfrm>
              <a:off x="8338960" y="1964693"/>
              <a:ext cx="432248" cy="399575"/>
            </a:xfrm>
            <a:custGeom>
              <a:rect b="b" l="l" r="r" t="t"/>
              <a:pathLst>
                <a:path extrusionOk="0" h="269" w="291">
                  <a:moveTo>
                    <a:pt x="0" y="0"/>
                  </a:moveTo>
                  <a:lnTo>
                    <a:pt x="290" y="0"/>
                  </a:lnTo>
                  <a:lnTo>
                    <a:pt x="290" y="268"/>
                  </a:lnTo>
                  <a:lnTo>
                    <a:pt x="0" y="268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481" name="Google Shape;481;p16"/>
            <p:cNvSpPr/>
            <p:nvPr/>
          </p:nvSpPr>
          <p:spPr>
            <a:xfrm>
              <a:off x="8769723" y="1964693"/>
              <a:ext cx="433734" cy="399575"/>
            </a:xfrm>
            <a:custGeom>
              <a:rect b="b" l="l" r="r" t="t"/>
              <a:pathLst>
                <a:path extrusionOk="0" h="269" w="292">
                  <a:moveTo>
                    <a:pt x="0" y="0"/>
                  </a:moveTo>
                  <a:lnTo>
                    <a:pt x="291" y="0"/>
                  </a:lnTo>
                  <a:lnTo>
                    <a:pt x="291" y="268"/>
                  </a:lnTo>
                  <a:lnTo>
                    <a:pt x="0" y="268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482" name="Google Shape;482;p16"/>
            <p:cNvSpPr/>
            <p:nvPr/>
          </p:nvSpPr>
          <p:spPr>
            <a:xfrm>
              <a:off x="8338960" y="2362783"/>
              <a:ext cx="432248" cy="399575"/>
            </a:xfrm>
            <a:custGeom>
              <a:rect b="b" l="l" r="r" t="t"/>
              <a:pathLst>
                <a:path extrusionOk="0" h="269" w="291">
                  <a:moveTo>
                    <a:pt x="0" y="0"/>
                  </a:moveTo>
                  <a:lnTo>
                    <a:pt x="290" y="0"/>
                  </a:lnTo>
                  <a:lnTo>
                    <a:pt x="290" y="268"/>
                  </a:lnTo>
                  <a:lnTo>
                    <a:pt x="0" y="268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483" name="Google Shape;483;p16"/>
            <p:cNvSpPr/>
            <p:nvPr/>
          </p:nvSpPr>
          <p:spPr>
            <a:xfrm>
              <a:off x="8769723" y="2362783"/>
              <a:ext cx="433734" cy="399575"/>
            </a:xfrm>
            <a:custGeom>
              <a:rect b="b" l="l" r="r" t="t"/>
              <a:pathLst>
                <a:path extrusionOk="0" h="269" w="292">
                  <a:moveTo>
                    <a:pt x="0" y="0"/>
                  </a:moveTo>
                  <a:lnTo>
                    <a:pt x="291" y="0"/>
                  </a:lnTo>
                  <a:lnTo>
                    <a:pt x="291" y="268"/>
                  </a:lnTo>
                  <a:lnTo>
                    <a:pt x="0" y="268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484" name="Google Shape;484;p16"/>
            <p:cNvSpPr/>
            <p:nvPr/>
          </p:nvSpPr>
          <p:spPr>
            <a:xfrm>
              <a:off x="8338960" y="2760872"/>
              <a:ext cx="432248" cy="401061"/>
            </a:xfrm>
            <a:custGeom>
              <a:rect b="b" l="l" r="r" t="t"/>
              <a:pathLst>
                <a:path extrusionOk="0" h="270" w="291">
                  <a:moveTo>
                    <a:pt x="0" y="0"/>
                  </a:moveTo>
                  <a:lnTo>
                    <a:pt x="290" y="0"/>
                  </a:lnTo>
                  <a:lnTo>
                    <a:pt x="290" y="269"/>
                  </a:lnTo>
                  <a:lnTo>
                    <a:pt x="0" y="269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485" name="Google Shape;485;p16"/>
            <p:cNvSpPr/>
            <p:nvPr/>
          </p:nvSpPr>
          <p:spPr>
            <a:xfrm>
              <a:off x="8769723" y="2760872"/>
              <a:ext cx="433734" cy="401061"/>
            </a:xfrm>
            <a:custGeom>
              <a:rect b="b" l="l" r="r" t="t"/>
              <a:pathLst>
                <a:path extrusionOk="0" h="270" w="292">
                  <a:moveTo>
                    <a:pt x="0" y="0"/>
                  </a:moveTo>
                  <a:lnTo>
                    <a:pt x="291" y="0"/>
                  </a:lnTo>
                  <a:lnTo>
                    <a:pt x="291" y="269"/>
                  </a:lnTo>
                  <a:lnTo>
                    <a:pt x="0" y="269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486" name="Google Shape;486;p16"/>
            <p:cNvSpPr/>
            <p:nvPr/>
          </p:nvSpPr>
          <p:spPr>
            <a:xfrm>
              <a:off x="8338960" y="3160447"/>
              <a:ext cx="432248" cy="399575"/>
            </a:xfrm>
            <a:custGeom>
              <a:rect b="b" l="l" r="r" t="t"/>
              <a:pathLst>
                <a:path extrusionOk="0" h="269" w="291">
                  <a:moveTo>
                    <a:pt x="0" y="0"/>
                  </a:moveTo>
                  <a:lnTo>
                    <a:pt x="290" y="0"/>
                  </a:lnTo>
                  <a:lnTo>
                    <a:pt x="290" y="268"/>
                  </a:lnTo>
                  <a:lnTo>
                    <a:pt x="0" y="268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487" name="Google Shape;487;p16"/>
            <p:cNvSpPr/>
            <p:nvPr/>
          </p:nvSpPr>
          <p:spPr>
            <a:xfrm>
              <a:off x="8769723" y="3160447"/>
              <a:ext cx="433734" cy="399575"/>
            </a:xfrm>
            <a:custGeom>
              <a:rect b="b" l="l" r="r" t="t"/>
              <a:pathLst>
                <a:path extrusionOk="0" h="269" w="292">
                  <a:moveTo>
                    <a:pt x="0" y="0"/>
                  </a:moveTo>
                  <a:lnTo>
                    <a:pt x="291" y="0"/>
                  </a:lnTo>
                  <a:lnTo>
                    <a:pt x="291" y="268"/>
                  </a:lnTo>
                  <a:lnTo>
                    <a:pt x="0" y="268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488" name="Google Shape;488;p16"/>
            <p:cNvSpPr/>
            <p:nvPr/>
          </p:nvSpPr>
          <p:spPr>
            <a:xfrm>
              <a:off x="8338960" y="3558536"/>
              <a:ext cx="432248" cy="399575"/>
            </a:xfrm>
            <a:custGeom>
              <a:rect b="b" l="l" r="r" t="t"/>
              <a:pathLst>
                <a:path extrusionOk="0" h="269" w="291">
                  <a:moveTo>
                    <a:pt x="0" y="0"/>
                  </a:moveTo>
                  <a:lnTo>
                    <a:pt x="290" y="0"/>
                  </a:lnTo>
                  <a:lnTo>
                    <a:pt x="290" y="268"/>
                  </a:lnTo>
                  <a:lnTo>
                    <a:pt x="0" y="268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489" name="Google Shape;489;p16"/>
            <p:cNvSpPr/>
            <p:nvPr/>
          </p:nvSpPr>
          <p:spPr>
            <a:xfrm>
              <a:off x="8769723" y="3558536"/>
              <a:ext cx="433734" cy="399575"/>
            </a:xfrm>
            <a:custGeom>
              <a:rect b="b" l="l" r="r" t="t"/>
              <a:pathLst>
                <a:path extrusionOk="0" h="269" w="292">
                  <a:moveTo>
                    <a:pt x="0" y="0"/>
                  </a:moveTo>
                  <a:lnTo>
                    <a:pt x="291" y="0"/>
                  </a:lnTo>
                  <a:lnTo>
                    <a:pt x="291" y="268"/>
                  </a:lnTo>
                  <a:lnTo>
                    <a:pt x="0" y="268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490" name="Google Shape;490;p16"/>
            <p:cNvSpPr/>
            <p:nvPr/>
          </p:nvSpPr>
          <p:spPr>
            <a:xfrm>
              <a:off x="8338960" y="3956626"/>
              <a:ext cx="432248" cy="401061"/>
            </a:xfrm>
            <a:custGeom>
              <a:rect b="b" l="l" r="r" t="t"/>
              <a:pathLst>
                <a:path extrusionOk="0" h="270" w="291">
                  <a:moveTo>
                    <a:pt x="0" y="0"/>
                  </a:moveTo>
                  <a:lnTo>
                    <a:pt x="290" y="0"/>
                  </a:lnTo>
                  <a:lnTo>
                    <a:pt x="290" y="269"/>
                  </a:lnTo>
                  <a:lnTo>
                    <a:pt x="0" y="269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491" name="Google Shape;491;p16"/>
            <p:cNvSpPr/>
            <p:nvPr/>
          </p:nvSpPr>
          <p:spPr>
            <a:xfrm>
              <a:off x="8769723" y="3956626"/>
              <a:ext cx="433734" cy="401061"/>
            </a:xfrm>
            <a:custGeom>
              <a:rect b="b" l="l" r="r" t="t"/>
              <a:pathLst>
                <a:path extrusionOk="0" h="270" w="292">
                  <a:moveTo>
                    <a:pt x="0" y="0"/>
                  </a:moveTo>
                  <a:lnTo>
                    <a:pt x="291" y="0"/>
                  </a:lnTo>
                  <a:lnTo>
                    <a:pt x="291" y="269"/>
                  </a:lnTo>
                  <a:lnTo>
                    <a:pt x="0" y="269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492" name="Google Shape;492;p16"/>
            <p:cNvSpPr/>
            <p:nvPr/>
          </p:nvSpPr>
          <p:spPr>
            <a:xfrm>
              <a:off x="8338960" y="4356201"/>
              <a:ext cx="432248" cy="399575"/>
            </a:xfrm>
            <a:custGeom>
              <a:rect b="b" l="l" r="r" t="t"/>
              <a:pathLst>
                <a:path extrusionOk="0" h="269" w="291">
                  <a:moveTo>
                    <a:pt x="0" y="0"/>
                  </a:moveTo>
                  <a:lnTo>
                    <a:pt x="290" y="0"/>
                  </a:lnTo>
                  <a:lnTo>
                    <a:pt x="290" y="268"/>
                  </a:lnTo>
                  <a:lnTo>
                    <a:pt x="0" y="268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493" name="Google Shape;493;p16"/>
            <p:cNvSpPr/>
            <p:nvPr/>
          </p:nvSpPr>
          <p:spPr>
            <a:xfrm>
              <a:off x="8769723" y="4356201"/>
              <a:ext cx="433734" cy="399575"/>
            </a:xfrm>
            <a:custGeom>
              <a:rect b="b" l="l" r="r" t="t"/>
              <a:pathLst>
                <a:path extrusionOk="0" h="269" w="292">
                  <a:moveTo>
                    <a:pt x="0" y="0"/>
                  </a:moveTo>
                  <a:lnTo>
                    <a:pt x="291" y="0"/>
                  </a:lnTo>
                  <a:lnTo>
                    <a:pt x="291" y="268"/>
                  </a:lnTo>
                  <a:lnTo>
                    <a:pt x="0" y="268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494" name="Google Shape;494;p16"/>
            <p:cNvSpPr/>
            <p:nvPr/>
          </p:nvSpPr>
          <p:spPr>
            <a:xfrm>
              <a:off x="8338960" y="4754290"/>
              <a:ext cx="432248" cy="399575"/>
            </a:xfrm>
            <a:custGeom>
              <a:rect b="b" l="l" r="r" t="t"/>
              <a:pathLst>
                <a:path extrusionOk="0" h="269" w="291">
                  <a:moveTo>
                    <a:pt x="0" y="0"/>
                  </a:moveTo>
                  <a:lnTo>
                    <a:pt x="290" y="0"/>
                  </a:lnTo>
                  <a:lnTo>
                    <a:pt x="290" y="268"/>
                  </a:lnTo>
                  <a:lnTo>
                    <a:pt x="0" y="268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495" name="Google Shape;495;p16"/>
            <p:cNvSpPr/>
            <p:nvPr/>
          </p:nvSpPr>
          <p:spPr>
            <a:xfrm>
              <a:off x="8769723" y="4754290"/>
              <a:ext cx="433734" cy="399575"/>
            </a:xfrm>
            <a:custGeom>
              <a:rect b="b" l="l" r="r" t="t"/>
              <a:pathLst>
                <a:path extrusionOk="0" h="269" w="292">
                  <a:moveTo>
                    <a:pt x="0" y="0"/>
                  </a:moveTo>
                  <a:lnTo>
                    <a:pt x="291" y="0"/>
                  </a:lnTo>
                  <a:lnTo>
                    <a:pt x="291" y="268"/>
                  </a:lnTo>
                  <a:lnTo>
                    <a:pt x="0" y="268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sp>
      </p:grpSp>
      <p:sp>
        <p:nvSpPr>
          <p:cNvPr id="496" name="Google Shape;496;p16"/>
          <p:cNvSpPr/>
          <p:nvPr/>
        </p:nvSpPr>
        <p:spPr>
          <a:xfrm>
            <a:off x="864230" y="-19553"/>
            <a:ext cx="432248" cy="401061"/>
          </a:xfrm>
          <a:custGeom>
            <a:rect b="b" l="l" r="r" t="t"/>
            <a:pathLst>
              <a:path extrusionOk="0" h="270" w="291">
                <a:moveTo>
                  <a:pt x="0" y="0"/>
                </a:moveTo>
                <a:lnTo>
                  <a:pt x="290" y="0"/>
                </a:lnTo>
                <a:lnTo>
                  <a:pt x="290" y="269"/>
                </a:lnTo>
                <a:lnTo>
                  <a:pt x="0" y="269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7" name="Google Shape;497;p16"/>
          <p:cNvSpPr/>
          <p:nvPr/>
        </p:nvSpPr>
        <p:spPr>
          <a:xfrm>
            <a:off x="864230" y="4763463"/>
            <a:ext cx="432248" cy="399575"/>
          </a:xfrm>
          <a:custGeom>
            <a:rect b="b" l="l" r="r" t="t"/>
            <a:pathLst>
              <a:path extrusionOk="0" h="269" w="291">
                <a:moveTo>
                  <a:pt x="0" y="0"/>
                </a:moveTo>
                <a:lnTo>
                  <a:pt x="290" y="0"/>
                </a:lnTo>
                <a:lnTo>
                  <a:pt x="290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8" name="Google Shape;498;p16"/>
          <p:cNvSpPr/>
          <p:nvPr/>
        </p:nvSpPr>
        <p:spPr>
          <a:xfrm rot="-5400000">
            <a:off x="6305076" y="2181637"/>
            <a:ext cx="5172974" cy="780226"/>
          </a:xfrm>
          <a:custGeom>
            <a:rect b="b" l="l" r="r" t="t"/>
            <a:pathLst>
              <a:path extrusionOk="0" h="675" w="4458">
                <a:moveTo>
                  <a:pt x="2" y="145"/>
                </a:moveTo>
                <a:lnTo>
                  <a:pt x="63" y="48"/>
                </a:lnTo>
                <a:cubicBezTo>
                  <a:pt x="90" y="4"/>
                  <a:pt x="159" y="4"/>
                  <a:pt x="186" y="48"/>
                </a:cubicBezTo>
                <a:lnTo>
                  <a:pt x="187" y="50"/>
                </a:lnTo>
                <a:cubicBezTo>
                  <a:pt x="214" y="94"/>
                  <a:pt x="283" y="94"/>
                  <a:pt x="310" y="50"/>
                </a:cubicBezTo>
                <a:lnTo>
                  <a:pt x="311" y="48"/>
                </a:lnTo>
                <a:cubicBezTo>
                  <a:pt x="338" y="4"/>
                  <a:pt x="407" y="4"/>
                  <a:pt x="434" y="48"/>
                </a:cubicBezTo>
                <a:lnTo>
                  <a:pt x="435" y="48"/>
                </a:lnTo>
                <a:cubicBezTo>
                  <a:pt x="462" y="92"/>
                  <a:pt x="530" y="92"/>
                  <a:pt x="557" y="48"/>
                </a:cubicBezTo>
                <a:lnTo>
                  <a:pt x="559" y="46"/>
                </a:lnTo>
                <a:cubicBezTo>
                  <a:pt x="586" y="3"/>
                  <a:pt x="654" y="3"/>
                  <a:pt x="681" y="46"/>
                </a:cubicBezTo>
                <a:lnTo>
                  <a:pt x="682" y="48"/>
                </a:lnTo>
                <a:cubicBezTo>
                  <a:pt x="710" y="92"/>
                  <a:pt x="778" y="92"/>
                  <a:pt x="805" y="48"/>
                </a:cubicBezTo>
                <a:lnTo>
                  <a:pt x="806" y="46"/>
                </a:lnTo>
                <a:cubicBezTo>
                  <a:pt x="834" y="3"/>
                  <a:pt x="902" y="3"/>
                  <a:pt x="929" y="46"/>
                </a:cubicBezTo>
                <a:lnTo>
                  <a:pt x="930" y="48"/>
                </a:lnTo>
                <a:cubicBezTo>
                  <a:pt x="957" y="92"/>
                  <a:pt x="1026" y="92"/>
                  <a:pt x="1053" y="48"/>
                </a:cubicBezTo>
                <a:lnTo>
                  <a:pt x="1054" y="46"/>
                </a:lnTo>
                <a:cubicBezTo>
                  <a:pt x="1081" y="3"/>
                  <a:pt x="1149" y="3"/>
                  <a:pt x="1176" y="46"/>
                </a:cubicBezTo>
                <a:lnTo>
                  <a:pt x="1178" y="48"/>
                </a:lnTo>
                <a:cubicBezTo>
                  <a:pt x="1205" y="91"/>
                  <a:pt x="1273" y="91"/>
                  <a:pt x="1300" y="48"/>
                </a:cubicBezTo>
                <a:lnTo>
                  <a:pt x="1301" y="46"/>
                </a:lnTo>
                <a:cubicBezTo>
                  <a:pt x="1328" y="3"/>
                  <a:pt x="1397" y="3"/>
                  <a:pt x="1424" y="46"/>
                </a:cubicBezTo>
                <a:lnTo>
                  <a:pt x="1425" y="48"/>
                </a:lnTo>
                <a:cubicBezTo>
                  <a:pt x="1452" y="91"/>
                  <a:pt x="1520" y="91"/>
                  <a:pt x="1548" y="48"/>
                </a:cubicBezTo>
                <a:lnTo>
                  <a:pt x="1549" y="46"/>
                </a:lnTo>
                <a:cubicBezTo>
                  <a:pt x="1576" y="2"/>
                  <a:pt x="1644" y="2"/>
                  <a:pt x="1672" y="46"/>
                </a:cubicBezTo>
                <a:lnTo>
                  <a:pt x="1673" y="48"/>
                </a:lnTo>
                <a:cubicBezTo>
                  <a:pt x="1700" y="91"/>
                  <a:pt x="1768" y="91"/>
                  <a:pt x="1796" y="48"/>
                </a:cubicBezTo>
                <a:lnTo>
                  <a:pt x="1796" y="46"/>
                </a:lnTo>
                <a:cubicBezTo>
                  <a:pt x="1824" y="3"/>
                  <a:pt x="1892" y="3"/>
                  <a:pt x="1919" y="46"/>
                </a:cubicBezTo>
                <a:lnTo>
                  <a:pt x="1920" y="48"/>
                </a:lnTo>
                <a:cubicBezTo>
                  <a:pt x="1947" y="91"/>
                  <a:pt x="2015" y="91"/>
                  <a:pt x="2043" y="48"/>
                </a:cubicBezTo>
                <a:lnTo>
                  <a:pt x="2044" y="46"/>
                </a:lnTo>
                <a:cubicBezTo>
                  <a:pt x="2071" y="2"/>
                  <a:pt x="2139" y="2"/>
                  <a:pt x="2167" y="46"/>
                </a:cubicBezTo>
                <a:lnTo>
                  <a:pt x="2168" y="48"/>
                </a:lnTo>
                <a:cubicBezTo>
                  <a:pt x="2195" y="91"/>
                  <a:pt x="2264" y="91"/>
                  <a:pt x="2291" y="48"/>
                </a:cubicBezTo>
                <a:lnTo>
                  <a:pt x="2292" y="46"/>
                </a:lnTo>
                <a:cubicBezTo>
                  <a:pt x="2319" y="3"/>
                  <a:pt x="2387" y="3"/>
                  <a:pt x="2414" y="46"/>
                </a:cubicBezTo>
                <a:lnTo>
                  <a:pt x="2415" y="48"/>
                </a:lnTo>
                <a:cubicBezTo>
                  <a:pt x="2443" y="91"/>
                  <a:pt x="2511" y="91"/>
                  <a:pt x="2538" y="48"/>
                </a:cubicBezTo>
                <a:lnTo>
                  <a:pt x="2539" y="46"/>
                </a:lnTo>
                <a:cubicBezTo>
                  <a:pt x="2566" y="3"/>
                  <a:pt x="2635" y="3"/>
                  <a:pt x="2662" y="46"/>
                </a:cubicBezTo>
                <a:lnTo>
                  <a:pt x="2663" y="48"/>
                </a:lnTo>
                <a:cubicBezTo>
                  <a:pt x="2690" y="92"/>
                  <a:pt x="2758" y="92"/>
                  <a:pt x="2785" y="48"/>
                </a:cubicBezTo>
                <a:lnTo>
                  <a:pt x="2787" y="46"/>
                </a:lnTo>
                <a:cubicBezTo>
                  <a:pt x="2814" y="3"/>
                  <a:pt x="2882" y="3"/>
                  <a:pt x="2909" y="46"/>
                </a:cubicBezTo>
                <a:lnTo>
                  <a:pt x="2910" y="48"/>
                </a:lnTo>
                <a:cubicBezTo>
                  <a:pt x="2938" y="92"/>
                  <a:pt x="3006" y="92"/>
                  <a:pt x="3033" y="48"/>
                </a:cubicBezTo>
                <a:lnTo>
                  <a:pt x="3034" y="46"/>
                </a:lnTo>
                <a:cubicBezTo>
                  <a:pt x="3062" y="3"/>
                  <a:pt x="3130" y="3"/>
                  <a:pt x="3157" y="46"/>
                </a:cubicBezTo>
                <a:lnTo>
                  <a:pt x="3158" y="48"/>
                </a:lnTo>
                <a:cubicBezTo>
                  <a:pt x="3186" y="92"/>
                  <a:pt x="3254" y="92"/>
                  <a:pt x="3281" y="48"/>
                </a:cubicBezTo>
                <a:lnTo>
                  <a:pt x="3282" y="47"/>
                </a:lnTo>
                <a:cubicBezTo>
                  <a:pt x="3309" y="3"/>
                  <a:pt x="3377" y="3"/>
                  <a:pt x="3405" y="47"/>
                </a:cubicBezTo>
                <a:lnTo>
                  <a:pt x="3405" y="48"/>
                </a:lnTo>
                <a:cubicBezTo>
                  <a:pt x="3433" y="92"/>
                  <a:pt x="3501" y="92"/>
                  <a:pt x="3528" y="48"/>
                </a:cubicBezTo>
                <a:lnTo>
                  <a:pt x="3529" y="46"/>
                </a:lnTo>
                <a:cubicBezTo>
                  <a:pt x="3557" y="3"/>
                  <a:pt x="3625" y="3"/>
                  <a:pt x="3652" y="46"/>
                </a:cubicBezTo>
                <a:lnTo>
                  <a:pt x="3653" y="48"/>
                </a:lnTo>
                <a:cubicBezTo>
                  <a:pt x="3680" y="92"/>
                  <a:pt x="3748" y="92"/>
                  <a:pt x="3776" y="48"/>
                </a:cubicBezTo>
                <a:lnTo>
                  <a:pt x="3777" y="46"/>
                </a:lnTo>
                <a:cubicBezTo>
                  <a:pt x="3804" y="3"/>
                  <a:pt x="3872" y="3"/>
                  <a:pt x="3900" y="47"/>
                </a:cubicBezTo>
                <a:cubicBezTo>
                  <a:pt x="3927" y="91"/>
                  <a:pt x="3996" y="91"/>
                  <a:pt x="4023" y="46"/>
                </a:cubicBezTo>
                <a:lnTo>
                  <a:pt x="4024" y="44"/>
                </a:lnTo>
                <a:cubicBezTo>
                  <a:pt x="4051" y="0"/>
                  <a:pt x="4121" y="0"/>
                  <a:pt x="4148" y="44"/>
                </a:cubicBezTo>
                <a:lnTo>
                  <a:pt x="4149" y="46"/>
                </a:lnTo>
                <a:cubicBezTo>
                  <a:pt x="4176" y="91"/>
                  <a:pt x="4245" y="91"/>
                  <a:pt x="4272" y="47"/>
                </a:cubicBezTo>
                <a:cubicBezTo>
                  <a:pt x="4300" y="3"/>
                  <a:pt x="4368" y="3"/>
                  <a:pt x="4395" y="47"/>
                </a:cubicBezTo>
                <a:lnTo>
                  <a:pt x="4457" y="146"/>
                </a:lnTo>
                <a:lnTo>
                  <a:pt x="4457" y="147"/>
                </a:lnTo>
                <a:lnTo>
                  <a:pt x="4457" y="671"/>
                </a:lnTo>
                <a:cubicBezTo>
                  <a:pt x="4457" y="673"/>
                  <a:pt x="4456" y="674"/>
                  <a:pt x="4454" y="674"/>
                </a:cubicBezTo>
                <a:lnTo>
                  <a:pt x="3" y="674"/>
                </a:lnTo>
                <a:cubicBezTo>
                  <a:pt x="2" y="674"/>
                  <a:pt x="0" y="673"/>
                  <a:pt x="0" y="671"/>
                </a:cubicBezTo>
                <a:lnTo>
                  <a:pt x="0" y="147"/>
                </a:lnTo>
                <a:cubicBezTo>
                  <a:pt x="1" y="146"/>
                  <a:pt x="1" y="146"/>
                  <a:pt x="2" y="145"/>
                </a:cubicBezTo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" name="Google Shape;499;p16"/>
          <p:cNvSpPr/>
          <p:nvPr/>
        </p:nvSpPr>
        <p:spPr>
          <a:xfrm flipH="1">
            <a:off x="8765400" y="4118089"/>
            <a:ext cx="252300" cy="252300"/>
          </a:xfrm>
          <a:prstGeom prst="mathPlus">
            <a:avLst>
              <a:gd fmla="val 10407" name="adj1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00" name="Google Shape;500;p16"/>
          <p:cNvSpPr/>
          <p:nvPr/>
        </p:nvSpPr>
        <p:spPr>
          <a:xfrm>
            <a:off x="8973074" y="3272950"/>
            <a:ext cx="624000" cy="624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501" name="Google Shape;501;p16"/>
          <p:cNvSpPr/>
          <p:nvPr/>
        </p:nvSpPr>
        <p:spPr>
          <a:xfrm>
            <a:off x="864230" y="380022"/>
            <a:ext cx="432248" cy="399575"/>
          </a:xfrm>
          <a:custGeom>
            <a:rect b="b" l="l" r="r" t="t"/>
            <a:pathLst>
              <a:path extrusionOk="0" h="269" w="291">
                <a:moveTo>
                  <a:pt x="0" y="0"/>
                </a:moveTo>
                <a:lnTo>
                  <a:pt x="290" y="0"/>
                </a:lnTo>
                <a:lnTo>
                  <a:pt x="290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2" name="Google Shape;502;p16"/>
          <p:cNvSpPr/>
          <p:nvPr/>
        </p:nvSpPr>
        <p:spPr>
          <a:xfrm>
            <a:off x="864230" y="778112"/>
            <a:ext cx="432248" cy="399575"/>
          </a:xfrm>
          <a:custGeom>
            <a:rect b="b" l="l" r="r" t="t"/>
            <a:pathLst>
              <a:path extrusionOk="0" h="269" w="291">
                <a:moveTo>
                  <a:pt x="0" y="0"/>
                </a:moveTo>
                <a:lnTo>
                  <a:pt x="290" y="0"/>
                </a:lnTo>
                <a:lnTo>
                  <a:pt x="290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3" name="Google Shape;503;p16"/>
          <p:cNvSpPr/>
          <p:nvPr/>
        </p:nvSpPr>
        <p:spPr>
          <a:xfrm>
            <a:off x="864230" y="1176201"/>
            <a:ext cx="432248" cy="401061"/>
          </a:xfrm>
          <a:custGeom>
            <a:rect b="b" l="l" r="r" t="t"/>
            <a:pathLst>
              <a:path extrusionOk="0" h="270" w="291">
                <a:moveTo>
                  <a:pt x="0" y="0"/>
                </a:moveTo>
                <a:lnTo>
                  <a:pt x="290" y="0"/>
                </a:lnTo>
                <a:lnTo>
                  <a:pt x="290" y="269"/>
                </a:lnTo>
                <a:lnTo>
                  <a:pt x="0" y="269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4" name="Google Shape;504;p16"/>
          <p:cNvSpPr/>
          <p:nvPr/>
        </p:nvSpPr>
        <p:spPr>
          <a:xfrm>
            <a:off x="864230" y="1575776"/>
            <a:ext cx="432248" cy="399575"/>
          </a:xfrm>
          <a:custGeom>
            <a:rect b="b" l="l" r="r" t="t"/>
            <a:pathLst>
              <a:path extrusionOk="0" h="269" w="291">
                <a:moveTo>
                  <a:pt x="0" y="0"/>
                </a:moveTo>
                <a:lnTo>
                  <a:pt x="290" y="0"/>
                </a:lnTo>
                <a:lnTo>
                  <a:pt x="290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5" name="Google Shape;505;p16"/>
          <p:cNvSpPr/>
          <p:nvPr/>
        </p:nvSpPr>
        <p:spPr>
          <a:xfrm>
            <a:off x="864230" y="1973865"/>
            <a:ext cx="432248" cy="399575"/>
          </a:xfrm>
          <a:custGeom>
            <a:rect b="b" l="l" r="r" t="t"/>
            <a:pathLst>
              <a:path extrusionOk="0" h="269" w="291">
                <a:moveTo>
                  <a:pt x="0" y="0"/>
                </a:moveTo>
                <a:lnTo>
                  <a:pt x="290" y="0"/>
                </a:lnTo>
                <a:lnTo>
                  <a:pt x="290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6" name="Google Shape;506;p16"/>
          <p:cNvSpPr/>
          <p:nvPr/>
        </p:nvSpPr>
        <p:spPr>
          <a:xfrm>
            <a:off x="864230" y="2371955"/>
            <a:ext cx="432248" cy="399575"/>
          </a:xfrm>
          <a:custGeom>
            <a:rect b="b" l="l" r="r" t="t"/>
            <a:pathLst>
              <a:path extrusionOk="0" h="269" w="291">
                <a:moveTo>
                  <a:pt x="0" y="0"/>
                </a:moveTo>
                <a:lnTo>
                  <a:pt x="290" y="0"/>
                </a:lnTo>
                <a:lnTo>
                  <a:pt x="290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7" name="Google Shape;507;p16"/>
          <p:cNvSpPr/>
          <p:nvPr/>
        </p:nvSpPr>
        <p:spPr>
          <a:xfrm>
            <a:off x="864230" y="2770044"/>
            <a:ext cx="432248" cy="401061"/>
          </a:xfrm>
          <a:custGeom>
            <a:rect b="b" l="l" r="r" t="t"/>
            <a:pathLst>
              <a:path extrusionOk="0" h="270" w="291">
                <a:moveTo>
                  <a:pt x="0" y="0"/>
                </a:moveTo>
                <a:lnTo>
                  <a:pt x="290" y="0"/>
                </a:lnTo>
                <a:lnTo>
                  <a:pt x="290" y="269"/>
                </a:lnTo>
                <a:lnTo>
                  <a:pt x="0" y="269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8" name="Google Shape;508;p16"/>
          <p:cNvSpPr/>
          <p:nvPr/>
        </p:nvSpPr>
        <p:spPr>
          <a:xfrm>
            <a:off x="864230" y="3169619"/>
            <a:ext cx="432248" cy="399575"/>
          </a:xfrm>
          <a:custGeom>
            <a:rect b="b" l="l" r="r" t="t"/>
            <a:pathLst>
              <a:path extrusionOk="0" h="269" w="291">
                <a:moveTo>
                  <a:pt x="0" y="0"/>
                </a:moveTo>
                <a:lnTo>
                  <a:pt x="290" y="0"/>
                </a:lnTo>
                <a:lnTo>
                  <a:pt x="290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9" name="Google Shape;509;p16"/>
          <p:cNvSpPr/>
          <p:nvPr/>
        </p:nvSpPr>
        <p:spPr>
          <a:xfrm>
            <a:off x="864230" y="3567709"/>
            <a:ext cx="432248" cy="399575"/>
          </a:xfrm>
          <a:custGeom>
            <a:rect b="b" l="l" r="r" t="t"/>
            <a:pathLst>
              <a:path extrusionOk="0" h="269" w="291">
                <a:moveTo>
                  <a:pt x="0" y="0"/>
                </a:moveTo>
                <a:lnTo>
                  <a:pt x="290" y="0"/>
                </a:lnTo>
                <a:lnTo>
                  <a:pt x="290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0" name="Google Shape;510;p16"/>
          <p:cNvSpPr/>
          <p:nvPr/>
        </p:nvSpPr>
        <p:spPr>
          <a:xfrm>
            <a:off x="864230" y="3965798"/>
            <a:ext cx="432248" cy="401061"/>
          </a:xfrm>
          <a:custGeom>
            <a:rect b="b" l="l" r="r" t="t"/>
            <a:pathLst>
              <a:path extrusionOk="0" h="270" w="291">
                <a:moveTo>
                  <a:pt x="0" y="0"/>
                </a:moveTo>
                <a:lnTo>
                  <a:pt x="290" y="0"/>
                </a:lnTo>
                <a:lnTo>
                  <a:pt x="290" y="269"/>
                </a:lnTo>
                <a:lnTo>
                  <a:pt x="0" y="269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1" name="Google Shape;511;p16"/>
          <p:cNvSpPr/>
          <p:nvPr/>
        </p:nvSpPr>
        <p:spPr>
          <a:xfrm>
            <a:off x="864230" y="4365373"/>
            <a:ext cx="432248" cy="399575"/>
          </a:xfrm>
          <a:custGeom>
            <a:rect b="b" l="l" r="r" t="t"/>
            <a:pathLst>
              <a:path extrusionOk="0" h="269" w="291">
                <a:moveTo>
                  <a:pt x="0" y="0"/>
                </a:moveTo>
                <a:lnTo>
                  <a:pt x="290" y="0"/>
                </a:lnTo>
                <a:lnTo>
                  <a:pt x="290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17"/>
          <p:cNvSpPr txBox="1"/>
          <p:nvPr>
            <p:ph type="title"/>
          </p:nvPr>
        </p:nvSpPr>
        <p:spPr>
          <a:xfrm>
            <a:off x="713225" y="1810850"/>
            <a:ext cx="3604200" cy="182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14" name="Google Shape;514;p17"/>
          <p:cNvSpPr txBox="1"/>
          <p:nvPr>
            <p:ph idx="1" type="subTitle"/>
          </p:nvPr>
        </p:nvSpPr>
        <p:spPr>
          <a:xfrm>
            <a:off x="713225" y="3634075"/>
            <a:ext cx="3604200" cy="96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5" name="Google Shape;515;p17"/>
          <p:cNvSpPr/>
          <p:nvPr>
            <p:ph idx="2" type="pic"/>
          </p:nvPr>
        </p:nvSpPr>
        <p:spPr>
          <a:xfrm>
            <a:off x="4741825" y="2200"/>
            <a:ext cx="3544200" cy="4348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6" name="Google Shape;516;p17"/>
          <p:cNvSpPr/>
          <p:nvPr/>
        </p:nvSpPr>
        <p:spPr>
          <a:xfrm rot="-2699936">
            <a:off x="8010678" y="3275745"/>
            <a:ext cx="588914" cy="570370"/>
          </a:xfrm>
          <a:custGeom>
            <a:rect b="b" l="l" r="r" t="t"/>
            <a:pathLst>
              <a:path extrusionOk="0" h="1425" w="1543">
                <a:moveTo>
                  <a:pt x="1123" y="1424"/>
                </a:moveTo>
                <a:lnTo>
                  <a:pt x="418" y="1424"/>
                </a:lnTo>
                <a:cubicBezTo>
                  <a:pt x="188" y="1424"/>
                  <a:pt x="0" y="1250"/>
                  <a:pt x="0" y="1038"/>
                </a:cubicBezTo>
                <a:lnTo>
                  <a:pt x="0" y="387"/>
                </a:lnTo>
                <a:cubicBezTo>
                  <a:pt x="0" y="174"/>
                  <a:pt x="188" y="0"/>
                  <a:pt x="418" y="0"/>
                </a:cubicBezTo>
                <a:lnTo>
                  <a:pt x="1123" y="0"/>
                </a:lnTo>
                <a:cubicBezTo>
                  <a:pt x="1353" y="0"/>
                  <a:pt x="1542" y="174"/>
                  <a:pt x="1542" y="387"/>
                </a:cubicBezTo>
                <a:lnTo>
                  <a:pt x="1542" y="1038"/>
                </a:lnTo>
                <a:cubicBezTo>
                  <a:pt x="1542" y="1250"/>
                  <a:pt x="1353" y="1424"/>
                  <a:pt x="1123" y="1424"/>
                </a:cubicBezTo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" name="Google Shape;517;p17"/>
          <p:cNvSpPr/>
          <p:nvPr/>
        </p:nvSpPr>
        <p:spPr>
          <a:xfrm>
            <a:off x="8286024" y="-13"/>
            <a:ext cx="430462" cy="398035"/>
          </a:xfrm>
          <a:custGeom>
            <a:rect b="b" l="l" r="r" t="t"/>
            <a:pathLst>
              <a:path extrusionOk="0" h="270" w="292">
                <a:moveTo>
                  <a:pt x="0" y="0"/>
                </a:moveTo>
                <a:lnTo>
                  <a:pt x="291" y="0"/>
                </a:lnTo>
                <a:lnTo>
                  <a:pt x="291" y="269"/>
                </a:lnTo>
                <a:lnTo>
                  <a:pt x="0" y="269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8" name="Google Shape;518;p17"/>
          <p:cNvSpPr/>
          <p:nvPr/>
        </p:nvSpPr>
        <p:spPr>
          <a:xfrm>
            <a:off x="8715012" y="-13"/>
            <a:ext cx="428988" cy="398035"/>
          </a:xfrm>
          <a:custGeom>
            <a:rect b="b" l="l" r="r" t="t"/>
            <a:pathLst>
              <a:path extrusionOk="0" h="270" w="291">
                <a:moveTo>
                  <a:pt x="0" y="0"/>
                </a:moveTo>
                <a:lnTo>
                  <a:pt x="290" y="0"/>
                </a:lnTo>
                <a:lnTo>
                  <a:pt x="290" y="269"/>
                </a:lnTo>
                <a:lnTo>
                  <a:pt x="0" y="269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9" name="Google Shape;519;p17"/>
          <p:cNvSpPr/>
          <p:nvPr/>
        </p:nvSpPr>
        <p:spPr>
          <a:xfrm>
            <a:off x="8286024" y="396549"/>
            <a:ext cx="430462" cy="396561"/>
          </a:xfrm>
          <a:custGeom>
            <a:rect b="b" l="l" r="r" t="t"/>
            <a:pathLst>
              <a:path extrusionOk="0" h="269" w="292">
                <a:moveTo>
                  <a:pt x="0" y="0"/>
                </a:moveTo>
                <a:lnTo>
                  <a:pt x="291" y="0"/>
                </a:lnTo>
                <a:lnTo>
                  <a:pt x="291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0" name="Google Shape;520;p17"/>
          <p:cNvSpPr/>
          <p:nvPr/>
        </p:nvSpPr>
        <p:spPr>
          <a:xfrm>
            <a:off x="8715012" y="396549"/>
            <a:ext cx="428988" cy="396561"/>
          </a:xfrm>
          <a:custGeom>
            <a:rect b="b" l="l" r="r" t="t"/>
            <a:pathLst>
              <a:path extrusionOk="0" h="269" w="291">
                <a:moveTo>
                  <a:pt x="0" y="0"/>
                </a:moveTo>
                <a:lnTo>
                  <a:pt x="290" y="0"/>
                </a:lnTo>
                <a:lnTo>
                  <a:pt x="290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1" name="Google Shape;521;p17"/>
          <p:cNvSpPr/>
          <p:nvPr/>
        </p:nvSpPr>
        <p:spPr>
          <a:xfrm>
            <a:off x="8286024" y="791635"/>
            <a:ext cx="430462" cy="396561"/>
          </a:xfrm>
          <a:custGeom>
            <a:rect b="b" l="l" r="r" t="t"/>
            <a:pathLst>
              <a:path extrusionOk="0" h="269" w="292">
                <a:moveTo>
                  <a:pt x="0" y="0"/>
                </a:moveTo>
                <a:lnTo>
                  <a:pt x="291" y="0"/>
                </a:lnTo>
                <a:lnTo>
                  <a:pt x="291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2" name="Google Shape;522;p17"/>
          <p:cNvSpPr/>
          <p:nvPr/>
        </p:nvSpPr>
        <p:spPr>
          <a:xfrm>
            <a:off x="8715012" y="791635"/>
            <a:ext cx="428988" cy="396561"/>
          </a:xfrm>
          <a:custGeom>
            <a:rect b="b" l="l" r="r" t="t"/>
            <a:pathLst>
              <a:path extrusionOk="0" h="269" w="291">
                <a:moveTo>
                  <a:pt x="0" y="0"/>
                </a:moveTo>
                <a:lnTo>
                  <a:pt x="290" y="0"/>
                </a:lnTo>
                <a:lnTo>
                  <a:pt x="290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3" name="Google Shape;523;p17"/>
          <p:cNvSpPr/>
          <p:nvPr/>
        </p:nvSpPr>
        <p:spPr>
          <a:xfrm>
            <a:off x="8286024" y="1186722"/>
            <a:ext cx="430462" cy="398035"/>
          </a:xfrm>
          <a:custGeom>
            <a:rect b="b" l="l" r="r" t="t"/>
            <a:pathLst>
              <a:path extrusionOk="0" h="270" w="292">
                <a:moveTo>
                  <a:pt x="0" y="0"/>
                </a:moveTo>
                <a:lnTo>
                  <a:pt x="291" y="0"/>
                </a:lnTo>
                <a:lnTo>
                  <a:pt x="291" y="269"/>
                </a:lnTo>
                <a:lnTo>
                  <a:pt x="0" y="269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4" name="Google Shape;524;p17"/>
          <p:cNvSpPr/>
          <p:nvPr/>
        </p:nvSpPr>
        <p:spPr>
          <a:xfrm>
            <a:off x="8715012" y="1186722"/>
            <a:ext cx="428988" cy="398035"/>
          </a:xfrm>
          <a:custGeom>
            <a:rect b="b" l="l" r="r" t="t"/>
            <a:pathLst>
              <a:path extrusionOk="0" h="270" w="291">
                <a:moveTo>
                  <a:pt x="0" y="0"/>
                </a:moveTo>
                <a:lnTo>
                  <a:pt x="290" y="0"/>
                </a:lnTo>
                <a:lnTo>
                  <a:pt x="290" y="269"/>
                </a:lnTo>
                <a:lnTo>
                  <a:pt x="0" y="269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5" name="Google Shape;525;p17"/>
          <p:cNvSpPr/>
          <p:nvPr/>
        </p:nvSpPr>
        <p:spPr>
          <a:xfrm>
            <a:off x="8286024" y="1583283"/>
            <a:ext cx="430462" cy="396561"/>
          </a:xfrm>
          <a:custGeom>
            <a:rect b="b" l="l" r="r" t="t"/>
            <a:pathLst>
              <a:path extrusionOk="0" h="269" w="292">
                <a:moveTo>
                  <a:pt x="0" y="0"/>
                </a:moveTo>
                <a:lnTo>
                  <a:pt x="291" y="0"/>
                </a:lnTo>
                <a:lnTo>
                  <a:pt x="291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6" name="Google Shape;526;p17"/>
          <p:cNvSpPr/>
          <p:nvPr/>
        </p:nvSpPr>
        <p:spPr>
          <a:xfrm>
            <a:off x="8715012" y="1583283"/>
            <a:ext cx="428988" cy="396561"/>
          </a:xfrm>
          <a:custGeom>
            <a:rect b="b" l="l" r="r" t="t"/>
            <a:pathLst>
              <a:path extrusionOk="0" h="269" w="291">
                <a:moveTo>
                  <a:pt x="0" y="0"/>
                </a:moveTo>
                <a:lnTo>
                  <a:pt x="290" y="0"/>
                </a:lnTo>
                <a:lnTo>
                  <a:pt x="290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7" name="Google Shape;527;p17"/>
          <p:cNvSpPr/>
          <p:nvPr/>
        </p:nvSpPr>
        <p:spPr>
          <a:xfrm>
            <a:off x="8286024" y="1978370"/>
            <a:ext cx="430462" cy="396561"/>
          </a:xfrm>
          <a:custGeom>
            <a:rect b="b" l="l" r="r" t="t"/>
            <a:pathLst>
              <a:path extrusionOk="0" h="269" w="292">
                <a:moveTo>
                  <a:pt x="0" y="0"/>
                </a:moveTo>
                <a:lnTo>
                  <a:pt x="291" y="0"/>
                </a:lnTo>
                <a:lnTo>
                  <a:pt x="291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8" name="Google Shape;528;p17"/>
          <p:cNvSpPr/>
          <p:nvPr/>
        </p:nvSpPr>
        <p:spPr>
          <a:xfrm>
            <a:off x="8715012" y="1978370"/>
            <a:ext cx="428988" cy="396561"/>
          </a:xfrm>
          <a:custGeom>
            <a:rect b="b" l="l" r="r" t="t"/>
            <a:pathLst>
              <a:path extrusionOk="0" h="269" w="291">
                <a:moveTo>
                  <a:pt x="0" y="0"/>
                </a:moveTo>
                <a:lnTo>
                  <a:pt x="290" y="0"/>
                </a:lnTo>
                <a:lnTo>
                  <a:pt x="290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9" name="Google Shape;529;p17"/>
          <p:cNvSpPr/>
          <p:nvPr/>
        </p:nvSpPr>
        <p:spPr>
          <a:xfrm>
            <a:off x="8286024" y="2373457"/>
            <a:ext cx="430462" cy="396561"/>
          </a:xfrm>
          <a:custGeom>
            <a:rect b="b" l="l" r="r" t="t"/>
            <a:pathLst>
              <a:path extrusionOk="0" h="269" w="292">
                <a:moveTo>
                  <a:pt x="0" y="0"/>
                </a:moveTo>
                <a:lnTo>
                  <a:pt x="291" y="0"/>
                </a:lnTo>
                <a:lnTo>
                  <a:pt x="291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0" name="Google Shape;530;p17"/>
          <p:cNvSpPr/>
          <p:nvPr/>
        </p:nvSpPr>
        <p:spPr>
          <a:xfrm>
            <a:off x="8715012" y="2373457"/>
            <a:ext cx="428988" cy="396561"/>
          </a:xfrm>
          <a:custGeom>
            <a:rect b="b" l="l" r="r" t="t"/>
            <a:pathLst>
              <a:path extrusionOk="0" h="269" w="291">
                <a:moveTo>
                  <a:pt x="0" y="0"/>
                </a:moveTo>
                <a:lnTo>
                  <a:pt x="290" y="0"/>
                </a:lnTo>
                <a:lnTo>
                  <a:pt x="290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1" name="Google Shape;531;p17"/>
          <p:cNvSpPr/>
          <p:nvPr/>
        </p:nvSpPr>
        <p:spPr>
          <a:xfrm>
            <a:off x="8286024" y="2768544"/>
            <a:ext cx="430462" cy="398035"/>
          </a:xfrm>
          <a:custGeom>
            <a:rect b="b" l="l" r="r" t="t"/>
            <a:pathLst>
              <a:path extrusionOk="0" h="270" w="292">
                <a:moveTo>
                  <a:pt x="0" y="0"/>
                </a:moveTo>
                <a:lnTo>
                  <a:pt x="291" y="0"/>
                </a:lnTo>
                <a:lnTo>
                  <a:pt x="291" y="269"/>
                </a:lnTo>
                <a:lnTo>
                  <a:pt x="0" y="269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2" name="Google Shape;532;p17"/>
          <p:cNvSpPr/>
          <p:nvPr/>
        </p:nvSpPr>
        <p:spPr>
          <a:xfrm>
            <a:off x="8715012" y="2768544"/>
            <a:ext cx="428988" cy="398035"/>
          </a:xfrm>
          <a:custGeom>
            <a:rect b="b" l="l" r="r" t="t"/>
            <a:pathLst>
              <a:path extrusionOk="0" h="270" w="291">
                <a:moveTo>
                  <a:pt x="0" y="0"/>
                </a:moveTo>
                <a:lnTo>
                  <a:pt x="290" y="0"/>
                </a:lnTo>
                <a:lnTo>
                  <a:pt x="290" y="269"/>
                </a:lnTo>
                <a:lnTo>
                  <a:pt x="0" y="269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3" name="Google Shape;533;p17"/>
          <p:cNvSpPr/>
          <p:nvPr/>
        </p:nvSpPr>
        <p:spPr>
          <a:xfrm>
            <a:off x="8286024" y="3165105"/>
            <a:ext cx="430462" cy="396561"/>
          </a:xfrm>
          <a:custGeom>
            <a:rect b="b" l="l" r="r" t="t"/>
            <a:pathLst>
              <a:path extrusionOk="0" h="269" w="292">
                <a:moveTo>
                  <a:pt x="0" y="0"/>
                </a:moveTo>
                <a:lnTo>
                  <a:pt x="291" y="0"/>
                </a:lnTo>
                <a:lnTo>
                  <a:pt x="291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4" name="Google Shape;534;p17"/>
          <p:cNvSpPr/>
          <p:nvPr/>
        </p:nvSpPr>
        <p:spPr>
          <a:xfrm>
            <a:off x="8715012" y="3165105"/>
            <a:ext cx="428988" cy="396561"/>
          </a:xfrm>
          <a:custGeom>
            <a:rect b="b" l="l" r="r" t="t"/>
            <a:pathLst>
              <a:path extrusionOk="0" h="269" w="291">
                <a:moveTo>
                  <a:pt x="0" y="0"/>
                </a:moveTo>
                <a:lnTo>
                  <a:pt x="290" y="0"/>
                </a:lnTo>
                <a:lnTo>
                  <a:pt x="290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5" name="Google Shape;535;p17"/>
          <p:cNvSpPr/>
          <p:nvPr/>
        </p:nvSpPr>
        <p:spPr>
          <a:xfrm>
            <a:off x="8286024" y="3560192"/>
            <a:ext cx="430462" cy="396561"/>
          </a:xfrm>
          <a:custGeom>
            <a:rect b="b" l="l" r="r" t="t"/>
            <a:pathLst>
              <a:path extrusionOk="0" h="269" w="292">
                <a:moveTo>
                  <a:pt x="0" y="0"/>
                </a:moveTo>
                <a:lnTo>
                  <a:pt x="291" y="0"/>
                </a:lnTo>
                <a:lnTo>
                  <a:pt x="291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6" name="Google Shape;536;p17"/>
          <p:cNvSpPr/>
          <p:nvPr/>
        </p:nvSpPr>
        <p:spPr>
          <a:xfrm>
            <a:off x="8715012" y="3560192"/>
            <a:ext cx="428988" cy="396561"/>
          </a:xfrm>
          <a:custGeom>
            <a:rect b="b" l="l" r="r" t="t"/>
            <a:pathLst>
              <a:path extrusionOk="0" h="269" w="291">
                <a:moveTo>
                  <a:pt x="0" y="0"/>
                </a:moveTo>
                <a:lnTo>
                  <a:pt x="290" y="0"/>
                </a:lnTo>
                <a:lnTo>
                  <a:pt x="290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7" name="Google Shape;537;p17"/>
          <p:cNvSpPr/>
          <p:nvPr/>
        </p:nvSpPr>
        <p:spPr>
          <a:xfrm>
            <a:off x="8286024" y="3955278"/>
            <a:ext cx="430462" cy="398035"/>
          </a:xfrm>
          <a:custGeom>
            <a:rect b="b" l="l" r="r" t="t"/>
            <a:pathLst>
              <a:path extrusionOk="0" h="270" w="292">
                <a:moveTo>
                  <a:pt x="0" y="0"/>
                </a:moveTo>
                <a:lnTo>
                  <a:pt x="291" y="0"/>
                </a:lnTo>
                <a:lnTo>
                  <a:pt x="291" y="269"/>
                </a:lnTo>
                <a:lnTo>
                  <a:pt x="0" y="269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8" name="Google Shape;538;p17"/>
          <p:cNvSpPr/>
          <p:nvPr/>
        </p:nvSpPr>
        <p:spPr>
          <a:xfrm>
            <a:off x="8715012" y="3955278"/>
            <a:ext cx="428988" cy="398035"/>
          </a:xfrm>
          <a:custGeom>
            <a:rect b="b" l="l" r="r" t="t"/>
            <a:pathLst>
              <a:path extrusionOk="0" h="270" w="291">
                <a:moveTo>
                  <a:pt x="0" y="0"/>
                </a:moveTo>
                <a:lnTo>
                  <a:pt x="290" y="0"/>
                </a:lnTo>
                <a:lnTo>
                  <a:pt x="290" y="269"/>
                </a:lnTo>
                <a:lnTo>
                  <a:pt x="0" y="269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9" name="Google Shape;539;p17"/>
          <p:cNvSpPr/>
          <p:nvPr/>
        </p:nvSpPr>
        <p:spPr>
          <a:xfrm>
            <a:off x="8286024" y="4351839"/>
            <a:ext cx="430462" cy="396561"/>
          </a:xfrm>
          <a:custGeom>
            <a:rect b="b" l="l" r="r" t="t"/>
            <a:pathLst>
              <a:path extrusionOk="0" h="269" w="292">
                <a:moveTo>
                  <a:pt x="0" y="0"/>
                </a:moveTo>
                <a:lnTo>
                  <a:pt x="291" y="0"/>
                </a:lnTo>
                <a:lnTo>
                  <a:pt x="291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0" name="Google Shape;540;p17"/>
          <p:cNvSpPr/>
          <p:nvPr/>
        </p:nvSpPr>
        <p:spPr>
          <a:xfrm>
            <a:off x="8715012" y="4351839"/>
            <a:ext cx="428988" cy="396561"/>
          </a:xfrm>
          <a:custGeom>
            <a:rect b="b" l="l" r="r" t="t"/>
            <a:pathLst>
              <a:path extrusionOk="0" h="269" w="291">
                <a:moveTo>
                  <a:pt x="0" y="0"/>
                </a:moveTo>
                <a:lnTo>
                  <a:pt x="290" y="0"/>
                </a:lnTo>
                <a:lnTo>
                  <a:pt x="290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1" name="Google Shape;541;p17"/>
          <p:cNvSpPr/>
          <p:nvPr/>
        </p:nvSpPr>
        <p:spPr>
          <a:xfrm>
            <a:off x="8286024" y="4746926"/>
            <a:ext cx="430462" cy="396561"/>
          </a:xfrm>
          <a:custGeom>
            <a:rect b="b" l="l" r="r" t="t"/>
            <a:pathLst>
              <a:path extrusionOk="0" h="269" w="292">
                <a:moveTo>
                  <a:pt x="0" y="0"/>
                </a:moveTo>
                <a:lnTo>
                  <a:pt x="291" y="0"/>
                </a:lnTo>
                <a:lnTo>
                  <a:pt x="291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2" name="Google Shape;542;p17"/>
          <p:cNvSpPr/>
          <p:nvPr/>
        </p:nvSpPr>
        <p:spPr>
          <a:xfrm>
            <a:off x="8715012" y="4746926"/>
            <a:ext cx="428988" cy="396561"/>
          </a:xfrm>
          <a:custGeom>
            <a:rect b="b" l="l" r="r" t="t"/>
            <a:pathLst>
              <a:path extrusionOk="0" h="269" w="291">
                <a:moveTo>
                  <a:pt x="0" y="0"/>
                </a:moveTo>
                <a:lnTo>
                  <a:pt x="290" y="0"/>
                </a:lnTo>
                <a:lnTo>
                  <a:pt x="290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3" name="Google Shape;543;p17"/>
          <p:cNvSpPr/>
          <p:nvPr/>
        </p:nvSpPr>
        <p:spPr>
          <a:xfrm rot="-5400000">
            <a:off x="6496464" y="4694983"/>
            <a:ext cx="252300" cy="252300"/>
          </a:xfrm>
          <a:prstGeom prst="mathPlus">
            <a:avLst>
              <a:gd fmla="val 10407" name="adj1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544" name="Google Shape;544;p17"/>
          <p:cNvGrpSpPr/>
          <p:nvPr/>
        </p:nvGrpSpPr>
        <p:grpSpPr>
          <a:xfrm>
            <a:off x="-2581" y="-72052"/>
            <a:ext cx="5007277" cy="1497075"/>
            <a:chOff x="4127" y="-72052"/>
            <a:chExt cx="5007277" cy="1497075"/>
          </a:xfrm>
        </p:grpSpPr>
        <p:sp>
          <p:nvSpPr>
            <p:cNvPr id="545" name="Google Shape;545;p17"/>
            <p:cNvSpPr/>
            <p:nvPr/>
          </p:nvSpPr>
          <p:spPr>
            <a:xfrm rot="10800000">
              <a:off x="4127" y="-72052"/>
              <a:ext cx="3898027" cy="1497075"/>
            </a:xfrm>
            <a:custGeom>
              <a:rect b="b" l="l" r="r" t="t"/>
              <a:pathLst>
                <a:path extrusionOk="0" h="757" w="1971">
                  <a:moveTo>
                    <a:pt x="0" y="756"/>
                  </a:moveTo>
                  <a:lnTo>
                    <a:pt x="1970" y="756"/>
                  </a:lnTo>
                  <a:lnTo>
                    <a:pt x="1970" y="87"/>
                  </a:lnTo>
                  <a:cubicBezTo>
                    <a:pt x="1944" y="86"/>
                    <a:pt x="1919" y="74"/>
                    <a:pt x="1904" y="51"/>
                  </a:cubicBezTo>
                  <a:lnTo>
                    <a:pt x="1903" y="49"/>
                  </a:lnTo>
                  <a:cubicBezTo>
                    <a:pt x="1873" y="0"/>
                    <a:pt x="1796" y="0"/>
                    <a:pt x="1765" y="49"/>
                  </a:cubicBezTo>
                  <a:lnTo>
                    <a:pt x="1764" y="51"/>
                  </a:lnTo>
                  <a:cubicBezTo>
                    <a:pt x="1733" y="100"/>
                    <a:pt x="1656" y="100"/>
                    <a:pt x="1625" y="51"/>
                  </a:cubicBezTo>
                  <a:lnTo>
                    <a:pt x="1624" y="49"/>
                  </a:lnTo>
                  <a:cubicBezTo>
                    <a:pt x="1594" y="0"/>
                    <a:pt x="1517" y="0"/>
                    <a:pt x="1486" y="49"/>
                  </a:cubicBezTo>
                  <a:lnTo>
                    <a:pt x="1485" y="51"/>
                  </a:lnTo>
                  <a:cubicBezTo>
                    <a:pt x="1454" y="100"/>
                    <a:pt x="1377" y="100"/>
                    <a:pt x="1347" y="51"/>
                  </a:cubicBezTo>
                  <a:lnTo>
                    <a:pt x="1346" y="49"/>
                  </a:lnTo>
                  <a:cubicBezTo>
                    <a:pt x="1315" y="0"/>
                    <a:pt x="1238" y="0"/>
                    <a:pt x="1207" y="49"/>
                  </a:cubicBezTo>
                  <a:lnTo>
                    <a:pt x="1207" y="51"/>
                  </a:lnTo>
                  <a:cubicBezTo>
                    <a:pt x="1176" y="100"/>
                    <a:pt x="1099" y="100"/>
                    <a:pt x="1068" y="51"/>
                  </a:cubicBezTo>
                  <a:lnTo>
                    <a:pt x="1067" y="48"/>
                  </a:lnTo>
                  <a:cubicBezTo>
                    <a:pt x="1036" y="0"/>
                    <a:pt x="960" y="0"/>
                    <a:pt x="929" y="48"/>
                  </a:cubicBezTo>
                  <a:lnTo>
                    <a:pt x="927" y="51"/>
                  </a:lnTo>
                  <a:cubicBezTo>
                    <a:pt x="897" y="100"/>
                    <a:pt x="820" y="100"/>
                    <a:pt x="789" y="51"/>
                  </a:cubicBezTo>
                  <a:lnTo>
                    <a:pt x="788" y="49"/>
                  </a:lnTo>
                  <a:cubicBezTo>
                    <a:pt x="758" y="0"/>
                    <a:pt x="681" y="0"/>
                    <a:pt x="650" y="49"/>
                  </a:cubicBezTo>
                  <a:lnTo>
                    <a:pt x="649" y="51"/>
                  </a:lnTo>
                  <a:cubicBezTo>
                    <a:pt x="618" y="100"/>
                    <a:pt x="542" y="100"/>
                    <a:pt x="511" y="51"/>
                  </a:cubicBezTo>
                  <a:lnTo>
                    <a:pt x="509" y="48"/>
                  </a:lnTo>
                  <a:cubicBezTo>
                    <a:pt x="479" y="0"/>
                    <a:pt x="402" y="0"/>
                    <a:pt x="371" y="48"/>
                  </a:cubicBezTo>
                  <a:lnTo>
                    <a:pt x="370" y="51"/>
                  </a:lnTo>
                  <a:cubicBezTo>
                    <a:pt x="339" y="100"/>
                    <a:pt x="262" y="100"/>
                    <a:pt x="232" y="51"/>
                  </a:cubicBezTo>
                  <a:lnTo>
                    <a:pt x="231" y="49"/>
                  </a:lnTo>
                  <a:cubicBezTo>
                    <a:pt x="200" y="0"/>
                    <a:pt x="123" y="0"/>
                    <a:pt x="93" y="49"/>
                  </a:cubicBezTo>
                  <a:lnTo>
                    <a:pt x="92" y="51"/>
                  </a:lnTo>
                  <a:cubicBezTo>
                    <a:pt x="72" y="82"/>
                    <a:pt x="34" y="93"/>
                    <a:pt x="1" y="85"/>
                  </a:cubicBezTo>
                  <a:lnTo>
                    <a:pt x="1" y="756"/>
                  </a:lnTo>
                  <a:lnTo>
                    <a:pt x="0" y="756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17"/>
            <p:cNvSpPr/>
            <p:nvPr/>
          </p:nvSpPr>
          <p:spPr>
            <a:xfrm rot="10800000">
              <a:off x="1113377" y="-72052"/>
              <a:ext cx="3898027" cy="1497075"/>
            </a:xfrm>
            <a:custGeom>
              <a:rect b="b" l="l" r="r" t="t"/>
              <a:pathLst>
                <a:path extrusionOk="0" h="757" w="1971">
                  <a:moveTo>
                    <a:pt x="0" y="756"/>
                  </a:moveTo>
                  <a:lnTo>
                    <a:pt x="1970" y="756"/>
                  </a:lnTo>
                  <a:lnTo>
                    <a:pt x="1970" y="87"/>
                  </a:lnTo>
                  <a:cubicBezTo>
                    <a:pt x="1944" y="86"/>
                    <a:pt x="1919" y="74"/>
                    <a:pt x="1904" y="51"/>
                  </a:cubicBezTo>
                  <a:lnTo>
                    <a:pt x="1903" y="49"/>
                  </a:lnTo>
                  <a:cubicBezTo>
                    <a:pt x="1873" y="0"/>
                    <a:pt x="1796" y="0"/>
                    <a:pt x="1765" y="49"/>
                  </a:cubicBezTo>
                  <a:lnTo>
                    <a:pt x="1764" y="51"/>
                  </a:lnTo>
                  <a:cubicBezTo>
                    <a:pt x="1733" y="100"/>
                    <a:pt x="1656" y="100"/>
                    <a:pt x="1625" y="51"/>
                  </a:cubicBezTo>
                  <a:lnTo>
                    <a:pt x="1624" y="49"/>
                  </a:lnTo>
                  <a:cubicBezTo>
                    <a:pt x="1594" y="0"/>
                    <a:pt x="1517" y="0"/>
                    <a:pt x="1486" y="49"/>
                  </a:cubicBezTo>
                  <a:lnTo>
                    <a:pt x="1485" y="51"/>
                  </a:lnTo>
                  <a:cubicBezTo>
                    <a:pt x="1454" y="100"/>
                    <a:pt x="1377" y="100"/>
                    <a:pt x="1347" y="51"/>
                  </a:cubicBezTo>
                  <a:lnTo>
                    <a:pt x="1346" y="49"/>
                  </a:lnTo>
                  <a:cubicBezTo>
                    <a:pt x="1315" y="0"/>
                    <a:pt x="1238" y="0"/>
                    <a:pt x="1207" y="49"/>
                  </a:cubicBezTo>
                  <a:lnTo>
                    <a:pt x="1207" y="51"/>
                  </a:lnTo>
                  <a:cubicBezTo>
                    <a:pt x="1176" y="100"/>
                    <a:pt x="1099" y="100"/>
                    <a:pt x="1068" y="51"/>
                  </a:cubicBezTo>
                  <a:lnTo>
                    <a:pt x="1067" y="48"/>
                  </a:lnTo>
                  <a:cubicBezTo>
                    <a:pt x="1036" y="0"/>
                    <a:pt x="960" y="0"/>
                    <a:pt x="929" y="48"/>
                  </a:cubicBezTo>
                  <a:lnTo>
                    <a:pt x="927" y="51"/>
                  </a:lnTo>
                  <a:cubicBezTo>
                    <a:pt x="897" y="100"/>
                    <a:pt x="820" y="100"/>
                    <a:pt x="789" y="51"/>
                  </a:cubicBezTo>
                  <a:lnTo>
                    <a:pt x="788" y="49"/>
                  </a:lnTo>
                  <a:cubicBezTo>
                    <a:pt x="758" y="0"/>
                    <a:pt x="681" y="0"/>
                    <a:pt x="650" y="49"/>
                  </a:cubicBezTo>
                  <a:lnTo>
                    <a:pt x="649" y="51"/>
                  </a:lnTo>
                  <a:cubicBezTo>
                    <a:pt x="618" y="100"/>
                    <a:pt x="542" y="100"/>
                    <a:pt x="511" y="51"/>
                  </a:cubicBezTo>
                  <a:lnTo>
                    <a:pt x="509" y="48"/>
                  </a:lnTo>
                  <a:cubicBezTo>
                    <a:pt x="479" y="0"/>
                    <a:pt x="402" y="0"/>
                    <a:pt x="371" y="48"/>
                  </a:cubicBezTo>
                  <a:lnTo>
                    <a:pt x="370" y="51"/>
                  </a:lnTo>
                  <a:cubicBezTo>
                    <a:pt x="339" y="100"/>
                    <a:pt x="262" y="100"/>
                    <a:pt x="232" y="51"/>
                  </a:cubicBezTo>
                  <a:lnTo>
                    <a:pt x="231" y="49"/>
                  </a:lnTo>
                  <a:cubicBezTo>
                    <a:pt x="200" y="0"/>
                    <a:pt x="123" y="0"/>
                    <a:pt x="93" y="49"/>
                  </a:cubicBezTo>
                  <a:lnTo>
                    <a:pt x="92" y="51"/>
                  </a:lnTo>
                  <a:cubicBezTo>
                    <a:pt x="72" y="82"/>
                    <a:pt x="34" y="93"/>
                    <a:pt x="1" y="85"/>
                  </a:cubicBezTo>
                  <a:lnTo>
                    <a:pt x="1" y="756"/>
                  </a:lnTo>
                  <a:lnTo>
                    <a:pt x="0" y="756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7" name="Google Shape;547;p17"/>
          <p:cNvSpPr/>
          <p:nvPr/>
        </p:nvSpPr>
        <p:spPr>
          <a:xfrm>
            <a:off x="4090565" y="119100"/>
            <a:ext cx="497700" cy="4977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grpSp>
        <p:nvGrpSpPr>
          <p:cNvPr id="548" name="Google Shape;548;p17"/>
          <p:cNvGrpSpPr/>
          <p:nvPr/>
        </p:nvGrpSpPr>
        <p:grpSpPr>
          <a:xfrm>
            <a:off x="-6597" y="-43678"/>
            <a:ext cx="4748413" cy="428988"/>
            <a:chOff x="4948" y="-15494"/>
            <a:chExt cx="4748413" cy="428988"/>
          </a:xfrm>
        </p:grpSpPr>
        <p:sp>
          <p:nvSpPr>
            <p:cNvPr id="549" name="Google Shape;549;p17"/>
            <p:cNvSpPr/>
            <p:nvPr/>
          </p:nvSpPr>
          <p:spPr>
            <a:xfrm rot="5400000">
              <a:off x="4339850" y="-18"/>
              <a:ext cx="428988" cy="398035"/>
            </a:xfrm>
            <a:custGeom>
              <a:rect b="b" l="l" r="r" t="t"/>
              <a:pathLst>
                <a:path extrusionOk="0" h="270" w="291">
                  <a:moveTo>
                    <a:pt x="0" y="0"/>
                  </a:moveTo>
                  <a:lnTo>
                    <a:pt x="290" y="0"/>
                  </a:lnTo>
                  <a:lnTo>
                    <a:pt x="290" y="269"/>
                  </a:lnTo>
                  <a:lnTo>
                    <a:pt x="0" y="269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550" name="Google Shape;550;p17"/>
            <p:cNvSpPr/>
            <p:nvPr/>
          </p:nvSpPr>
          <p:spPr>
            <a:xfrm rot="5400000">
              <a:off x="3944026" y="719"/>
              <a:ext cx="428988" cy="396561"/>
            </a:xfrm>
            <a:custGeom>
              <a:rect b="b" l="l" r="r" t="t"/>
              <a:pathLst>
                <a:path extrusionOk="0" h="269" w="291">
                  <a:moveTo>
                    <a:pt x="0" y="0"/>
                  </a:moveTo>
                  <a:lnTo>
                    <a:pt x="290" y="0"/>
                  </a:lnTo>
                  <a:lnTo>
                    <a:pt x="290" y="268"/>
                  </a:lnTo>
                  <a:lnTo>
                    <a:pt x="0" y="268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551" name="Google Shape;551;p17"/>
            <p:cNvSpPr/>
            <p:nvPr/>
          </p:nvSpPr>
          <p:spPr>
            <a:xfrm rot="5400000">
              <a:off x="3548939" y="719"/>
              <a:ext cx="428988" cy="396561"/>
            </a:xfrm>
            <a:custGeom>
              <a:rect b="b" l="l" r="r" t="t"/>
              <a:pathLst>
                <a:path extrusionOk="0" h="269" w="291">
                  <a:moveTo>
                    <a:pt x="0" y="0"/>
                  </a:moveTo>
                  <a:lnTo>
                    <a:pt x="290" y="0"/>
                  </a:lnTo>
                  <a:lnTo>
                    <a:pt x="290" y="268"/>
                  </a:lnTo>
                  <a:lnTo>
                    <a:pt x="0" y="268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552" name="Google Shape;552;p17"/>
            <p:cNvSpPr/>
            <p:nvPr/>
          </p:nvSpPr>
          <p:spPr>
            <a:xfrm rot="5400000">
              <a:off x="3153115" y="-18"/>
              <a:ext cx="428988" cy="398035"/>
            </a:xfrm>
            <a:custGeom>
              <a:rect b="b" l="l" r="r" t="t"/>
              <a:pathLst>
                <a:path extrusionOk="0" h="270" w="291">
                  <a:moveTo>
                    <a:pt x="0" y="0"/>
                  </a:moveTo>
                  <a:lnTo>
                    <a:pt x="290" y="0"/>
                  </a:lnTo>
                  <a:lnTo>
                    <a:pt x="290" y="269"/>
                  </a:lnTo>
                  <a:lnTo>
                    <a:pt x="0" y="269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553" name="Google Shape;553;p17"/>
            <p:cNvSpPr/>
            <p:nvPr/>
          </p:nvSpPr>
          <p:spPr>
            <a:xfrm rot="5400000">
              <a:off x="2757291" y="719"/>
              <a:ext cx="428988" cy="396561"/>
            </a:xfrm>
            <a:custGeom>
              <a:rect b="b" l="l" r="r" t="t"/>
              <a:pathLst>
                <a:path extrusionOk="0" h="269" w="291">
                  <a:moveTo>
                    <a:pt x="0" y="0"/>
                  </a:moveTo>
                  <a:lnTo>
                    <a:pt x="290" y="0"/>
                  </a:lnTo>
                  <a:lnTo>
                    <a:pt x="290" y="268"/>
                  </a:lnTo>
                  <a:lnTo>
                    <a:pt x="0" y="268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554" name="Google Shape;554;p17"/>
            <p:cNvSpPr/>
            <p:nvPr/>
          </p:nvSpPr>
          <p:spPr>
            <a:xfrm rot="5400000">
              <a:off x="2362204" y="719"/>
              <a:ext cx="428988" cy="396561"/>
            </a:xfrm>
            <a:custGeom>
              <a:rect b="b" l="l" r="r" t="t"/>
              <a:pathLst>
                <a:path extrusionOk="0" h="269" w="291">
                  <a:moveTo>
                    <a:pt x="0" y="0"/>
                  </a:moveTo>
                  <a:lnTo>
                    <a:pt x="290" y="0"/>
                  </a:lnTo>
                  <a:lnTo>
                    <a:pt x="290" y="268"/>
                  </a:lnTo>
                  <a:lnTo>
                    <a:pt x="0" y="268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555" name="Google Shape;555;p17"/>
            <p:cNvSpPr/>
            <p:nvPr/>
          </p:nvSpPr>
          <p:spPr>
            <a:xfrm rot="5400000">
              <a:off x="1967117" y="719"/>
              <a:ext cx="428988" cy="396561"/>
            </a:xfrm>
            <a:custGeom>
              <a:rect b="b" l="l" r="r" t="t"/>
              <a:pathLst>
                <a:path extrusionOk="0" h="269" w="291">
                  <a:moveTo>
                    <a:pt x="0" y="0"/>
                  </a:moveTo>
                  <a:lnTo>
                    <a:pt x="290" y="0"/>
                  </a:lnTo>
                  <a:lnTo>
                    <a:pt x="290" y="268"/>
                  </a:lnTo>
                  <a:lnTo>
                    <a:pt x="0" y="268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556" name="Google Shape;556;p17"/>
            <p:cNvSpPr/>
            <p:nvPr/>
          </p:nvSpPr>
          <p:spPr>
            <a:xfrm rot="5400000">
              <a:off x="1571293" y="-18"/>
              <a:ext cx="428988" cy="398035"/>
            </a:xfrm>
            <a:custGeom>
              <a:rect b="b" l="l" r="r" t="t"/>
              <a:pathLst>
                <a:path extrusionOk="0" h="270" w="291">
                  <a:moveTo>
                    <a:pt x="0" y="0"/>
                  </a:moveTo>
                  <a:lnTo>
                    <a:pt x="290" y="0"/>
                  </a:lnTo>
                  <a:lnTo>
                    <a:pt x="290" y="269"/>
                  </a:lnTo>
                  <a:lnTo>
                    <a:pt x="0" y="269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557" name="Google Shape;557;p17"/>
            <p:cNvSpPr/>
            <p:nvPr/>
          </p:nvSpPr>
          <p:spPr>
            <a:xfrm rot="5400000">
              <a:off x="1175470" y="719"/>
              <a:ext cx="428988" cy="396561"/>
            </a:xfrm>
            <a:custGeom>
              <a:rect b="b" l="l" r="r" t="t"/>
              <a:pathLst>
                <a:path extrusionOk="0" h="269" w="291">
                  <a:moveTo>
                    <a:pt x="0" y="0"/>
                  </a:moveTo>
                  <a:lnTo>
                    <a:pt x="290" y="0"/>
                  </a:lnTo>
                  <a:lnTo>
                    <a:pt x="290" y="268"/>
                  </a:lnTo>
                  <a:lnTo>
                    <a:pt x="0" y="268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558" name="Google Shape;558;p17"/>
            <p:cNvSpPr/>
            <p:nvPr/>
          </p:nvSpPr>
          <p:spPr>
            <a:xfrm rot="5400000">
              <a:off x="780383" y="719"/>
              <a:ext cx="428988" cy="396561"/>
            </a:xfrm>
            <a:custGeom>
              <a:rect b="b" l="l" r="r" t="t"/>
              <a:pathLst>
                <a:path extrusionOk="0" h="269" w="291">
                  <a:moveTo>
                    <a:pt x="0" y="0"/>
                  </a:moveTo>
                  <a:lnTo>
                    <a:pt x="290" y="0"/>
                  </a:lnTo>
                  <a:lnTo>
                    <a:pt x="290" y="268"/>
                  </a:lnTo>
                  <a:lnTo>
                    <a:pt x="0" y="268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559" name="Google Shape;559;p17"/>
            <p:cNvSpPr/>
            <p:nvPr/>
          </p:nvSpPr>
          <p:spPr>
            <a:xfrm rot="5400000">
              <a:off x="384559" y="-18"/>
              <a:ext cx="428988" cy="398035"/>
            </a:xfrm>
            <a:custGeom>
              <a:rect b="b" l="l" r="r" t="t"/>
              <a:pathLst>
                <a:path extrusionOk="0" h="270" w="291">
                  <a:moveTo>
                    <a:pt x="0" y="0"/>
                  </a:moveTo>
                  <a:lnTo>
                    <a:pt x="290" y="0"/>
                  </a:lnTo>
                  <a:lnTo>
                    <a:pt x="290" y="269"/>
                  </a:lnTo>
                  <a:lnTo>
                    <a:pt x="0" y="269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560" name="Google Shape;560;p17"/>
            <p:cNvSpPr/>
            <p:nvPr/>
          </p:nvSpPr>
          <p:spPr>
            <a:xfrm rot="5400000">
              <a:off x="-11265" y="719"/>
              <a:ext cx="428988" cy="396561"/>
            </a:xfrm>
            <a:custGeom>
              <a:rect b="b" l="l" r="r" t="t"/>
              <a:pathLst>
                <a:path extrusionOk="0" h="269" w="291">
                  <a:moveTo>
                    <a:pt x="0" y="0"/>
                  </a:moveTo>
                  <a:lnTo>
                    <a:pt x="290" y="0"/>
                  </a:lnTo>
                  <a:lnTo>
                    <a:pt x="290" y="268"/>
                  </a:lnTo>
                  <a:lnTo>
                    <a:pt x="0" y="268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"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18"/>
          <p:cNvSpPr txBox="1"/>
          <p:nvPr>
            <p:ph type="title"/>
          </p:nvPr>
        </p:nvSpPr>
        <p:spPr>
          <a:xfrm>
            <a:off x="2286000" y="3280913"/>
            <a:ext cx="4572000" cy="71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63" name="Google Shape;563;p18"/>
          <p:cNvSpPr txBox="1"/>
          <p:nvPr>
            <p:ph idx="1" type="subTitle"/>
          </p:nvPr>
        </p:nvSpPr>
        <p:spPr>
          <a:xfrm>
            <a:off x="2286000" y="3993288"/>
            <a:ext cx="4572000" cy="61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4" name="Google Shape;564;p18"/>
          <p:cNvSpPr/>
          <p:nvPr/>
        </p:nvSpPr>
        <p:spPr>
          <a:xfrm>
            <a:off x="-12370" y="4660031"/>
            <a:ext cx="9168733" cy="714076"/>
          </a:xfrm>
          <a:custGeom>
            <a:rect b="b" l="l" r="r" t="t"/>
            <a:pathLst>
              <a:path extrusionOk="0" h="675" w="8667">
                <a:moveTo>
                  <a:pt x="8663" y="146"/>
                </a:moveTo>
                <a:lnTo>
                  <a:pt x="8601" y="47"/>
                </a:lnTo>
                <a:cubicBezTo>
                  <a:pt x="8574" y="3"/>
                  <a:pt x="8506" y="3"/>
                  <a:pt x="8478" y="47"/>
                </a:cubicBezTo>
                <a:cubicBezTo>
                  <a:pt x="8451" y="91"/>
                  <a:pt x="8382" y="91"/>
                  <a:pt x="8355" y="46"/>
                </a:cubicBezTo>
                <a:lnTo>
                  <a:pt x="8354" y="44"/>
                </a:lnTo>
                <a:cubicBezTo>
                  <a:pt x="8327" y="0"/>
                  <a:pt x="8257" y="0"/>
                  <a:pt x="8230" y="44"/>
                </a:cubicBezTo>
                <a:lnTo>
                  <a:pt x="8229" y="46"/>
                </a:lnTo>
                <a:cubicBezTo>
                  <a:pt x="8202" y="91"/>
                  <a:pt x="8133" y="91"/>
                  <a:pt x="8106" y="47"/>
                </a:cubicBezTo>
                <a:cubicBezTo>
                  <a:pt x="8078" y="3"/>
                  <a:pt x="8010" y="3"/>
                  <a:pt x="7983" y="46"/>
                </a:cubicBezTo>
                <a:lnTo>
                  <a:pt x="7982" y="48"/>
                </a:lnTo>
                <a:cubicBezTo>
                  <a:pt x="7954" y="92"/>
                  <a:pt x="7886" y="92"/>
                  <a:pt x="7859" y="48"/>
                </a:cubicBezTo>
                <a:lnTo>
                  <a:pt x="7858" y="46"/>
                </a:lnTo>
                <a:cubicBezTo>
                  <a:pt x="7831" y="3"/>
                  <a:pt x="7763" y="3"/>
                  <a:pt x="7735" y="46"/>
                </a:cubicBezTo>
                <a:lnTo>
                  <a:pt x="7734" y="48"/>
                </a:lnTo>
                <a:cubicBezTo>
                  <a:pt x="7707" y="92"/>
                  <a:pt x="7639" y="92"/>
                  <a:pt x="7612" y="48"/>
                </a:cubicBezTo>
                <a:lnTo>
                  <a:pt x="7611" y="47"/>
                </a:lnTo>
                <a:cubicBezTo>
                  <a:pt x="7583" y="3"/>
                  <a:pt x="7515" y="3"/>
                  <a:pt x="7488" y="47"/>
                </a:cubicBezTo>
                <a:lnTo>
                  <a:pt x="7487" y="48"/>
                </a:lnTo>
                <a:cubicBezTo>
                  <a:pt x="7460" y="92"/>
                  <a:pt x="7392" y="92"/>
                  <a:pt x="7364" y="48"/>
                </a:cubicBezTo>
                <a:lnTo>
                  <a:pt x="7363" y="46"/>
                </a:lnTo>
                <a:cubicBezTo>
                  <a:pt x="7336" y="2"/>
                  <a:pt x="7268" y="2"/>
                  <a:pt x="7240" y="46"/>
                </a:cubicBezTo>
                <a:lnTo>
                  <a:pt x="7239" y="48"/>
                </a:lnTo>
                <a:cubicBezTo>
                  <a:pt x="7212" y="92"/>
                  <a:pt x="7143" y="92"/>
                  <a:pt x="7116" y="48"/>
                </a:cubicBezTo>
                <a:lnTo>
                  <a:pt x="7115" y="46"/>
                </a:lnTo>
                <a:cubicBezTo>
                  <a:pt x="7088" y="3"/>
                  <a:pt x="7020" y="3"/>
                  <a:pt x="6993" y="46"/>
                </a:cubicBezTo>
                <a:lnTo>
                  <a:pt x="6992" y="48"/>
                </a:lnTo>
                <a:cubicBezTo>
                  <a:pt x="6964" y="91"/>
                  <a:pt x="6896" y="91"/>
                  <a:pt x="6869" y="48"/>
                </a:cubicBezTo>
                <a:lnTo>
                  <a:pt x="6868" y="46"/>
                </a:lnTo>
                <a:cubicBezTo>
                  <a:pt x="6841" y="2"/>
                  <a:pt x="6772" y="2"/>
                  <a:pt x="6745" y="46"/>
                </a:cubicBezTo>
                <a:lnTo>
                  <a:pt x="6744" y="48"/>
                </a:lnTo>
                <a:cubicBezTo>
                  <a:pt x="6717" y="91"/>
                  <a:pt x="6649" y="91"/>
                  <a:pt x="6621" y="48"/>
                </a:cubicBezTo>
                <a:lnTo>
                  <a:pt x="6621" y="46"/>
                </a:lnTo>
                <a:cubicBezTo>
                  <a:pt x="6593" y="3"/>
                  <a:pt x="6525" y="3"/>
                  <a:pt x="6498" y="46"/>
                </a:cubicBezTo>
                <a:lnTo>
                  <a:pt x="6497" y="48"/>
                </a:lnTo>
                <a:cubicBezTo>
                  <a:pt x="6470" y="91"/>
                  <a:pt x="6401" y="91"/>
                  <a:pt x="6374" y="48"/>
                </a:cubicBezTo>
                <a:lnTo>
                  <a:pt x="6373" y="46"/>
                </a:lnTo>
                <a:cubicBezTo>
                  <a:pt x="6346" y="2"/>
                  <a:pt x="6277" y="2"/>
                  <a:pt x="6250" y="46"/>
                </a:cubicBezTo>
                <a:lnTo>
                  <a:pt x="6249" y="48"/>
                </a:lnTo>
                <a:cubicBezTo>
                  <a:pt x="6221" y="91"/>
                  <a:pt x="6153" y="91"/>
                  <a:pt x="6126" y="48"/>
                </a:cubicBezTo>
                <a:lnTo>
                  <a:pt x="6125" y="46"/>
                </a:lnTo>
                <a:cubicBezTo>
                  <a:pt x="6098" y="3"/>
                  <a:pt x="6030" y="3"/>
                  <a:pt x="6002" y="46"/>
                </a:cubicBezTo>
                <a:lnTo>
                  <a:pt x="6002" y="48"/>
                </a:lnTo>
                <a:cubicBezTo>
                  <a:pt x="5974" y="91"/>
                  <a:pt x="5906" y="91"/>
                  <a:pt x="5879" y="48"/>
                </a:cubicBezTo>
                <a:lnTo>
                  <a:pt x="5878" y="46"/>
                </a:lnTo>
                <a:cubicBezTo>
                  <a:pt x="5850" y="2"/>
                  <a:pt x="5782" y="2"/>
                  <a:pt x="5755" y="46"/>
                </a:cubicBezTo>
                <a:lnTo>
                  <a:pt x="5754" y="48"/>
                </a:lnTo>
                <a:cubicBezTo>
                  <a:pt x="5726" y="91"/>
                  <a:pt x="5658" y="91"/>
                  <a:pt x="5631" y="48"/>
                </a:cubicBezTo>
                <a:lnTo>
                  <a:pt x="5630" y="46"/>
                </a:lnTo>
                <a:cubicBezTo>
                  <a:pt x="5603" y="3"/>
                  <a:pt x="5535" y="3"/>
                  <a:pt x="5507" y="46"/>
                </a:cubicBezTo>
                <a:lnTo>
                  <a:pt x="5506" y="48"/>
                </a:lnTo>
                <a:cubicBezTo>
                  <a:pt x="5479" y="91"/>
                  <a:pt x="5411" y="91"/>
                  <a:pt x="5384" y="48"/>
                </a:cubicBezTo>
                <a:lnTo>
                  <a:pt x="5383" y="46"/>
                </a:lnTo>
                <a:cubicBezTo>
                  <a:pt x="5355" y="2"/>
                  <a:pt x="5287" y="2"/>
                  <a:pt x="5260" y="46"/>
                </a:cubicBezTo>
                <a:lnTo>
                  <a:pt x="5259" y="48"/>
                </a:lnTo>
                <a:cubicBezTo>
                  <a:pt x="5232" y="91"/>
                  <a:pt x="5163" y="91"/>
                  <a:pt x="5136" y="48"/>
                </a:cubicBezTo>
                <a:lnTo>
                  <a:pt x="5135" y="46"/>
                </a:lnTo>
                <a:cubicBezTo>
                  <a:pt x="5108" y="3"/>
                  <a:pt x="5039" y="3"/>
                  <a:pt x="5012" y="46"/>
                </a:cubicBezTo>
                <a:lnTo>
                  <a:pt x="5011" y="48"/>
                </a:lnTo>
                <a:cubicBezTo>
                  <a:pt x="4984" y="92"/>
                  <a:pt x="4916" y="92"/>
                  <a:pt x="4889" y="48"/>
                </a:cubicBezTo>
                <a:lnTo>
                  <a:pt x="4887" y="46"/>
                </a:lnTo>
                <a:cubicBezTo>
                  <a:pt x="4860" y="2"/>
                  <a:pt x="4792" y="2"/>
                  <a:pt x="4765" y="46"/>
                </a:cubicBezTo>
                <a:lnTo>
                  <a:pt x="4763" y="48"/>
                </a:lnTo>
                <a:cubicBezTo>
                  <a:pt x="4736" y="92"/>
                  <a:pt x="4668" y="92"/>
                  <a:pt x="4641" y="48"/>
                </a:cubicBezTo>
                <a:lnTo>
                  <a:pt x="4640" y="47"/>
                </a:lnTo>
                <a:cubicBezTo>
                  <a:pt x="4613" y="4"/>
                  <a:pt x="4544" y="4"/>
                  <a:pt x="4517" y="48"/>
                </a:cubicBezTo>
                <a:lnTo>
                  <a:pt x="4516" y="50"/>
                </a:lnTo>
                <a:cubicBezTo>
                  <a:pt x="4492" y="88"/>
                  <a:pt x="4437" y="93"/>
                  <a:pt x="4405" y="64"/>
                </a:cubicBezTo>
                <a:lnTo>
                  <a:pt x="4394" y="47"/>
                </a:lnTo>
                <a:cubicBezTo>
                  <a:pt x="4373" y="14"/>
                  <a:pt x="4329" y="6"/>
                  <a:pt x="4298" y="22"/>
                </a:cubicBezTo>
                <a:cubicBezTo>
                  <a:pt x="4286" y="28"/>
                  <a:pt x="4276" y="36"/>
                  <a:pt x="4269" y="48"/>
                </a:cubicBezTo>
                <a:lnTo>
                  <a:pt x="4263" y="57"/>
                </a:lnTo>
                <a:cubicBezTo>
                  <a:pt x="4232" y="90"/>
                  <a:pt x="4172" y="86"/>
                  <a:pt x="4148" y="46"/>
                </a:cubicBezTo>
                <a:lnTo>
                  <a:pt x="4147" y="44"/>
                </a:lnTo>
                <a:cubicBezTo>
                  <a:pt x="4119" y="0"/>
                  <a:pt x="4050" y="0"/>
                  <a:pt x="4023" y="44"/>
                </a:cubicBezTo>
                <a:lnTo>
                  <a:pt x="4022" y="46"/>
                </a:lnTo>
                <a:cubicBezTo>
                  <a:pt x="3995" y="90"/>
                  <a:pt x="3926" y="90"/>
                  <a:pt x="3899" y="46"/>
                </a:cubicBezTo>
                <a:lnTo>
                  <a:pt x="3898" y="46"/>
                </a:lnTo>
                <a:cubicBezTo>
                  <a:pt x="3871" y="3"/>
                  <a:pt x="3803" y="3"/>
                  <a:pt x="3776" y="46"/>
                </a:cubicBezTo>
                <a:lnTo>
                  <a:pt x="3774" y="48"/>
                </a:lnTo>
                <a:cubicBezTo>
                  <a:pt x="3747" y="91"/>
                  <a:pt x="3679" y="91"/>
                  <a:pt x="3652" y="48"/>
                </a:cubicBezTo>
                <a:lnTo>
                  <a:pt x="3651" y="46"/>
                </a:lnTo>
                <a:cubicBezTo>
                  <a:pt x="3624" y="2"/>
                  <a:pt x="3555" y="2"/>
                  <a:pt x="3528" y="46"/>
                </a:cubicBezTo>
                <a:lnTo>
                  <a:pt x="3527" y="48"/>
                </a:lnTo>
                <a:cubicBezTo>
                  <a:pt x="3500" y="91"/>
                  <a:pt x="3431" y="91"/>
                  <a:pt x="3404" y="48"/>
                </a:cubicBezTo>
                <a:lnTo>
                  <a:pt x="3403" y="46"/>
                </a:lnTo>
                <a:cubicBezTo>
                  <a:pt x="3376" y="3"/>
                  <a:pt x="3308" y="3"/>
                  <a:pt x="3281" y="46"/>
                </a:cubicBezTo>
                <a:lnTo>
                  <a:pt x="3280" y="48"/>
                </a:lnTo>
                <a:cubicBezTo>
                  <a:pt x="3252" y="91"/>
                  <a:pt x="3184" y="91"/>
                  <a:pt x="3157" y="48"/>
                </a:cubicBezTo>
                <a:lnTo>
                  <a:pt x="3156" y="46"/>
                </a:lnTo>
                <a:cubicBezTo>
                  <a:pt x="3128" y="2"/>
                  <a:pt x="3060" y="2"/>
                  <a:pt x="3033" y="46"/>
                </a:cubicBezTo>
                <a:lnTo>
                  <a:pt x="3032" y="48"/>
                </a:lnTo>
                <a:cubicBezTo>
                  <a:pt x="3004" y="91"/>
                  <a:pt x="2936" y="91"/>
                  <a:pt x="2909" y="48"/>
                </a:cubicBezTo>
                <a:lnTo>
                  <a:pt x="2908" y="46"/>
                </a:lnTo>
                <a:cubicBezTo>
                  <a:pt x="2881" y="2"/>
                  <a:pt x="2813" y="2"/>
                  <a:pt x="2785" y="46"/>
                </a:cubicBezTo>
                <a:lnTo>
                  <a:pt x="2784" y="48"/>
                </a:lnTo>
                <a:cubicBezTo>
                  <a:pt x="2757" y="91"/>
                  <a:pt x="2689" y="91"/>
                  <a:pt x="2662" y="47"/>
                </a:cubicBezTo>
                <a:lnTo>
                  <a:pt x="2661" y="46"/>
                </a:lnTo>
                <a:cubicBezTo>
                  <a:pt x="2633" y="2"/>
                  <a:pt x="2565" y="2"/>
                  <a:pt x="2538" y="46"/>
                </a:cubicBezTo>
                <a:lnTo>
                  <a:pt x="2537" y="47"/>
                </a:lnTo>
                <a:cubicBezTo>
                  <a:pt x="2509" y="91"/>
                  <a:pt x="2441" y="91"/>
                  <a:pt x="2414" y="47"/>
                </a:cubicBezTo>
                <a:lnTo>
                  <a:pt x="2413" y="46"/>
                </a:lnTo>
                <a:cubicBezTo>
                  <a:pt x="2386" y="2"/>
                  <a:pt x="2318" y="2"/>
                  <a:pt x="2290" y="46"/>
                </a:cubicBezTo>
                <a:lnTo>
                  <a:pt x="2290" y="47"/>
                </a:lnTo>
                <a:cubicBezTo>
                  <a:pt x="2262" y="91"/>
                  <a:pt x="2194" y="91"/>
                  <a:pt x="2167" y="47"/>
                </a:cubicBezTo>
                <a:lnTo>
                  <a:pt x="2166" y="45"/>
                </a:lnTo>
                <a:cubicBezTo>
                  <a:pt x="2138" y="2"/>
                  <a:pt x="2070" y="2"/>
                  <a:pt x="2043" y="45"/>
                </a:cubicBezTo>
                <a:lnTo>
                  <a:pt x="2042" y="47"/>
                </a:lnTo>
                <a:cubicBezTo>
                  <a:pt x="2014" y="91"/>
                  <a:pt x="1946" y="91"/>
                  <a:pt x="1919" y="47"/>
                </a:cubicBezTo>
                <a:lnTo>
                  <a:pt x="1918" y="46"/>
                </a:lnTo>
                <a:cubicBezTo>
                  <a:pt x="1891" y="2"/>
                  <a:pt x="1822" y="2"/>
                  <a:pt x="1795" y="46"/>
                </a:cubicBezTo>
                <a:lnTo>
                  <a:pt x="1794" y="47"/>
                </a:lnTo>
                <a:cubicBezTo>
                  <a:pt x="1767" y="91"/>
                  <a:pt x="1699" y="91"/>
                  <a:pt x="1672" y="47"/>
                </a:cubicBezTo>
                <a:lnTo>
                  <a:pt x="1670" y="45"/>
                </a:lnTo>
                <a:cubicBezTo>
                  <a:pt x="1643" y="2"/>
                  <a:pt x="1575" y="2"/>
                  <a:pt x="1548" y="45"/>
                </a:cubicBezTo>
                <a:lnTo>
                  <a:pt x="1546" y="47"/>
                </a:lnTo>
                <a:cubicBezTo>
                  <a:pt x="1519" y="91"/>
                  <a:pt x="1451" y="91"/>
                  <a:pt x="1424" y="47"/>
                </a:cubicBezTo>
                <a:lnTo>
                  <a:pt x="1423" y="46"/>
                </a:lnTo>
                <a:cubicBezTo>
                  <a:pt x="1395" y="2"/>
                  <a:pt x="1327" y="2"/>
                  <a:pt x="1300" y="46"/>
                </a:cubicBezTo>
                <a:lnTo>
                  <a:pt x="1299" y="47"/>
                </a:lnTo>
                <a:cubicBezTo>
                  <a:pt x="1272" y="91"/>
                  <a:pt x="1204" y="91"/>
                  <a:pt x="1176" y="47"/>
                </a:cubicBezTo>
                <a:lnTo>
                  <a:pt x="1175" y="46"/>
                </a:lnTo>
                <a:cubicBezTo>
                  <a:pt x="1148" y="2"/>
                  <a:pt x="1080" y="2"/>
                  <a:pt x="1053" y="46"/>
                </a:cubicBezTo>
                <a:lnTo>
                  <a:pt x="1052" y="47"/>
                </a:lnTo>
                <a:cubicBezTo>
                  <a:pt x="1024" y="91"/>
                  <a:pt x="956" y="91"/>
                  <a:pt x="929" y="48"/>
                </a:cubicBezTo>
                <a:lnTo>
                  <a:pt x="928" y="46"/>
                </a:lnTo>
                <a:cubicBezTo>
                  <a:pt x="900" y="2"/>
                  <a:pt x="832" y="2"/>
                  <a:pt x="805" y="46"/>
                </a:cubicBezTo>
                <a:lnTo>
                  <a:pt x="804" y="48"/>
                </a:lnTo>
                <a:cubicBezTo>
                  <a:pt x="777" y="91"/>
                  <a:pt x="709" y="91"/>
                  <a:pt x="681" y="48"/>
                </a:cubicBezTo>
                <a:lnTo>
                  <a:pt x="680" y="46"/>
                </a:lnTo>
                <a:cubicBezTo>
                  <a:pt x="653" y="2"/>
                  <a:pt x="585" y="2"/>
                  <a:pt x="557" y="46"/>
                </a:cubicBezTo>
                <a:lnTo>
                  <a:pt x="556" y="48"/>
                </a:lnTo>
                <a:cubicBezTo>
                  <a:pt x="529" y="91"/>
                  <a:pt x="461" y="91"/>
                  <a:pt x="433" y="48"/>
                </a:cubicBezTo>
                <a:lnTo>
                  <a:pt x="433" y="47"/>
                </a:lnTo>
                <a:cubicBezTo>
                  <a:pt x="406" y="3"/>
                  <a:pt x="337" y="3"/>
                  <a:pt x="310" y="48"/>
                </a:cubicBezTo>
                <a:lnTo>
                  <a:pt x="309" y="49"/>
                </a:lnTo>
                <a:cubicBezTo>
                  <a:pt x="282" y="94"/>
                  <a:pt x="213" y="94"/>
                  <a:pt x="185" y="49"/>
                </a:cubicBezTo>
                <a:lnTo>
                  <a:pt x="185" y="48"/>
                </a:lnTo>
                <a:cubicBezTo>
                  <a:pt x="158" y="4"/>
                  <a:pt x="89" y="4"/>
                  <a:pt x="61" y="47"/>
                </a:cubicBezTo>
                <a:lnTo>
                  <a:pt x="0" y="145"/>
                </a:lnTo>
                <a:cubicBezTo>
                  <a:pt x="0" y="145"/>
                  <a:pt x="0" y="146"/>
                  <a:pt x="0" y="147"/>
                </a:cubicBezTo>
                <a:lnTo>
                  <a:pt x="0" y="671"/>
                </a:lnTo>
                <a:cubicBezTo>
                  <a:pt x="0" y="672"/>
                  <a:pt x="2" y="674"/>
                  <a:pt x="4" y="674"/>
                </a:cubicBezTo>
                <a:lnTo>
                  <a:pt x="4213" y="674"/>
                </a:lnTo>
                <a:lnTo>
                  <a:pt x="4454" y="674"/>
                </a:lnTo>
                <a:lnTo>
                  <a:pt x="8663" y="674"/>
                </a:lnTo>
                <a:cubicBezTo>
                  <a:pt x="8665" y="674"/>
                  <a:pt x="8666" y="672"/>
                  <a:pt x="8666" y="671"/>
                </a:cubicBezTo>
                <a:lnTo>
                  <a:pt x="8666" y="147"/>
                </a:lnTo>
                <a:cubicBezTo>
                  <a:pt x="8663" y="147"/>
                  <a:pt x="8663" y="146"/>
                  <a:pt x="8663" y="146"/>
                </a:cubicBezTo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_1"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19"/>
          <p:cNvSpPr txBox="1"/>
          <p:nvPr>
            <p:ph type="title"/>
          </p:nvPr>
        </p:nvSpPr>
        <p:spPr>
          <a:xfrm>
            <a:off x="4587375" y="1698292"/>
            <a:ext cx="3345900" cy="78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67" name="Google Shape;567;p19"/>
          <p:cNvSpPr txBox="1"/>
          <p:nvPr>
            <p:ph idx="1" type="subTitle"/>
          </p:nvPr>
        </p:nvSpPr>
        <p:spPr>
          <a:xfrm>
            <a:off x="4587550" y="2485208"/>
            <a:ext cx="3345900" cy="9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8" name="Google Shape;568;p19"/>
          <p:cNvSpPr/>
          <p:nvPr/>
        </p:nvSpPr>
        <p:spPr>
          <a:xfrm rot="5400000">
            <a:off x="-2270852" y="2181338"/>
            <a:ext cx="5187329" cy="780825"/>
          </a:xfrm>
          <a:custGeom>
            <a:rect b="b" l="l" r="r" t="t"/>
            <a:pathLst>
              <a:path extrusionOk="0" h="675" w="4458">
                <a:moveTo>
                  <a:pt x="2" y="145"/>
                </a:moveTo>
                <a:lnTo>
                  <a:pt x="63" y="48"/>
                </a:lnTo>
                <a:cubicBezTo>
                  <a:pt x="90" y="4"/>
                  <a:pt x="159" y="4"/>
                  <a:pt x="186" y="48"/>
                </a:cubicBezTo>
                <a:lnTo>
                  <a:pt x="187" y="50"/>
                </a:lnTo>
                <a:cubicBezTo>
                  <a:pt x="214" y="94"/>
                  <a:pt x="283" y="94"/>
                  <a:pt x="310" y="50"/>
                </a:cubicBezTo>
                <a:lnTo>
                  <a:pt x="311" y="48"/>
                </a:lnTo>
                <a:cubicBezTo>
                  <a:pt x="338" y="4"/>
                  <a:pt x="407" y="4"/>
                  <a:pt x="434" y="48"/>
                </a:cubicBezTo>
                <a:lnTo>
                  <a:pt x="435" y="48"/>
                </a:lnTo>
                <a:cubicBezTo>
                  <a:pt x="462" y="92"/>
                  <a:pt x="530" y="92"/>
                  <a:pt x="557" y="48"/>
                </a:cubicBezTo>
                <a:lnTo>
                  <a:pt x="559" y="46"/>
                </a:lnTo>
                <a:cubicBezTo>
                  <a:pt x="586" y="3"/>
                  <a:pt x="654" y="3"/>
                  <a:pt x="681" y="46"/>
                </a:cubicBezTo>
                <a:lnTo>
                  <a:pt x="682" y="48"/>
                </a:lnTo>
                <a:cubicBezTo>
                  <a:pt x="710" y="92"/>
                  <a:pt x="778" y="92"/>
                  <a:pt x="805" y="48"/>
                </a:cubicBezTo>
                <a:lnTo>
                  <a:pt x="806" y="46"/>
                </a:lnTo>
                <a:cubicBezTo>
                  <a:pt x="834" y="3"/>
                  <a:pt x="902" y="3"/>
                  <a:pt x="929" y="46"/>
                </a:cubicBezTo>
                <a:lnTo>
                  <a:pt x="930" y="48"/>
                </a:lnTo>
                <a:cubicBezTo>
                  <a:pt x="957" y="92"/>
                  <a:pt x="1026" y="92"/>
                  <a:pt x="1053" y="48"/>
                </a:cubicBezTo>
                <a:lnTo>
                  <a:pt x="1054" y="46"/>
                </a:lnTo>
                <a:cubicBezTo>
                  <a:pt x="1081" y="3"/>
                  <a:pt x="1149" y="3"/>
                  <a:pt x="1176" y="46"/>
                </a:cubicBezTo>
                <a:lnTo>
                  <a:pt x="1178" y="48"/>
                </a:lnTo>
                <a:cubicBezTo>
                  <a:pt x="1205" y="91"/>
                  <a:pt x="1273" y="91"/>
                  <a:pt x="1300" y="48"/>
                </a:cubicBezTo>
                <a:lnTo>
                  <a:pt x="1301" y="46"/>
                </a:lnTo>
                <a:cubicBezTo>
                  <a:pt x="1328" y="3"/>
                  <a:pt x="1397" y="3"/>
                  <a:pt x="1424" y="46"/>
                </a:cubicBezTo>
                <a:lnTo>
                  <a:pt x="1425" y="48"/>
                </a:lnTo>
                <a:cubicBezTo>
                  <a:pt x="1452" y="91"/>
                  <a:pt x="1520" y="91"/>
                  <a:pt x="1548" y="48"/>
                </a:cubicBezTo>
                <a:lnTo>
                  <a:pt x="1549" y="46"/>
                </a:lnTo>
                <a:cubicBezTo>
                  <a:pt x="1576" y="2"/>
                  <a:pt x="1644" y="2"/>
                  <a:pt x="1672" y="46"/>
                </a:cubicBezTo>
                <a:lnTo>
                  <a:pt x="1673" y="48"/>
                </a:lnTo>
                <a:cubicBezTo>
                  <a:pt x="1700" y="91"/>
                  <a:pt x="1768" y="91"/>
                  <a:pt x="1796" y="48"/>
                </a:cubicBezTo>
                <a:lnTo>
                  <a:pt x="1796" y="46"/>
                </a:lnTo>
                <a:cubicBezTo>
                  <a:pt x="1824" y="3"/>
                  <a:pt x="1892" y="3"/>
                  <a:pt x="1919" y="46"/>
                </a:cubicBezTo>
                <a:lnTo>
                  <a:pt x="1920" y="48"/>
                </a:lnTo>
                <a:cubicBezTo>
                  <a:pt x="1947" y="91"/>
                  <a:pt x="2015" y="91"/>
                  <a:pt x="2043" y="48"/>
                </a:cubicBezTo>
                <a:lnTo>
                  <a:pt x="2044" y="46"/>
                </a:lnTo>
                <a:cubicBezTo>
                  <a:pt x="2071" y="2"/>
                  <a:pt x="2139" y="2"/>
                  <a:pt x="2167" y="46"/>
                </a:cubicBezTo>
                <a:lnTo>
                  <a:pt x="2168" y="48"/>
                </a:lnTo>
                <a:cubicBezTo>
                  <a:pt x="2195" y="91"/>
                  <a:pt x="2264" y="91"/>
                  <a:pt x="2291" y="48"/>
                </a:cubicBezTo>
                <a:lnTo>
                  <a:pt x="2292" y="46"/>
                </a:lnTo>
                <a:cubicBezTo>
                  <a:pt x="2319" y="3"/>
                  <a:pt x="2387" y="3"/>
                  <a:pt x="2414" y="46"/>
                </a:cubicBezTo>
                <a:lnTo>
                  <a:pt x="2415" y="48"/>
                </a:lnTo>
                <a:cubicBezTo>
                  <a:pt x="2443" y="91"/>
                  <a:pt x="2511" y="91"/>
                  <a:pt x="2538" y="48"/>
                </a:cubicBezTo>
                <a:lnTo>
                  <a:pt x="2539" y="46"/>
                </a:lnTo>
                <a:cubicBezTo>
                  <a:pt x="2566" y="3"/>
                  <a:pt x="2635" y="3"/>
                  <a:pt x="2662" y="46"/>
                </a:cubicBezTo>
                <a:lnTo>
                  <a:pt x="2663" y="48"/>
                </a:lnTo>
                <a:cubicBezTo>
                  <a:pt x="2690" y="92"/>
                  <a:pt x="2758" y="92"/>
                  <a:pt x="2785" y="48"/>
                </a:cubicBezTo>
                <a:lnTo>
                  <a:pt x="2787" y="46"/>
                </a:lnTo>
                <a:cubicBezTo>
                  <a:pt x="2814" y="3"/>
                  <a:pt x="2882" y="3"/>
                  <a:pt x="2909" y="46"/>
                </a:cubicBezTo>
                <a:lnTo>
                  <a:pt x="2910" y="48"/>
                </a:lnTo>
                <a:cubicBezTo>
                  <a:pt x="2938" y="92"/>
                  <a:pt x="3006" y="92"/>
                  <a:pt x="3033" y="48"/>
                </a:cubicBezTo>
                <a:lnTo>
                  <a:pt x="3034" y="46"/>
                </a:lnTo>
                <a:cubicBezTo>
                  <a:pt x="3062" y="3"/>
                  <a:pt x="3130" y="3"/>
                  <a:pt x="3157" y="46"/>
                </a:cubicBezTo>
                <a:lnTo>
                  <a:pt x="3158" y="48"/>
                </a:lnTo>
                <a:cubicBezTo>
                  <a:pt x="3186" y="92"/>
                  <a:pt x="3254" y="92"/>
                  <a:pt x="3281" y="48"/>
                </a:cubicBezTo>
                <a:lnTo>
                  <a:pt x="3282" y="47"/>
                </a:lnTo>
                <a:cubicBezTo>
                  <a:pt x="3309" y="3"/>
                  <a:pt x="3377" y="3"/>
                  <a:pt x="3405" y="47"/>
                </a:cubicBezTo>
                <a:lnTo>
                  <a:pt x="3405" y="48"/>
                </a:lnTo>
                <a:cubicBezTo>
                  <a:pt x="3433" y="92"/>
                  <a:pt x="3501" y="92"/>
                  <a:pt x="3528" y="48"/>
                </a:cubicBezTo>
                <a:lnTo>
                  <a:pt x="3529" y="46"/>
                </a:lnTo>
                <a:cubicBezTo>
                  <a:pt x="3557" y="3"/>
                  <a:pt x="3625" y="3"/>
                  <a:pt x="3652" y="46"/>
                </a:cubicBezTo>
                <a:lnTo>
                  <a:pt x="3653" y="48"/>
                </a:lnTo>
                <a:cubicBezTo>
                  <a:pt x="3680" y="92"/>
                  <a:pt x="3748" y="92"/>
                  <a:pt x="3776" y="48"/>
                </a:cubicBezTo>
                <a:lnTo>
                  <a:pt x="3777" y="46"/>
                </a:lnTo>
                <a:cubicBezTo>
                  <a:pt x="3804" y="3"/>
                  <a:pt x="3872" y="3"/>
                  <a:pt x="3900" y="47"/>
                </a:cubicBezTo>
                <a:cubicBezTo>
                  <a:pt x="3927" y="91"/>
                  <a:pt x="3996" y="91"/>
                  <a:pt x="4023" y="46"/>
                </a:cubicBezTo>
                <a:lnTo>
                  <a:pt x="4024" y="44"/>
                </a:lnTo>
                <a:cubicBezTo>
                  <a:pt x="4051" y="0"/>
                  <a:pt x="4121" y="0"/>
                  <a:pt x="4148" y="44"/>
                </a:cubicBezTo>
                <a:lnTo>
                  <a:pt x="4149" y="46"/>
                </a:lnTo>
                <a:cubicBezTo>
                  <a:pt x="4176" y="91"/>
                  <a:pt x="4245" y="91"/>
                  <a:pt x="4272" y="47"/>
                </a:cubicBezTo>
                <a:cubicBezTo>
                  <a:pt x="4300" y="3"/>
                  <a:pt x="4368" y="3"/>
                  <a:pt x="4395" y="47"/>
                </a:cubicBezTo>
                <a:lnTo>
                  <a:pt x="4457" y="146"/>
                </a:lnTo>
                <a:lnTo>
                  <a:pt x="4457" y="147"/>
                </a:lnTo>
                <a:lnTo>
                  <a:pt x="4457" y="671"/>
                </a:lnTo>
                <a:cubicBezTo>
                  <a:pt x="4457" y="673"/>
                  <a:pt x="4456" y="674"/>
                  <a:pt x="4454" y="674"/>
                </a:cubicBezTo>
                <a:lnTo>
                  <a:pt x="3" y="674"/>
                </a:lnTo>
                <a:cubicBezTo>
                  <a:pt x="2" y="674"/>
                  <a:pt x="0" y="673"/>
                  <a:pt x="0" y="671"/>
                </a:cubicBezTo>
                <a:lnTo>
                  <a:pt x="0" y="147"/>
                </a:lnTo>
                <a:cubicBezTo>
                  <a:pt x="1" y="146"/>
                  <a:pt x="1" y="146"/>
                  <a:pt x="2" y="145"/>
                </a:cubicBezTo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9" name="Google Shape;569;p19"/>
          <p:cNvSpPr/>
          <p:nvPr/>
        </p:nvSpPr>
        <p:spPr>
          <a:xfrm>
            <a:off x="196663" y="1580364"/>
            <a:ext cx="252300" cy="252300"/>
          </a:xfrm>
          <a:prstGeom prst="mathPlus">
            <a:avLst>
              <a:gd fmla="val 10407" name="adj1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570" name="Google Shape;570;p19"/>
          <p:cNvGrpSpPr/>
          <p:nvPr/>
        </p:nvGrpSpPr>
        <p:grpSpPr>
          <a:xfrm>
            <a:off x="7000537" y="-2925"/>
            <a:ext cx="2143463" cy="5143500"/>
            <a:chOff x="7000537" y="-2925"/>
            <a:chExt cx="2143463" cy="5143500"/>
          </a:xfrm>
        </p:grpSpPr>
        <p:sp>
          <p:nvSpPr>
            <p:cNvPr id="571" name="Google Shape;571;p19"/>
            <p:cNvSpPr/>
            <p:nvPr/>
          </p:nvSpPr>
          <p:spPr>
            <a:xfrm rot="-5402003">
              <a:off x="8477850" y="380844"/>
              <a:ext cx="514800" cy="8172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Barlow Semi Condensed"/>
                <a:ea typeface="Barlow Semi Condensed"/>
                <a:cs typeface="Barlow Semi Condensed"/>
                <a:sym typeface="Barlow Semi Condensed"/>
              </a:endParaRPr>
            </a:p>
          </p:txBody>
        </p:sp>
        <p:sp>
          <p:nvSpPr>
            <p:cNvPr id="572" name="Google Shape;572;p19"/>
            <p:cNvSpPr/>
            <p:nvPr/>
          </p:nvSpPr>
          <p:spPr>
            <a:xfrm>
              <a:off x="7429512" y="-2925"/>
              <a:ext cx="428988" cy="398035"/>
            </a:xfrm>
            <a:custGeom>
              <a:rect b="b" l="l" r="r" t="t"/>
              <a:pathLst>
                <a:path extrusionOk="0" h="270" w="291">
                  <a:moveTo>
                    <a:pt x="0" y="0"/>
                  </a:moveTo>
                  <a:lnTo>
                    <a:pt x="290" y="0"/>
                  </a:lnTo>
                  <a:lnTo>
                    <a:pt x="290" y="269"/>
                  </a:lnTo>
                  <a:lnTo>
                    <a:pt x="0" y="269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573" name="Google Shape;573;p19"/>
            <p:cNvSpPr/>
            <p:nvPr/>
          </p:nvSpPr>
          <p:spPr>
            <a:xfrm>
              <a:off x="7857036" y="-2925"/>
              <a:ext cx="430462" cy="398035"/>
            </a:xfrm>
            <a:custGeom>
              <a:rect b="b" l="l" r="r" t="t"/>
              <a:pathLst>
                <a:path extrusionOk="0" h="270" w="292">
                  <a:moveTo>
                    <a:pt x="0" y="0"/>
                  </a:moveTo>
                  <a:lnTo>
                    <a:pt x="291" y="0"/>
                  </a:lnTo>
                  <a:lnTo>
                    <a:pt x="291" y="269"/>
                  </a:lnTo>
                  <a:lnTo>
                    <a:pt x="0" y="269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574" name="Google Shape;574;p19"/>
            <p:cNvSpPr/>
            <p:nvPr/>
          </p:nvSpPr>
          <p:spPr>
            <a:xfrm>
              <a:off x="8286024" y="-2925"/>
              <a:ext cx="430462" cy="398035"/>
            </a:xfrm>
            <a:custGeom>
              <a:rect b="b" l="l" r="r" t="t"/>
              <a:pathLst>
                <a:path extrusionOk="0" h="270" w="292">
                  <a:moveTo>
                    <a:pt x="0" y="0"/>
                  </a:moveTo>
                  <a:lnTo>
                    <a:pt x="291" y="0"/>
                  </a:lnTo>
                  <a:lnTo>
                    <a:pt x="291" y="269"/>
                  </a:lnTo>
                  <a:lnTo>
                    <a:pt x="0" y="269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575" name="Google Shape;575;p19"/>
            <p:cNvSpPr/>
            <p:nvPr/>
          </p:nvSpPr>
          <p:spPr>
            <a:xfrm>
              <a:off x="8715012" y="-2925"/>
              <a:ext cx="428988" cy="398035"/>
            </a:xfrm>
            <a:custGeom>
              <a:rect b="b" l="l" r="r" t="t"/>
              <a:pathLst>
                <a:path extrusionOk="0" h="270" w="291">
                  <a:moveTo>
                    <a:pt x="0" y="0"/>
                  </a:moveTo>
                  <a:lnTo>
                    <a:pt x="290" y="0"/>
                  </a:lnTo>
                  <a:lnTo>
                    <a:pt x="290" y="269"/>
                  </a:lnTo>
                  <a:lnTo>
                    <a:pt x="0" y="269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576" name="Google Shape;576;p19"/>
            <p:cNvSpPr/>
            <p:nvPr/>
          </p:nvSpPr>
          <p:spPr>
            <a:xfrm>
              <a:off x="8286024" y="393636"/>
              <a:ext cx="430462" cy="396561"/>
            </a:xfrm>
            <a:custGeom>
              <a:rect b="b" l="l" r="r" t="t"/>
              <a:pathLst>
                <a:path extrusionOk="0" h="269" w="292">
                  <a:moveTo>
                    <a:pt x="0" y="0"/>
                  </a:moveTo>
                  <a:lnTo>
                    <a:pt x="291" y="0"/>
                  </a:lnTo>
                  <a:lnTo>
                    <a:pt x="291" y="268"/>
                  </a:lnTo>
                  <a:lnTo>
                    <a:pt x="0" y="268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577" name="Google Shape;577;p19"/>
            <p:cNvSpPr/>
            <p:nvPr/>
          </p:nvSpPr>
          <p:spPr>
            <a:xfrm>
              <a:off x="8715012" y="393636"/>
              <a:ext cx="428988" cy="396561"/>
            </a:xfrm>
            <a:custGeom>
              <a:rect b="b" l="l" r="r" t="t"/>
              <a:pathLst>
                <a:path extrusionOk="0" h="269" w="291">
                  <a:moveTo>
                    <a:pt x="0" y="0"/>
                  </a:moveTo>
                  <a:lnTo>
                    <a:pt x="290" y="0"/>
                  </a:lnTo>
                  <a:lnTo>
                    <a:pt x="290" y="268"/>
                  </a:lnTo>
                  <a:lnTo>
                    <a:pt x="0" y="268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578" name="Google Shape;578;p19"/>
            <p:cNvSpPr/>
            <p:nvPr/>
          </p:nvSpPr>
          <p:spPr>
            <a:xfrm>
              <a:off x="8286024" y="788723"/>
              <a:ext cx="430462" cy="396561"/>
            </a:xfrm>
            <a:custGeom>
              <a:rect b="b" l="l" r="r" t="t"/>
              <a:pathLst>
                <a:path extrusionOk="0" h="269" w="292">
                  <a:moveTo>
                    <a:pt x="0" y="0"/>
                  </a:moveTo>
                  <a:lnTo>
                    <a:pt x="291" y="0"/>
                  </a:lnTo>
                  <a:lnTo>
                    <a:pt x="291" y="268"/>
                  </a:lnTo>
                  <a:lnTo>
                    <a:pt x="0" y="268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579" name="Google Shape;579;p19"/>
            <p:cNvSpPr/>
            <p:nvPr/>
          </p:nvSpPr>
          <p:spPr>
            <a:xfrm>
              <a:off x="8715012" y="788723"/>
              <a:ext cx="428988" cy="396561"/>
            </a:xfrm>
            <a:custGeom>
              <a:rect b="b" l="l" r="r" t="t"/>
              <a:pathLst>
                <a:path extrusionOk="0" h="269" w="291">
                  <a:moveTo>
                    <a:pt x="0" y="0"/>
                  </a:moveTo>
                  <a:lnTo>
                    <a:pt x="290" y="0"/>
                  </a:lnTo>
                  <a:lnTo>
                    <a:pt x="290" y="268"/>
                  </a:lnTo>
                  <a:lnTo>
                    <a:pt x="0" y="268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580" name="Google Shape;580;p19"/>
            <p:cNvSpPr/>
            <p:nvPr/>
          </p:nvSpPr>
          <p:spPr>
            <a:xfrm>
              <a:off x="8715012" y="1183810"/>
              <a:ext cx="428988" cy="398035"/>
            </a:xfrm>
            <a:custGeom>
              <a:rect b="b" l="l" r="r" t="t"/>
              <a:pathLst>
                <a:path extrusionOk="0" h="270" w="291">
                  <a:moveTo>
                    <a:pt x="0" y="0"/>
                  </a:moveTo>
                  <a:lnTo>
                    <a:pt x="290" y="0"/>
                  </a:lnTo>
                  <a:lnTo>
                    <a:pt x="290" y="269"/>
                  </a:lnTo>
                  <a:lnTo>
                    <a:pt x="0" y="269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581" name="Google Shape;581;p19"/>
            <p:cNvSpPr/>
            <p:nvPr/>
          </p:nvSpPr>
          <p:spPr>
            <a:xfrm>
              <a:off x="8715012" y="1580371"/>
              <a:ext cx="428988" cy="396561"/>
            </a:xfrm>
            <a:custGeom>
              <a:rect b="b" l="l" r="r" t="t"/>
              <a:pathLst>
                <a:path extrusionOk="0" h="269" w="291">
                  <a:moveTo>
                    <a:pt x="0" y="0"/>
                  </a:moveTo>
                  <a:lnTo>
                    <a:pt x="290" y="0"/>
                  </a:lnTo>
                  <a:lnTo>
                    <a:pt x="290" y="268"/>
                  </a:lnTo>
                  <a:lnTo>
                    <a:pt x="0" y="268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582" name="Google Shape;582;p19"/>
            <p:cNvSpPr/>
            <p:nvPr/>
          </p:nvSpPr>
          <p:spPr>
            <a:xfrm>
              <a:off x="8715012" y="1975458"/>
              <a:ext cx="428988" cy="396561"/>
            </a:xfrm>
            <a:custGeom>
              <a:rect b="b" l="l" r="r" t="t"/>
              <a:pathLst>
                <a:path extrusionOk="0" h="269" w="291">
                  <a:moveTo>
                    <a:pt x="0" y="0"/>
                  </a:moveTo>
                  <a:lnTo>
                    <a:pt x="290" y="0"/>
                  </a:lnTo>
                  <a:lnTo>
                    <a:pt x="290" y="268"/>
                  </a:lnTo>
                  <a:lnTo>
                    <a:pt x="0" y="268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583" name="Google Shape;583;p19"/>
            <p:cNvSpPr/>
            <p:nvPr/>
          </p:nvSpPr>
          <p:spPr>
            <a:xfrm>
              <a:off x="8715012" y="2370544"/>
              <a:ext cx="428988" cy="396561"/>
            </a:xfrm>
            <a:custGeom>
              <a:rect b="b" l="l" r="r" t="t"/>
              <a:pathLst>
                <a:path extrusionOk="0" h="269" w="291">
                  <a:moveTo>
                    <a:pt x="0" y="0"/>
                  </a:moveTo>
                  <a:lnTo>
                    <a:pt x="290" y="0"/>
                  </a:lnTo>
                  <a:lnTo>
                    <a:pt x="290" y="268"/>
                  </a:lnTo>
                  <a:lnTo>
                    <a:pt x="0" y="268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584" name="Google Shape;584;p19"/>
            <p:cNvSpPr/>
            <p:nvPr/>
          </p:nvSpPr>
          <p:spPr>
            <a:xfrm>
              <a:off x="8715012" y="2765631"/>
              <a:ext cx="428988" cy="398035"/>
            </a:xfrm>
            <a:custGeom>
              <a:rect b="b" l="l" r="r" t="t"/>
              <a:pathLst>
                <a:path extrusionOk="0" h="270" w="291">
                  <a:moveTo>
                    <a:pt x="0" y="0"/>
                  </a:moveTo>
                  <a:lnTo>
                    <a:pt x="290" y="0"/>
                  </a:lnTo>
                  <a:lnTo>
                    <a:pt x="290" y="269"/>
                  </a:lnTo>
                  <a:lnTo>
                    <a:pt x="0" y="269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585" name="Google Shape;585;p19"/>
            <p:cNvSpPr/>
            <p:nvPr/>
          </p:nvSpPr>
          <p:spPr>
            <a:xfrm>
              <a:off x="8715012" y="3162192"/>
              <a:ext cx="428988" cy="396561"/>
            </a:xfrm>
            <a:custGeom>
              <a:rect b="b" l="l" r="r" t="t"/>
              <a:pathLst>
                <a:path extrusionOk="0" h="269" w="291">
                  <a:moveTo>
                    <a:pt x="0" y="0"/>
                  </a:moveTo>
                  <a:lnTo>
                    <a:pt x="290" y="0"/>
                  </a:lnTo>
                  <a:lnTo>
                    <a:pt x="290" y="268"/>
                  </a:lnTo>
                  <a:lnTo>
                    <a:pt x="0" y="268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586" name="Google Shape;586;p19"/>
            <p:cNvSpPr/>
            <p:nvPr/>
          </p:nvSpPr>
          <p:spPr>
            <a:xfrm>
              <a:off x="8715012" y="3557279"/>
              <a:ext cx="428988" cy="396561"/>
            </a:xfrm>
            <a:custGeom>
              <a:rect b="b" l="l" r="r" t="t"/>
              <a:pathLst>
                <a:path extrusionOk="0" h="269" w="291">
                  <a:moveTo>
                    <a:pt x="0" y="0"/>
                  </a:moveTo>
                  <a:lnTo>
                    <a:pt x="290" y="0"/>
                  </a:lnTo>
                  <a:lnTo>
                    <a:pt x="290" y="268"/>
                  </a:lnTo>
                  <a:lnTo>
                    <a:pt x="0" y="268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587" name="Google Shape;587;p19"/>
            <p:cNvSpPr/>
            <p:nvPr/>
          </p:nvSpPr>
          <p:spPr>
            <a:xfrm>
              <a:off x="8715012" y="3952366"/>
              <a:ext cx="428988" cy="398035"/>
            </a:xfrm>
            <a:custGeom>
              <a:rect b="b" l="l" r="r" t="t"/>
              <a:pathLst>
                <a:path extrusionOk="0" h="270" w="291">
                  <a:moveTo>
                    <a:pt x="0" y="0"/>
                  </a:moveTo>
                  <a:lnTo>
                    <a:pt x="290" y="0"/>
                  </a:lnTo>
                  <a:lnTo>
                    <a:pt x="290" y="269"/>
                  </a:lnTo>
                  <a:lnTo>
                    <a:pt x="0" y="269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588" name="Google Shape;588;p19"/>
            <p:cNvSpPr/>
            <p:nvPr/>
          </p:nvSpPr>
          <p:spPr>
            <a:xfrm>
              <a:off x="8715012" y="4348927"/>
              <a:ext cx="428988" cy="396561"/>
            </a:xfrm>
            <a:custGeom>
              <a:rect b="b" l="l" r="r" t="t"/>
              <a:pathLst>
                <a:path extrusionOk="0" h="269" w="291">
                  <a:moveTo>
                    <a:pt x="0" y="0"/>
                  </a:moveTo>
                  <a:lnTo>
                    <a:pt x="290" y="0"/>
                  </a:lnTo>
                  <a:lnTo>
                    <a:pt x="290" y="268"/>
                  </a:lnTo>
                  <a:lnTo>
                    <a:pt x="0" y="268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589" name="Google Shape;589;p19"/>
            <p:cNvSpPr/>
            <p:nvPr/>
          </p:nvSpPr>
          <p:spPr>
            <a:xfrm>
              <a:off x="8715012" y="4744014"/>
              <a:ext cx="428988" cy="396561"/>
            </a:xfrm>
            <a:custGeom>
              <a:rect b="b" l="l" r="r" t="t"/>
              <a:pathLst>
                <a:path extrusionOk="0" h="269" w="291">
                  <a:moveTo>
                    <a:pt x="0" y="0"/>
                  </a:moveTo>
                  <a:lnTo>
                    <a:pt x="290" y="0"/>
                  </a:lnTo>
                  <a:lnTo>
                    <a:pt x="290" y="268"/>
                  </a:lnTo>
                  <a:lnTo>
                    <a:pt x="0" y="268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590" name="Google Shape;590;p19"/>
            <p:cNvSpPr/>
            <p:nvPr/>
          </p:nvSpPr>
          <p:spPr>
            <a:xfrm>
              <a:off x="7000537" y="-2925"/>
              <a:ext cx="428988" cy="398035"/>
            </a:xfrm>
            <a:custGeom>
              <a:rect b="b" l="l" r="r" t="t"/>
              <a:pathLst>
                <a:path extrusionOk="0" h="270" w="291">
                  <a:moveTo>
                    <a:pt x="0" y="0"/>
                  </a:moveTo>
                  <a:lnTo>
                    <a:pt x="290" y="0"/>
                  </a:lnTo>
                  <a:lnTo>
                    <a:pt x="290" y="269"/>
                  </a:lnTo>
                  <a:lnTo>
                    <a:pt x="0" y="269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591" name="Google Shape;591;p19"/>
            <p:cNvSpPr/>
            <p:nvPr/>
          </p:nvSpPr>
          <p:spPr>
            <a:xfrm>
              <a:off x="7857775" y="392175"/>
              <a:ext cx="428988" cy="398035"/>
            </a:xfrm>
            <a:custGeom>
              <a:rect b="b" l="l" r="r" t="t"/>
              <a:pathLst>
                <a:path extrusionOk="0" h="270" w="291">
                  <a:moveTo>
                    <a:pt x="0" y="0"/>
                  </a:moveTo>
                  <a:lnTo>
                    <a:pt x="290" y="0"/>
                  </a:lnTo>
                  <a:lnTo>
                    <a:pt x="290" y="269"/>
                  </a:lnTo>
                  <a:lnTo>
                    <a:pt x="0" y="269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2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94" name="Google Shape;594;p20"/>
          <p:cNvSpPr txBox="1"/>
          <p:nvPr>
            <p:ph idx="1" type="subTitle"/>
          </p:nvPr>
        </p:nvSpPr>
        <p:spPr>
          <a:xfrm>
            <a:off x="5116121" y="3091450"/>
            <a:ext cx="2365200" cy="11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5" name="Google Shape;595;p20"/>
          <p:cNvSpPr txBox="1"/>
          <p:nvPr>
            <p:ph idx="2" type="subTitle"/>
          </p:nvPr>
        </p:nvSpPr>
        <p:spPr>
          <a:xfrm>
            <a:off x="1662679" y="3091450"/>
            <a:ext cx="2365200" cy="11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6" name="Google Shape;596;p20"/>
          <p:cNvSpPr txBox="1"/>
          <p:nvPr>
            <p:ph idx="3" type="subTitle"/>
          </p:nvPr>
        </p:nvSpPr>
        <p:spPr>
          <a:xfrm>
            <a:off x="1662679" y="2532550"/>
            <a:ext cx="23652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Kdam Thmor Pro"/>
                <a:ea typeface="Kdam Thmor Pro"/>
                <a:cs typeface="Kdam Thmor Pro"/>
                <a:sym typeface="Kdam Thmor Pr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597" name="Google Shape;597;p20"/>
          <p:cNvSpPr txBox="1"/>
          <p:nvPr>
            <p:ph idx="4" type="subTitle"/>
          </p:nvPr>
        </p:nvSpPr>
        <p:spPr>
          <a:xfrm>
            <a:off x="5116121" y="2532550"/>
            <a:ext cx="23652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Kdam Thmor Pro"/>
                <a:ea typeface="Kdam Thmor Pro"/>
                <a:cs typeface="Kdam Thmor Pro"/>
                <a:sym typeface="Kdam Thmor Pr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598" name="Google Shape;598;p20"/>
          <p:cNvSpPr/>
          <p:nvPr/>
        </p:nvSpPr>
        <p:spPr>
          <a:xfrm rot="-2003">
            <a:off x="8482575" y="4349094"/>
            <a:ext cx="514800" cy="8172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grpSp>
        <p:nvGrpSpPr>
          <p:cNvPr id="599" name="Google Shape;599;p20"/>
          <p:cNvGrpSpPr/>
          <p:nvPr/>
        </p:nvGrpSpPr>
        <p:grpSpPr>
          <a:xfrm>
            <a:off x="8307731" y="-28725"/>
            <a:ext cx="864497" cy="5182591"/>
            <a:chOff x="8338960" y="-28725"/>
            <a:chExt cx="864497" cy="5182591"/>
          </a:xfrm>
        </p:grpSpPr>
        <p:sp>
          <p:nvSpPr>
            <p:cNvPr id="600" name="Google Shape;600;p20"/>
            <p:cNvSpPr/>
            <p:nvPr/>
          </p:nvSpPr>
          <p:spPr>
            <a:xfrm>
              <a:off x="8338960" y="-28725"/>
              <a:ext cx="432248" cy="401061"/>
            </a:xfrm>
            <a:custGeom>
              <a:rect b="b" l="l" r="r" t="t"/>
              <a:pathLst>
                <a:path extrusionOk="0" h="270" w="291">
                  <a:moveTo>
                    <a:pt x="0" y="0"/>
                  </a:moveTo>
                  <a:lnTo>
                    <a:pt x="290" y="0"/>
                  </a:lnTo>
                  <a:lnTo>
                    <a:pt x="290" y="269"/>
                  </a:lnTo>
                  <a:lnTo>
                    <a:pt x="0" y="269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601" name="Google Shape;601;p20"/>
            <p:cNvSpPr/>
            <p:nvPr/>
          </p:nvSpPr>
          <p:spPr>
            <a:xfrm>
              <a:off x="8769723" y="-28725"/>
              <a:ext cx="433734" cy="401061"/>
            </a:xfrm>
            <a:custGeom>
              <a:rect b="b" l="l" r="r" t="t"/>
              <a:pathLst>
                <a:path extrusionOk="0" h="270" w="292">
                  <a:moveTo>
                    <a:pt x="0" y="0"/>
                  </a:moveTo>
                  <a:lnTo>
                    <a:pt x="291" y="0"/>
                  </a:lnTo>
                  <a:lnTo>
                    <a:pt x="291" y="269"/>
                  </a:lnTo>
                  <a:lnTo>
                    <a:pt x="0" y="269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602" name="Google Shape;602;p20"/>
            <p:cNvSpPr/>
            <p:nvPr/>
          </p:nvSpPr>
          <p:spPr>
            <a:xfrm>
              <a:off x="8338960" y="370850"/>
              <a:ext cx="432248" cy="399575"/>
            </a:xfrm>
            <a:custGeom>
              <a:rect b="b" l="l" r="r" t="t"/>
              <a:pathLst>
                <a:path extrusionOk="0" h="269" w="291">
                  <a:moveTo>
                    <a:pt x="0" y="0"/>
                  </a:moveTo>
                  <a:lnTo>
                    <a:pt x="290" y="0"/>
                  </a:lnTo>
                  <a:lnTo>
                    <a:pt x="290" y="268"/>
                  </a:lnTo>
                  <a:lnTo>
                    <a:pt x="0" y="268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603" name="Google Shape;603;p20"/>
            <p:cNvSpPr/>
            <p:nvPr/>
          </p:nvSpPr>
          <p:spPr>
            <a:xfrm>
              <a:off x="8769723" y="370850"/>
              <a:ext cx="433734" cy="399575"/>
            </a:xfrm>
            <a:custGeom>
              <a:rect b="b" l="l" r="r" t="t"/>
              <a:pathLst>
                <a:path extrusionOk="0" h="269" w="292">
                  <a:moveTo>
                    <a:pt x="0" y="0"/>
                  </a:moveTo>
                  <a:lnTo>
                    <a:pt x="291" y="0"/>
                  </a:lnTo>
                  <a:lnTo>
                    <a:pt x="291" y="268"/>
                  </a:lnTo>
                  <a:lnTo>
                    <a:pt x="0" y="268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604" name="Google Shape;604;p20"/>
            <p:cNvSpPr/>
            <p:nvPr/>
          </p:nvSpPr>
          <p:spPr>
            <a:xfrm>
              <a:off x="8338960" y="768939"/>
              <a:ext cx="432248" cy="399575"/>
            </a:xfrm>
            <a:custGeom>
              <a:rect b="b" l="l" r="r" t="t"/>
              <a:pathLst>
                <a:path extrusionOk="0" h="269" w="291">
                  <a:moveTo>
                    <a:pt x="0" y="0"/>
                  </a:moveTo>
                  <a:lnTo>
                    <a:pt x="290" y="0"/>
                  </a:lnTo>
                  <a:lnTo>
                    <a:pt x="290" y="268"/>
                  </a:lnTo>
                  <a:lnTo>
                    <a:pt x="0" y="268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605" name="Google Shape;605;p20"/>
            <p:cNvSpPr/>
            <p:nvPr/>
          </p:nvSpPr>
          <p:spPr>
            <a:xfrm>
              <a:off x="8769723" y="768939"/>
              <a:ext cx="433734" cy="399575"/>
            </a:xfrm>
            <a:custGeom>
              <a:rect b="b" l="l" r="r" t="t"/>
              <a:pathLst>
                <a:path extrusionOk="0" h="269" w="292">
                  <a:moveTo>
                    <a:pt x="0" y="0"/>
                  </a:moveTo>
                  <a:lnTo>
                    <a:pt x="291" y="0"/>
                  </a:lnTo>
                  <a:lnTo>
                    <a:pt x="291" y="268"/>
                  </a:lnTo>
                  <a:lnTo>
                    <a:pt x="0" y="268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606" name="Google Shape;606;p20"/>
            <p:cNvSpPr/>
            <p:nvPr/>
          </p:nvSpPr>
          <p:spPr>
            <a:xfrm>
              <a:off x="8338960" y="1167029"/>
              <a:ext cx="432248" cy="401061"/>
            </a:xfrm>
            <a:custGeom>
              <a:rect b="b" l="l" r="r" t="t"/>
              <a:pathLst>
                <a:path extrusionOk="0" h="270" w="291">
                  <a:moveTo>
                    <a:pt x="0" y="0"/>
                  </a:moveTo>
                  <a:lnTo>
                    <a:pt x="290" y="0"/>
                  </a:lnTo>
                  <a:lnTo>
                    <a:pt x="290" y="269"/>
                  </a:lnTo>
                  <a:lnTo>
                    <a:pt x="0" y="269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607" name="Google Shape;607;p20"/>
            <p:cNvSpPr/>
            <p:nvPr/>
          </p:nvSpPr>
          <p:spPr>
            <a:xfrm>
              <a:off x="8769723" y="1167029"/>
              <a:ext cx="433734" cy="401061"/>
            </a:xfrm>
            <a:custGeom>
              <a:rect b="b" l="l" r="r" t="t"/>
              <a:pathLst>
                <a:path extrusionOk="0" h="270" w="292">
                  <a:moveTo>
                    <a:pt x="0" y="0"/>
                  </a:moveTo>
                  <a:lnTo>
                    <a:pt x="291" y="0"/>
                  </a:lnTo>
                  <a:lnTo>
                    <a:pt x="291" y="269"/>
                  </a:lnTo>
                  <a:lnTo>
                    <a:pt x="0" y="269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608" name="Google Shape;608;p20"/>
            <p:cNvSpPr/>
            <p:nvPr/>
          </p:nvSpPr>
          <p:spPr>
            <a:xfrm>
              <a:off x="8338960" y="1566604"/>
              <a:ext cx="432248" cy="399575"/>
            </a:xfrm>
            <a:custGeom>
              <a:rect b="b" l="l" r="r" t="t"/>
              <a:pathLst>
                <a:path extrusionOk="0" h="269" w="291">
                  <a:moveTo>
                    <a:pt x="0" y="0"/>
                  </a:moveTo>
                  <a:lnTo>
                    <a:pt x="290" y="0"/>
                  </a:lnTo>
                  <a:lnTo>
                    <a:pt x="290" y="268"/>
                  </a:lnTo>
                  <a:lnTo>
                    <a:pt x="0" y="268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609" name="Google Shape;609;p20"/>
            <p:cNvSpPr/>
            <p:nvPr/>
          </p:nvSpPr>
          <p:spPr>
            <a:xfrm>
              <a:off x="8769723" y="1566604"/>
              <a:ext cx="433734" cy="399575"/>
            </a:xfrm>
            <a:custGeom>
              <a:rect b="b" l="l" r="r" t="t"/>
              <a:pathLst>
                <a:path extrusionOk="0" h="269" w="292">
                  <a:moveTo>
                    <a:pt x="0" y="0"/>
                  </a:moveTo>
                  <a:lnTo>
                    <a:pt x="291" y="0"/>
                  </a:lnTo>
                  <a:lnTo>
                    <a:pt x="291" y="268"/>
                  </a:lnTo>
                  <a:lnTo>
                    <a:pt x="0" y="268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610" name="Google Shape;610;p20"/>
            <p:cNvSpPr/>
            <p:nvPr/>
          </p:nvSpPr>
          <p:spPr>
            <a:xfrm>
              <a:off x="8338960" y="1964693"/>
              <a:ext cx="432248" cy="399575"/>
            </a:xfrm>
            <a:custGeom>
              <a:rect b="b" l="l" r="r" t="t"/>
              <a:pathLst>
                <a:path extrusionOk="0" h="269" w="291">
                  <a:moveTo>
                    <a:pt x="0" y="0"/>
                  </a:moveTo>
                  <a:lnTo>
                    <a:pt x="290" y="0"/>
                  </a:lnTo>
                  <a:lnTo>
                    <a:pt x="290" y="268"/>
                  </a:lnTo>
                  <a:lnTo>
                    <a:pt x="0" y="268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611" name="Google Shape;611;p20"/>
            <p:cNvSpPr/>
            <p:nvPr/>
          </p:nvSpPr>
          <p:spPr>
            <a:xfrm>
              <a:off x="8769723" y="1964693"/>
              <a:ext cx="433734" cy="399575"/>
            </a:xfrm>
            <a:custGeom>
              <a:rect b="b" l="l" r="r" t="t"/>
              <a:pathLst>
                <a:path extrusionOk="0" h="269" w="292">
                  <a:moveTo>
                    <a:pt x="0" y="0"/>
                  </a:moveTo>
                  <a:lnTo>
                    <a:pt x="291" y="0"/>
                  </a:lnTo>
                  <a:lnTo>
                    <a:pt x="291" y="268"/>
                  </a:lnTo>
                  <a:lnTo>
                    <a:pt x="0" y="268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612" name="Google Shape;612;p20"/>
            <p:cNvSpPr/>
            <p:nvPr/>
          </p:nvSpPr>
          <p:spPr>
            <a:xfrm>
              <a:off x="8338960" y="2362783"/>
              <a:ext cx="432248" cy="399575"/>
            </a:xfrm>
            <a:custGeom>
              <a:rect b="b" l="l" r="r" t="t"/>
              <a:pathLst>
                <a:path extrusionOk="0" h="269" w="291">
                  <a:moveTo>
                    <a:pt x="0" y="0"/>
                  </a:moveTo>
                  <a:lnTo>
                    <a:pt x="290" y="0"/>
                  </a:lnTo>
                  <a:lnTo>
                    <a:pt x="290" y="268"/>
                  </a:lnTo>
                  <a:lnTo>
                    <a:pt x="0" y="268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613" name="Google Shape;613;p20"/>
            <p:cNvSpPr/>
            <p:nvPr/>
          </p:nvSpPr>
          <p:spPr>
            <a:xfrm>
              <a:off x="8769723" y="2362783"/>
              <a:ext cx="433734" cy="399575"/>
            </a:xfrm>
            <a:custGeom>
              <a:rect b="b" l="l" r="r" t="t"/>
              <a:pathLst>
                <a:path extrusionOk="0" h="269" w="292">
                  <a:moveTo>
                    <a:pt x="0" y="0"/>
                  </a:moveTo>
                  <a:lnTo>
                    <a:pt x="291" y="0"/>
                  </a:lnTo>
                  <a:lnTo>
                    <a:pt x="291" y="268"/>
                  </a:lnTo>
                  <a:lnTo>
                    <a:pt x="0" y="268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614" name="Google Shape;614;p20"/>
            <p:cNvSpPr/>
            <p:nvPr/>
          </p:nvSpPr>
          <p:spPr>
            <a:xfrm>
              <a:off x="8338960" y="2760872"/>
              <a:ext cx="432248" cy="401061"/>
            </a:xfrm>
            <a:custGeom>
              <a:rect b="b" l="l" r="r" t="t"/>
              <a:pathLst>
                <a:path extrusionOk="0" h="270" w="291">
                  <a:moveTo>
                    <a:pt x="0" y="0"/>
                  </a:moveTo>
                  <a:lnTo>
                    <a:pt x="290" y="0"/>
                  </a:lnTo>
                  <a:lnTo>
                    <a:pt x="290" y="269"/>
                  </a:lnTo>
                  <a:lnTo>
                    <a:pt x="0" y="269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615" name="Google Shape;615;p20"/>
            <p:cNvSpPr/>
            <p:nvPr/>
          </p:nvSpPr>
          <p:spPr>
            <a:xfrm>
              <a:off x="8769723" y="2760872"/>
              <a:ext cx="433734" cy="401061"/>
            </a:xfrm>
            <a:custGeom>
              <a:rect b="b" l="l" r="r" t="t"/>
              <a:pathLst>
                <a:path extrusionOk="0" h="270" w="292">
                  <a:moveTo>
                    <a:pt x="0" y="0"/>
                  </a:moveTo>
                  <a:lnTo>
                    <a:pt x="291" y="0"/>
                  </a:lnTo>
                  <a:lnTo>
                    <a:pt x="291" y="269"/>
                  </a:lnTo>
                  <a:lnTo>
                    <a:pt x="0" y="269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616" name="Google Shape;616;p20"/>
            <p:cNvSpPr/>
            <p:nvPr/>
          </p:nvSpPr>
          <p:spPr>
            <a:xfrm>
              <a:off x="8338960" y="3160447"/>
              <a:ext cx="432248" cy="399575"/>
            </a:xfrm>
            <a:custGeom>
              <a:rect b="b" l="l" r="r" t="t"/>
              <a:pathLst>
                <a:path extrusionOk="0" h="269" w="291">
                  <a:moveTo>
                    <a:pt x="0" y="0"/>
                  </a:moveTo>
                  <a:lnTo>
                    <a:pt x="290" y="0"/>
                  </a:lnTo>
                  <a:lnTo>
                    <a:pt x="290" y="268"/>
                  </a:lnTo>
                  <a:lnTo>
                    <a:pt x="0" y="268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617" name="Google Shape;617;p20"/>
            <p:cNvSpPr/>
            <p:nvPr/>
          </p:nvSpPr>
          <p:spPr>
            <a:xfrm>
              <a:off x="8769723" y="3160447"/>
              <a:ext cx="433734" cy="399575"/>
            </a:xfrm>
            <a:custGeom>
              <a:rect b="b" l="l" r="r" t="t"/>
              <a:pathLst>
                <a:path extrusionOk="0" h="269" w="292">
                  <a:moveTo>
                    <a:pt x="0" y="0"/>
                  </a:moveTo>
                  <a:lnTo>
                    <a:pt x="291" y="0"/>
                  </a:lnTo>
                  <a:lnTo>
                    <a:pt x="291" y="268"/>
                  </a:lnTo>
                  <a:lnTo>
                    <a:pt x="0" y="268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618" name="Google Shape;618;p20"/>
            <p:cNvSpPr/>
            <p:nvPr/>
          </p:nvSpPr>
          <p:spPr>
            <a:xfrm>
              <a:off x="8338960" y="3558536"/>
              <a:ext cx="432248" cy="399575"/>
            </a:xfrm>
            <a:custGeom>
              <a:rect b="b" l="l" r="r" t="t"/>
              <a:pathLst>
                <a:path extrusionOk="0" h="269" w="291">
                  <a:moveTo>
                    <a:pt x="0" y="0"/>
                  </a:moveTo>
                  <a:lnTo>
                    <a:pt x="290" y="0"/>
                  </a:lnTo>
                  <a:lnTo>
                    <a:pt x="290" y="268"/>
                  </a:lnTo>
                  <a:lnTo>
                    <a:pt x="0" y="268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619" name="Google Shape;619;p20"/>
            <p:cNvSpPr/>
            <p:nvPr/>
          </p:nvSpPr>
          <p:spPr>
            <a:xfrm>
              <a:off x="8769723" y="3558536"/>
              <a:ext cx="433734" cy="399575"/>
            </a:xfrm>
            <a:custGeom>
              <a:rect b="b" l="l" r="r" t="t"/>
              <a:pathLst>
                <a:path extrusionOk="0" h="269" w="292">
                  <a:moveTo>
                    <a:pt x="0" y="0"/>
                  </a:moveTo>
                  <a:lnTo>
                    <a:pt x="291" y="0"/>
                  </a:lnTo>
                  <a:lnTo>
                    <a:pt x="291" y="268"/>
                  </a:lnTo>
                  <a:lnTo>
                    <a:pt x="0" y="268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620" name="Google Shape;620;p20"/>
            <p:cNvSpPr/>
            <p:nvPr/>
          </p:nvSpPr>
          <p:spPr>
            <a:xfrm>
              <a:off x="8338960" y="3956626"/>
              <a:ext cx="432248" cy="401061"/>
            </a:xfrm>
            <a:custGeom>
              <a:rect b="b" l="l" r="r" t="t"/>
              <a:pathLst>
                <a:path extrusionOk="0" h="270" w="291">
                  <a:moveTo>
                    <a:pt x="0" y="0"/>
                  </a:moveTo>
                  <a:lnTo>
                    <a:pt x="290" y="0"/>
                  </a:lnTo>
                  <a:lnTo>
                    <a:pt x="290" y="269"/>
                  </a:lnTo>
                  <a:lnTo>
                    <a:pt x="0" y="269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621" name="Google Shape;621;p20"/>
            <p:cNvSpPr/>
            <p:nvPr/>
          </p:nvSpPr>
          <p:spPr>
            <a:xfrm>
              <a:off x="8769723" y="3956626"/>
              <a:ext cx="433734" cy="401061"/>
            </a:xfrm>
            <a:custGeom>
              <a:rect b="b" l="l" r="r" t="t"/>
              <a:pathLst>
                <a:path extrusionOk="0" h="270" w="292">
                  <a:moveTo>
                    <a:pt x="0" y="0"/>
                  </a:moveTo>
                  <a:lnTo>
                    <a:pt x="291" y="0"/>
                  </a:lnTo>
                  <a:lnTo>
                    <a:pt x="291" y="269"/>
                  </a:lnTo>
                  <a:lnTo>
                    <a:pt x="0" y="269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622" name="Google Shape;622;p20"/>
            <p:cNvSpPr/>
            <p:nvPr/>
          </p:nvSpPr>
          <p:spPr>
            <a:xfrm>
              <a:off x="8338960" y="4356201"/>
              <a:ext cx="432248" cy="399575"/>
            </a:xfrm>
            <a:custGeom>
              <a:rect b="b" l="l" r="r" t="t"/>
              <a:pathLst>
                <a:path extrusionOk="0" h="269" w="291">
                  <a:moveTo>
                    <a:pt x="0" y="0"/>
                  </a:moveTo>
                  <a:lnTo>
                    <a:pt x="290" y="0"/>
                  </a:lnTo>
                  <a:lnTo>
                    <a:pt x="290" y="268"/>
                  </a:lnTo>
                  <a:lnTo>
                    <a:pt x="0" y="268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623" name="Google Shape;623;p20"/>
            <p:cNvSpPr/>
            <p:nvPr/>
          </p:nvSpPr>
          <p:spPr>
            <a:xfrm>
              <a:off x="8769723" y="4356201"/>
              <a:ext cx="433734" cy="399575"/>
            </a:xfrm>
            <a:custGeom>
              <a:rect b="b" l="l" r="r" t="t"/>
              <a:pathLst>
                <a:path extrusionOk="0" h="269" w="292">
                  <a:moveTo>
                    <a:pt x="0" y="0"/>
                  </a:moveTo>
                  <a:lnTo>
                    <a:pt x="291" y="0"/>
                  </a:lnTo>
                  <a:lnTo>
                    <a:pt x="291" y="268"/>
                  </a:lnTo>
                  <a:lnTo>
                    <a:pt x="0" y="268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624" name="Google Shape;624;p20"/>
            <p:cNvSpPr/>
            <p:nvPr/>
          </p:nvSpPr>
          <p:spPr>
            <a:xfrm>
              <a:off x="8338960" y="4754290"/>
              <a:ext cx="432248" cy="399575"/>
            </a:xfrm>
            <a:custGeom>
              <a:rect b="b" l="l" r="r" t="t"/>
              <a:pathLst>
                <a:path extrusionOk="0" h="269" w="291">
                  <a:moveTo>
                    <a:pt x="0" y="0"/>
                  </a:moveTo>
                  <a:lnTo>
                    <a:pt x="290" y="0"/>
                  </a:lnTo>
                  <a:lnTo>
                    <a:pt x="290" y="268"/>
                  </a:lnTo>
                  <a:lnTo>
                    <a:pt x="0" y="268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625" name="Google Shape;625;p20"/>
            <p:cNvSpPr/>
            <p:nvPr/>
          </p:nvSpPr>
          <p:spPr>
            <a:xfrm>
              <a:off x="8769723" y="4754290"/>
              <a:ext cx="433734" cy="399575"/>
            </a:xfrm>
            <a:custGeom>
              <a:rect b="b" l="l" r="r" t="t"/>
              <a:pathLst>
                <a:path extrusionOk="0" h="269" w="292">
                  <a:moveTo>
                    <a:pt x="0" y="0"/>
                  </a:moveTo>
                  <a:lnTo>
                    <a:pt x="291" y="0"/>
                  </a:lnTo>
                  <a:lnTo>
                    <a:pt x="291" y="268"/>
                  </a:lnTo>
                  <a:lnTo>
                    <a:pt x="0" y="268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sp>
      </p:grpSp>
      <p:sp>
        <p:nvSpPr>
          <p:cNvPr id="626" name="Google Shape;626;p20"/>
          <p:cNvSpPr/>
          <p:nvPr/>
        </p:nvSpPr>
        <p:spPr>
          <a:xfrm rot="-5400000">
            <a:off x="-355375" y="420875"/>
            <a:ext cx="657700" cy="621000"/>
          </a:xfrm>
          <a:custGeom>
            <a:rect b="b" l="l" r="r" t="t"/>
            <a:pathLst>
              <a:path extrusionOk="0" h="1601" w="1806">
                <a:moveTo>
                  <a:pt x="940" y="65"/>
                </a:moveTo>
                <a:lnTo>
                  <a:pt x="1104" y="15"/>
                </a:lnTo>
                <a:cubicBezTo>
                  <a:pt x="1154" y="0"/>
                  <a:pt x="1208" y="16"/>
                  <a:pt x="1239" y="55"/>
                </a:cubicBezTo>
                <a:lnTo>
                  <a:pt x="1340" y="185"/>
                </a:lnTo>
                <a:cubicBezTo>
                  <a:pt x="1355" y="205"/>
                  <a:pt x="1376" y="219"/>
                  <a:pt x="1401" y="226"/>
                </a:cubicBezTo>
                <a:lnTo>
                  <a:pt x="1566" y="274"/>
                </a:lnTo>
                <a:cubicBezTo>
                  <a:pt x="1615" y="289"/>
                  <a:pt x="1649" y="332"/>
                  <a:pt x="1649" y="380"/>
                </a:cubicBezTo>
                <a:lnTo>
                  <a:pt x="1648" y="540"/>
                </a:lnTo>
                <a:cubicBezTo>
                  <a:pt x="1648" y="564"/>
                  <a:pt x="1656" y="587"/>
                  <a:pt x="1671" y="606"/>
                </a:cubicBezTo>
                <a:lnTo>
                  <a:pt x="1773" y="735"/>
                </a:lnTo>
                <a:cubicBezTo>
                  <a:pt x="1805" y="774"/>
                  <a:pt x="1805" y="827"/>
                  <a:pt x="1773" y="866"/>
                </a:cubicBezTo>
                <a:lnTo>
                  <a:pt x="1671" y="994"/>
                </a:lnTo>
                <a:cubicBezTo>
                  <a:pt x="1656" y="1013"/>
                  <a:pt x="1648" y="1036"/>
                  <a:pt x="1648" y="1060"/>
                </a:cubicBezTo>
                <a:lnTo>
                  <a:pt x="1649" y="1220"/>
                </a:lnTo>
                <a:cubicBezTo>
                  <a:pt x="1649" y="1268"/>
                  <a:pt x="1615" y="1311"/>
                  <a:pt x="1566" y="1326"/>
                </a:cubicBezTo>
                <a:lnTo>
                  <a:pt x="1401" y="1374"/>
                </a:lnTo>
                <a:cubicBezTo>
                  <a:pt x="1376" y="1381"/>
                  <a:pt x="1355" y="1396"/>
                  <a:pt x="1340" y="1415"/>
                </a:cubicBezTo>
                <a:lnTo>
                  <a:pt x="1239" y="1545"/>
                </a:lnTo>
                <a:cubicBezTo>
                  <a:pt x="1208" y="1584"/>
                  <a:pt x="1154" y="1600"/>
                  <a:pt x="1104" y="1585"/>
                </a:cubicBezTo>
                <a:lnTo>
                  <a:pt x="940" y="1535"/>
                </a:lnTo>
                <a:cubicBezTo>
                  <a:pt x="915" y="1527"/>
                  <a:pt x="889" y="1527"/>
                  <a:pt x="865" y="1535"/>
                </a:cubicBezTo>
                <a:lnTo>
                  <a:pt x="700" y="1585"/>
                </a:lnTo>
                <a:cubicBezTo>
                  <a:pt x="651" y="1600"/>
                  <a:pt x="596" y="1584"/>
                  <a:pt x="566" y="1545"/>
                </a:cubicBezTo>
                <a:lnTo>
                  <a:pt x="465" y="1415"/>
                </a:lnTo>
                <a:cubicBezTo>
                  <a:pt x="450" y="1395"/>
                  <a:pt x="428" y="1381"/>
                  <a:pt x="404" y="1374"/>
                </a:cubicBezTo>
                <a:lnTo>
                  <a:pt x="239" y="1326"/>
                </a:lnTo>
                <a:cubicBezTo>
                  <a:pt x="189" y="1311"/>
                  <a:pt x="155" y="1268"/>
                  <a:pt x="156" y="1220"/>
                </a:cubicBezTo>
                <a:lnTo>
                  <a:pt x="157" y="1060"/>
                </a:lnTo>
                <a:cubicBezTo>
                  <a:pt x="157" y="1036"/>
                  <a:pt x="149" y="1013"/>
                  <a:pt x="134" y="994"/>
                </a:cubicBezTo>
                <a:lnTo>
                  <a:pt x="31" y="866"/>
                </a:lnTo>
                <a:cubicBezTo>
                  <a:pt x="0" y="827"/>
                  <a:pt x="0" y="774"/>
                  <a:pt x="31" y="735"/>
                </a:cubicBezTo>
                <a:lnTo>
                  <a:pt x="134" y="606"/>
                </a:lnTo>
                <a:cubicBezTo>
                  <a:pt x="149" y="587"/>
                  <a:pt x="157" y="564"/>
                  <a:pt x="157" y="540"/>
                </a:cubicBezTo>
                <a:lnTo>
                  <a:pt x="156" y="380"/>
                </a:lnTo>
                <a:cubicBezTo>
                  <a:pt x="156" y="332"/>
                  <a:pt x="189" y="289"/>
                  <a:pt x="239" y="274"/>
                </a:cubicBezTo>
                <a:lnTo>
                  <a:pt x="404" y="226"/>
                </a:lnTo>
                <a:cubicBezTo>
                  <a:pt x="428" y="219"/>
                  <a:pt x="450" y="205"/>
                  <a:pt x="465" y="185"/>
                </a:cubicBezTo>
                <a:lnTo>
                  <a:pt x="566" y="55"/>
                </a:lnTo>
                <a:cubicBezTo>
                  <a:pt x="596" y="16"/>
                  <a:pt x="651" y="0"/>
                  <a:pt x="700" y="15"/>
                </a:cubicBezTo>
                <a:lnTo>
                  <a:pt x="865" y="65"/>
                </a:lnTo>
                <a:cubicBezTo>
                  <a:pt x="889" y="73"/>
                  <a:pt x="915" y="73"/>
                  <a:pt x="940" y="65"/>
                </a:cubicBezTo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7" name="Google Shape;627;p20"/>
          <p:cNvSpPr/>
          <p:nvPr/>
        </p:nvSpPr>
        <p:spPr>
          <a:xfrm>
            <a:off x="283975" y="1265101"/>
            <a:ext cx="252300" cy="252300"/>
          </a:xfrm>
          <a:prstGeom prst="mathPlus">
            <a:avLst>
              <a:gd fmla="val 10407" name="adj1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28" name="Google Shape;628;p20"/>
          <p:cNvSpPr/>
          <p:nvPr/>
        </p:nvSpPr>
        <p:spPr>
          <a:xfrm>
            <a:off x="0" y="4348927"/>
            <a:ext cx="428988" cy="396561"/>
          </a:xfrm>
          <a:custGeom>
            <a:rect b="b" l="l" r="r" t="t"/>
            <a:pathLst>
              <a:path extrusionOk="0" h="269" w="291">
                <a:moveTo>
                  <a:pt x="0" y="0"/>
                </a:moveTo>
                <a:lnTo>
                  <a:pt x="290" y="0"/>
                </a:lnTo>
                <a:lnTo>
                  <a:pt x="290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9" name="Google Shape;629;p20"/>
          <p:cNvSpPr/>
          <p:nvPr/>
        </p:nvSpPr>
        <p:spPr>
          <a:xfrm>
            <a:off x="0" y="4744014"/>
            <a:ext cx="428988" cy="396561"/>
          </a:xfrm>
          <a:custGeom>
            <a:rect b="b" l="l" r="r" t="t"/>
            <a:pathLst>
              <a:path extrusionOk="0" h="269" w="291">
                <a:moveTo>
                  <a:pt x="0" y="0"/>
                </a:moveTo>
                <a:lnTo>
                  <a:pt x="290" y="0"/>
                </a:lnTo>
                <a:lnTo>
                  <a:pt x="290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0" name="Google Shape;630;p20"/>
          <p:cNvSpPr/>
          <p:nvPr/>
        </p:nvSpPr>
        <p:spPr>
          <a:xfrm>
            <a:off x="427514" y="4744014"/>
            <a:ext cx="430462" cy="396561"/>
          </a:xfrm>
          <a:custGeom>
            <a:rect b="b" l="l" r="r" t="t"/>
            <a:pathLst>
              <a:path extrusionOk="0" h="269" w="292">
                <a:moveTo>
                  <a:pt x="0" y="0"/>
                </a:moveTo>
                <a:lnTo>
                  <a:pt x="291" y="0"/>
                </a:lnTo>
                <a:lnTo>
                  <a:pt x="291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1" name="Google Shape;631;p20"/>
          <p:cNvSpPr/>
          <p:nvPr/>
        </p:nvSpPr>
        <p:spPr>
          <a:xfrm>
            <a:off x="7839025" y="4477851"/>
            <a:ext cx="252300" cy="252300"/>
          </a:xfrm>
          <a:prstGeom prst="mathPlus">
            <a:avLst>
              <a:gd fmla="val 10407" name="adj1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"/>
          <p:cNvSpPr txBox="1"/>
          <p:nvPr>
            <p:ph type="title"/>
          </p:nvPr>
        </p:nvSpPr>
        <p:spPr>
          <a:xfrm>
            <a:off x="2070850" y="3082025"/>
            <a:ext cx="5067600" cy="99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1" name="Google Shape;41;p3"/>
          <p:cNvSpPr txBox="1"/>
          <p:nvPr>
            <p:ph hasCustomPrompt="1" idx="2" type="title"/>
          </p:nvPr>
        </p:nvSpPr>
        <p:spPr>
          <a:xfrm>
            <a:off x="828250" y="1916431"/>
            <a:ext cx="1252500" cy="13278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5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2" name="Google Shape;42;p3"/>
          <p:cNvSpPr txBox="1"/>
          <p:nvPr>
            <p:ph idx="1" type="subTitle"/>
          </p:nvPr>
        </p:nvSpPr>
        <p:spPr>
          <a:xfrm>
            <a:off x="2070850" y="4154900"/>
            <a:ext cx="3784800" cy="4491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3"/>
          <p:cNvSpPr/>
          <p:nvPr/>
        </p:nvSpPr>
        <p:spPr>
          <a:xfrm rot="-5400000">
            <a:off x="7151555" y="2921616"/>
            <a:ext cx="3260827" cy="1252351"/>
          </a:xfrm>
          <a:custGeom>
            <a:rect b="b" l="l" r="r" t="t"/>
            <a:pathLst>
              <a:path extrusionOk="0" h="757" w="1971">
                <a:moveTo>
                  <a:pt x="0" y="756"/>
                </a:moveTo>
                <a:lnTo>
                  <a:pt x="1970" y="756"/>
                </a:lnTo>
                <a:lnTo>
                  <a:pt x="1970" y="87"/>
                </a:lnTo>
                <a:cubicBezTo>
                  <a:pt x="1944" y="86"/>
                  <a:pt x="1919" y="74"/>
                  <a:pt x="1904" y="51"/>
                </a:cubicBezTo>
                <a:lnTo>
                  <a:pt x="1903" y="49"/>
                </a:lnTo>
                <a:cubicBezTo>
                  <a:pt x="1873" y="0"/>
                  <a:pt x="1796" y="0"/>
                  <a:pt x="1765" y="49"/>
                </a:cubicBezTo>
                <a:lnTo>
                  <a:pt x="1764" y="51"/>
                </a:lnTo>
                <a:cubicBezTo>
                  <a:pt x="1733" y="100"/>
                  <a:pt x="1656" y="100"/>
                  <a:pt x="1625" y="51"/>
                </a:cubicBezTo>
                <a:lnTo>
                  <a:pt x="1624" y="49"/>
                </a:lnTo>
                <a:cubicBezTo>
                  <a:pt x="1594" y="0"/>
                  <a:pt x="1517" y="0"/>
                  <a:pt x="1486" y="49"/>
                </a:cubicBezTo>
                <a:lnTo>
                  <a:pt x="1485" y="51"/>
                </a:lnTo>
                <a:cubicBezTo>
                  <a:pt x="1454" y="100"/>
                  <a:pt x="1377" y="100"/>
                  <a:pt x="1347" y="51"/>
                </a:cubicBezTo>
                <a:lnTo>
                  <a:pt x="1346" y="49"/>
                </a:lnTo>
                <a:cubicBezTo>
                  <a:pt x="1315" y="0"/>
                  <a:pt x="1238" y="0"/>
                  <a:pt x="1207" y="49"/>
                </a:cubicBezTo>
                <a:lnTo>
                  <a:pt x="1207" y="51"/>
                </a:lnTo>
                <a:cubicBezTo>
                  <a:pt x="1176" y="100"/>
                  <a:pt x="1099" y="100"/>
                  <a:pt x="1068" y="51"/>
                </a:cubicBezTo>
                <a:lnTo>
                  <a:pt x="1067" y="48"/>
                </a:lnTo>
                <a:cubicBezTo>
                  <a:pt x="1036" y="0"/>
                  <a:pt x="960" y="0"/>
                  <a:pt x="929" y="48"/>
                </a:cubicBezTo>
                <a:lnTo>
                  <a:pt x="927" y="51"/>
                </a:lnTo>
                <a:cubicBezTo>
                  <a:pt x="897" y="100"/>
                  <a:pt x="820" y="100"/>
                  <a:pt x="789" y="51"/>
                </a:cubicBezTo>
                <a:lnTo>
                  <a:pt x="788" y="49"/>
                </a:lnTo>
                <a:cubicBezTo>
                  <a:pt x="758" y="0"/>
                  <a:pt x="681" y="0"/>
                  <a:pt x="650" y="49"/>
                </a:cubicBezTo>
                <a:lnTo>
                  <a:pt x="649" y="51"/>
                </a:lnTo>
                <a:cubicBezTo>
                  <a:pt x="618" y="100"/>
                  <a:pt x="542" y="100"/>
                  <a:pt x="511" y="51"/>
                </a:cubicBezTo>
                <a:lnTo>
                  <a:pt x="509" y="48"/>
                </a:lnTo>
                <a:cubicBezTo>
                  <a:pt x="479" y="0"/>
                  <a:pt x="402" y="0"/>
                  <a:pt x="371" y="48"/>
                </a:cubicBezTo>
                <a:lnTo>
                  <a:pt x="370" y="51"/>
                </a:lnTo>
                <a:cubicBezTo>
                  <a:pt x="339" y="100"/>
                  <a:pt x="262" y="100"/>
                  <a:pt x="232" y="51"/>
                </a:cubicBezTo>
                <a:lnTo>
                  <a:pt x="231" y="49"/>
                </a:lnTo>
                <a:cubicBezTo>
                  <a:pt x="200" y="0"/>
                  <a:pt x="123" y="0"/>
                  <a:pt x="93" y="49"/>
                </a:cubicBezTo>
                <a:lnTo>
                  <a:pt x="92" y="51"/>
                </a:lnTo>
                <a:cubicBezTo>
                  <a:pt x="72" y="82"/>
                  <a:pt x="34" y="93"/>
                  <a:pt x="1" y="85"/>
                </a:cubicBezTo>
                <a:lnTo>
                  <a:pt x="1" y="756"/>
                </a:lnTo>
                <a:lnTo>
                  <a:pt x="0" y="756"/>
                </a:lnTo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3"/>
          <p:cNvSpPr/>
          <p:nvPr/>
        </p:nvSpPr>
        <p:spPr>
          <a:xfrm rot="2700064">
            <a:off x="8956171" y="3908946"/>
            <a:ext cx="588914" cy="570370"/>
          </a:xfrm>
          <a:custGeom>
            <a:rect b="b" l="l" r="r" t="t"/>
            <a:pathLst>
              <a:path extrusionOk="0" h="1425" w="1543">
                <a:moveTo>
                  <a:pt x="1123" y="1424"/>
                </a:moveTo>
                <a:lnTo>
                  <a:pt x="418" y="1424"/>
                </a:lnTo>
                <a:cubicBezTo>
                  <a:pt x="188" y="1424"/>
                  <a:pt x="0" y="1250"/>
                  <a:pt x="0" y="1038"/>
                </a:cubicBezTo>
                <a:lnTo>
                  <a:pt x="0" y="387"/>
                </a:lnTo>
                <a:cubicBezTo>
                  <a:pt x="0" y="174"/>
                  <a:pt x="188" y="0"/>
                  <a:pt x="418" y="0"/>
                </a:cubicBezTo>
                <a:lnTo>
                  <a:pt x="1123" y="0"/>
                </a:lnTo>
                <a:cubicBezTo>
                  <a:pt x="1353" y="0"/>
                  <a:pt x="1542" y="174"/>
                  <a:pt x="1542" y="387"/>
                </a:cubicBezTo>
                <a:lnTo>
                  <a:pt x="1542" y="1038"/>
                </a:lnTo>
                <a:cubicBezTo>
                  <a:pt x="1542" y="1250"/>
                  <a:pt x="1353" y="1424"/>
                  <a:pt x="1123" y="1424"/>
                </a:cubicBezTo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3"/>
          <p:cNvSpPr/>
          <p:nvPr/>
        </p:nvSpPr>
        <p:spPr>
          <a:xfrm>
            <a:off x="8655825" y="3181901"/>
            <a:ext cx="252300" cy="252300"/>
          </a:xfrm>
          <a:prstGeom prst="mathPlus">
            <a:avLst>
              <a:gd fmla="val 10407" name="adj1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_1"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2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34" name="Google Shape;634;p21"/>
          <p:cNvSpPr txBox="1"/>
          <p:nvPr>
            <p:ph idx="1" type="subTitle"/>
          </p:nvPr>
        </p:nvSpPr>
        <p:spPr>
          <a:xfrm>
            <a:off x="4726688" y="1586875"/>
            <a:ext cx="3254100" cy="173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5" name="Google Shape;635;p21"/>
          <p:cNvSpPr txBox="1"/>
          <p:nvPr>
            <p:ph idx="2" type="subTitle"/>
          </p:nvPr>
        </p:nvSpPr>
        <p:spPr>
          <a:xfrm>
            <a:off x="1163212" y="1586875"/>
            <a:ext cx="3254100" cy="173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6" name="Google Shape;636;p21"/>
          <p:cNvSpPr/>
          <p:nvPr/>
        </p:nvSpPr>
        <p:spPr>
          <a:xfrm>
            <a:off x="165013" y="3255562"/>
            <a:ext cx="417600" cy="417600"/>
          </a:xfrm>
          <a:prstGeom prst="mathPlus">
            <a:avLst>
              <a:gd fmla="val 10407" name="adj1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2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39" name="Google Shape;639;p22"/>
          <p:cNvSpPr txBox="1"/>
          <p:nvPr>
            <p:ph idx="1" type="subTitle"/>
          </p:nvPr>
        </p:nvSpPr>
        <p:spPr>
          <a:xfrm>
            <a:off x="937625" y="3099491"/>
            <a:ext cx="2175300" cy="10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0" name="Google Shape;640;p22"/>
          <p:cNvSpPr txBox="1"/>
          <p:nvPr>
            <p:ph idx="2" type="subTitle"/>
          </p:nvPr>
        </p:nvSpPr>
        <p:spPr>
          <a:xfrm>
            <a:off x="3484348" y="3099491"/>
            <a:ext cx="2175300" cy="10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1" name="Google Shape;641;p22"/>
          <p:cNvSpPr txBox="1"/>
          <p:nvPr>
            <p:ph idx="3" type="subTitle"/>
          </p:nvPr>
        </p:nvSpPr>
        <p:spPr>
          <a:xfrm>
            <a:off x="6031075" y="3099491"/>
            <a:ext cx="2175300" cy="10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2" name="Google Shape;642;p22"/>
          <p:cNvSpPr txBox="1"/>
          <p:nvPr>
            <p:ph idx="4" type="subTitle"/>
          </p:nvPr>
        </p:nvSpPr>
        <p:spPr>
          <a:xfrm>
            <a:off x="937625" y="2416621"/>
            <a:ext cx="2175300" cy="66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Kdam Thmor Pro"/>
                <a:ea typeface="Kdam Thmor Pro"/>
                <a:cs typeface="Kdam Thmor Pro"/>
                <a:sym typeface="Kdam Thmor Pr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643" name="Google Shape;643;p22"/>
          <p:cNvSpPr txBox="1"/>
          <p:nvPr>
            <p:ph idx="5" type="subTitle"/>
          </p:nvPr>
        </p:nvSpPr>
        <p:spPr>
          <a:xfrm>
            <a:off x="3484348" y="2416621"/>
            <a:ext cx="2175300" cy="66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Kdam Thmor Pro"/>
                <a:ea typeface="Kdam Thmor Pro"/>
                <a:cs typeface="Kdam Thmor Pro"/>
                <a:sym typeface="Kdam Thmor Pr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644" name="Google Shape;644;p22"/>
          <p:cNvSpPr txBox="1"/>
          <p:nvPr>
            <p:ph idx="6" type="subTitle"/>
          </p:nvPr>
        </p:nvSpPr>
        <p:spPr>
          <a:xfrm>
            <a:off x="6031075" y="2416621"/>
            <a:ext cx="2175300" cy="66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Kdam Thmor Pro"/>
                <a:ea typeface="Kdam Thmor Pro"/>
                <a:cs typeface="Kdam Thmor Pro"/>
                <a:sym typeface="Kdam Thmor Pr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645" name="Google Shape;645;p22"/>
          <p:cNvSpPr/>
          <p:nvPr/>
        </p:nvSpPr>
        <p:spPr>
          <a:xfrm rot="2700014">
            <a:off x="8844842" y="1323670"/>
            <a:ext cx="686267" cy="664659"/>
          </a:xfrm>
          <a:custGeom>
            <a:rect b="b" l="l" r="r" t="t"/>
            <a:pathLst>
              <a:path extrusionOk="0" h="1425" w="1543">
                <a:moveTo>
                  <a:pt x="1123" y="1424"/>
                </a:moveTo>
                <a:lnTo>
                  <a:pt x="418" y="1424"/>
                </a:lnTo>
                <a:cubicBezTo>
                  <a:pt x="188" y="1424"/>
                  <a:pt x="0" y="1250"/>
                  <a:pt x="0" y="1038"/>
                </a:cubicBezTo>
                <a:lnTo>
                  <a:pt x="0" y="387"/>
                </a:lnTo>
                <a:cubicBezTo>
                  <a:pt x="0" y="174"/>
                  <a:pt x="188" y="0"/>
                  <a:pt x="418" y="0"/>
                </a:cubicBezTo>
                <a:lnTo>
                  <a:pt x="1123" y="0"/>
                </a:lnTo>
                <a:cubicBezTo>
                  <a:pt x="1353" y="0"/>
                  <a:pt x="1542" y="174"/>
                  <a:pt x="1542" y="387"/>
                </a:cubicBezTo>
                <a:lnTo>
                  <a:pt x="1542" y="1038"/>
                </a:lnTo>
                <a:cubicBezTo>
                  <a:pt x="1542" y="1250"/>
                  <a:pt x="1353" y="1424"/>
                  <a:pt x="1123" y="1424"/>
                </a:cubicBezTo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6" name="Google Shape;646;p22"/>
          <p:cNvSpPr/>
          <p:nvPr/>
        </p:nvSpPr>
        <p:spPr>
          <a:xfrm rot="5400000">
            <a:off x="8742806" y="15020"/>
            <a:ext cx="416221" cy="386190"/>
          </a:xfrm>
          <a:custGeom>
            <a:rect b="b" l="l" r="r" t="t"/>
            <a:pathLst>
              <a:path extrusionOk="0" h="270" w="291">
                <a:moveTo>
                  <a:pt x="0" y="0"/>
                </a:moveTo>
                <a:lnTo>
                  <a:pt x="290" y="0"/>
                </a:lnTo>
                <a:lnTo>
                  <a:pt x="290" y="269"/>
                </a:lnTo>
                <a:lnTo>
                  <a:pt x="0" y="269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7" name="Google Shape;647;p22"/>
          <p:cNvSpPr/>
          <p:nvPr/>
        </p:nvSpPr>
        <p:spPr>
          <a:xfrm rot="5400000">
            <a:off x="8742091" y="430526"/>
            <a:ext cx="417651" cy="386190"/>
          </a:xfrm>
          <a:custGeom>
            <a:rect b="b" l="l" r="r" t="t"/>
            <a:pathLst>
              <a:path extrusionOk="0" h="270" w="292">
                <a:moveTo>
                  <a:pt x="0" y="0"/>
                </a:moveTo>
                <a:lnTo>
                  <a:pt x="291" y="0"/>
                </a:lnTo>
                <a:lnTo>
                  <a:pt x="291" y="269"/>
                </a:lnTo>
                <a:lnTo>
                  <a:pt x="0" y="269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8" name="Google Shape;648;p22"/>
          <p:cNvSpPr/>
          <p:nvPr/>
        </p:nvSpPr>
        <p:spPr>
          <a:xfrm rot="5400000">
            <a:off x="8742806" y="846032"/>
            <a:ext cx="416221" cy="386190"/>
          </a:xfrm>
          <a:custGeom>
            <a:rect b="b" l="l" r="r" t="t"/>
            <a:pathLst>
              <a:path extrusionOk="0" h="270" w="291">
                <a:moveTo>
                  <a:pt x="0" y="0"/>
                </a:moveTo>
                <a:lnTo>
                  <a:pt x="290" y="0"/>
                </a:lnTo>
                <a:lnTo>
                  <a:pt x="290" y="269"/>
                </a:lnTo>
                <a:lnTo>
                  <a:pt x="0" y="269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9" name="Google Shape;649;p22"/>
          <p:cNvSpPr/>
          <p:nvPr/>
        </p:nvSpPr>
        <p:spPr>
          <a:xfrm rot="5400000">
            <a:off x="8742091" y="1261538"/>
            <a:ext cx="417651" cy="386190"/>
          </a:xfrm>
          <a:custGeom>
            <a:rect b="b" l="l" r="r" t="t"/>
            <a:pathLst>
              <a:path extrusionOk="0" h="270" w="292">
                <a:moveTo>
                  <a:pt x="0" y="0"/>
                </a:moveTo>
                <a:lnTo>
                  <a:pt x="291" y="0"/>
                </a:lnTo>
                <a:lnTo>
                  <a:pt x="291" y="269"/>
                </a:lnTo>
                <a:lnTo>
                  <a:pt x="0" y="269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0" name="Google Shape;650;p22"/>
          <p:cNvSpPr/>
          <p:nvPr/>
        </p:nvSpPr>
        <p:spPr>
          <a:xfrm rot="5400000">
            <a:off x="8358762" y="15735"/>
            <a:ext cx="416221" cy="384759"/>
          </a:xfrm>
          <a:custGeom>
            <a:rect b="b" l="l" r="r" t="t"/>
            <a:pathLst>
              <a:path extrusionOk="0" h="269" w="291">
                <a:moveTo>
                  <a:pt x="0" y="0"/>
                </a:moveTo>
                <a:lnTo>
                  <a:pt x="290" y="0"/>
                </a:lnTo>
                <a:lnTo>
                  <a:pt x="290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1" name="Google Shape;651;p22"/>
          <p:cNvSpPr/>
          <p:nvPr/>
        </p:nvSpPr>
        <p:spPr>
          <a:xfrm>
            <a:off x="8618450" y="2479551"/>
            <a:ext cx="252300" cy="252300"/>
          </a:xfrm>
          <a:prstGeom prst="mathPlus">
            <a:avLst>
              <a:gd fmla="val 10407" name="adj1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52" name="Google Shape;652;p22"/>
          <p:cNvSpPr/>
          <p:nvPr/>
        </p:nvSpPr>
        <p:spPr>
          <a:xfrm>
            <a:off x="2598649" y="4475525"/>
            <a:ext cx="624000" cy="624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653" name="Google Shape;653;p22"/>
          <p:cNvSpPr/>
          <p:nvPr/>
        </p:nvSpPr>
        <p:spPr>
          <a:xfrm>
            <a:off x="0" y="4372487"/>
            <a:ext cx="416221" cy="384759"/>
          </a:xfrm>
          <a:custGeom>
            <a:rect b="b" l="l" r="r" t="t"/>
            <a:pathLst>
              <a:path extrusionOk="0" h="269" w="291">
                <a:moveTo>
                  <a:pt x="0" y="0"/>
                </a:moveTo>
                <a:lnTo>
                  <a:pt x="290" y="0"/>
                </a:lnTo>
                <a:lnTo>
                  <a:pt x="290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4" name="Google Shape;654;p22"/>
          <p:cNvSpPr/>
          <p:nvPr/>
        </p:nvSpPr>
        <p:spPr>
          <a:xfrm>
            <a:off x="414791" y="4372487"/>
            <a:ext cx="417651" cy="384759"/>
          </a:xfrm>
          <a:custGeom>
            <a:rect b="b" l="l" r="r" t="t"/>
            <a:pathLst>
              <a:path extrusionOk="0" h="269" w="292">
                <a:moveTo>
                  <a:pt x="0" y="0"/>
                </a:moveTo>
                <a:lnTo>
                  <a:pt x="291" y="0"/>
                </a:lnTo>
                <a:lnTo>
                  <a:pt x="291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5" name="Google Shape;655;p22"/>
          <p:cNvSpPr/>
          <p:nvPr/>
        </p:nvSpPr>
        <p:spPr>
          <a:xfrm>
            <a:off x="831012" y="4372487"/>
            <a:ext cx="416221" cy="384759"/>
          </a:xfrm>
          <a:custGeom>
            <a:rect b="b" l="l" r="r" t="t"/>
            <a:pathLst>
              <a:path extrusionOk="0" h="269" w="291">
                <a:moveTo>
                  <a:pt x="0" y="0"/>
                </a:moveTo>
                <a:lnTo>
                  <a:pt x="290" y="0"/>
                </a:lnTo>
                <a:lnTo>
                  <a:pt x="290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6" name="Google Shape;656;p22"/>
          <p:cNvSpPr/>
          <p:nvPr/>
        </p:nvSpPr>
        <p:spPr>
          <a:xfrm>
            <a:off x="1245803" y="4372487"/>
            <a:ext cx="417651" cy="384759"/>
          </a:xfrm>
          <a:custGeom>
            <a:rect b="b" l="l" r="r" t="t"/>
            <a:pathLst>
              <a:path extrusionOk="0" h="269" w="292">
                <a:moveTo>
                  <a:pt x="0" y="0"/>
                </a:moveTo>
                <a:lnTo>
                  <a:pt x="291" y="0"/>
                </a:lnTo>
                <a:lnTo>
                  <a:pt x="291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7" name="Google Shape;657;p22"/>
          <p:cNvSpPr/>
          <p:nvPr/>
        </p:nvSpPr>
        <p:spPr>
          <a:xfrm>
            <a:off x="1662024" y="4372487"/>
            <a:ext cx="416221" cy="384759"/>
          </a:xfrm>
          <a:custGeom>
            <a:rect b="b" l="l" r="r" t="t"/>
            <a:pathLst>
              <a:path extrusionOk="0" h="269" w="291">
                <a:moveTo>
                  <a:pt x="0" y="0"/>
                </a:moveTo>
                <a:lnTo>
                  <a:pt x="290" y="0"/>
                </a:lnTo>
                <a:lnTo>
                  <a:pt x="290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8" name="Google Shape;658;p22"/>
          <p:cNvSpPr/>
          <p:nvPr/>
        </p:nvSpPr>
        <p:spPr>
          <a:xfrm>
            <a:off x="2076814" y="4372487"/>
            <a:ext cx="417651" cy="384759"/>
          </a:xfrm>
          <a:custGeom>
            <a:rect b="b" l="l" r="r" t="t"/>
            <a:pathLst>
              <a:path extrusionOk="0" h="269" w="292">
                <a:moveTo>
                  <a:pt x="0" y="0"/>
                </a:moveTo>
                <a:lnTo>
                  <a:pt x="291" y="0"/>
                </a:lnTo>
                <a:lnTo>
                  <a:pt x="291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9" name="Google Shape;659;p22"/>
          <p:cNvSpPr/>
          <p:nvPr/>
        </p:nvSpPr>
        <p:spPr>
          <a:xfrm>
            <a:off x="2493036" y="4372487"/>
            <a:ext cx="416221" cy="384759"/>
          </a:xfrm>
          <a:custGeom>
            <a:rect b="b" l="l" r="r" t="t"/>
            <a:pathLst>
              <a:path extrusionOk="0" h="269" w="291">
                <a:moveTo>
                  <a:pt x="0" y="0"/>
                </a:moveTo>
                <a:lnTo>
                  <a:pt x="290" y="0"/>
                </a:lnTo>
                <a:lnTo>
                  <a:pt x="290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0" name="Google Shape;660;p22"/>
          <p:cNvSpPr/>
          <p:nvPr/>
        </p:nvSpPr>
        <p:spPr>
          <a:xfrm>
            <a:off x="0" y="4755816"/>
            <a:ext cx="416221" cy="384759"/>
          </a:xfrm>
          <a:custGeom>
            <a:rect b="b" l="l" r="r" t="t"/>
            <a:pathLst>
              <a:path extrusionOk="0" h="269" w="291">
                <a:moveTo>
                  <a:pt x="0" y="0"/>
                </a:moveTo>
                <a:lnTo>
                  <a:pt x="290" y="0"/>
                </a:lnTo>
                <a:lnTo>
                  <a:pt x="290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1" name="Google Shape;661;p22"/>
          <p:cNvSpPr/>
          <p:nvPr/>
        </p:nvSpPr>
        <p:spPr>
          <a:xfrm>
            <a:off x="414791" y="4755816"/>
            <a:ext cx="417651" cy="384759"/>
          </a:xfrm>
          <a:custGeom>
            <a:rect b="b" l="l" r="r" t="t"/>
            <a:pathLst>
              <a:path extrusionOk="0" h="269" w="292">
                <a:moveTo>
                  <a:pt x="0" y="0"/>
                </a:moveTo>
                <a:lnTo>
                  <a:pt x="291" y="0"/>
                </a:lnTo>
                <a:lnTo>
                  <a:pt x="291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2" name="Google Shape;662;p22"/>
          <p:cNvSpPr/>
          <p:nvPr/>
        </p:nvSpPr>
        <p:spPr>
          <a:xfrm>
            <a:off x="831012" y="4755816"/>
            <a:ext cx="416221" cy="384759"/>
          </a:xfrm>
          <a:custGeom>
            <a:rect b="b" l="l" r="r" t="t"/>
            <a:pathLst>
              <a:path extrusionOk="0" h="269" w="291">
                <a:moveTo>
                  <a:pt x="0" y="0"/>
                </a:moveTo>
                <a:lnTo>
                  <a:pt x="290" y="0"/>
                </a:lnTo>
                <a:lnTo>
                  <a:pt x="290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3" name="Google Shape;663;p22"/>
          <p:cNvSpPr/>
          <p:nvPr/>
        </p:nvSpPr>
        <p:spPr>
          <a:xfrm>
            <a:off x="1245803" y="4755816"/>
            <a:ext cx="417651" cy="384759"/>
          </a:xfrm>
          <a:custGeom>
            <a:rect b="b" l="l" r="r" t="t"/>
            <a:pathLst>
              <a:path extrusionOk="0" h="269" w="292">
                <a:moveTo>
                  <a:pt x="0" y="0"/>
                </a:moveTo>
                <a:lnTo>
                  <a:pt x="291" y="0"/>
                </a:lnTo>
                <a:lnTo>
                  <a:pt x="291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4" name="Google Shape;664;p22"/>
          <p:cNvSpPr/>
          <p:nvPr/>
        </p:nvSpPr>
        <p:spPr>
          <a:xfrm>
            <a:off x="1662024" y="4755816"/>
            <a:ext cx="416221" cy="384759"/>
          </a:xfrm>
          <a:custGeom>
            <a:rect b="b" l="l" r="r" t="t"/>
            <a:pathLst>
              <a:path extrusionOk="0" h="269" w="291">
                <a:moveTo>
                  <a:pt x="0" y="0"/>
                </a:moveTo>
                <a:lnTo>
                  <a:pt x="290" y="0"/>
                </a:lnTo>
                <a:lnTo>
                  <a:pt x="290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5" name="Google Shape;665;p22"/>
          <p:cNvSpPr/>
          <p:nvPr/>
        </p:nvSpPr>
        <p:spPr>
          <a:xfrm>
            <a:off x="2076814" y="4755816"/>
            <a:ext cx="417651" cy="384759"/>
          </a:xfrm>
          <a:custGeom>
            <a:rect b="b" l="l" r="r" t="t"/>
            <a:pathLst>
              <a:path extrusionOk="0" h="269" w="292">
                <a:moveTo>
                  <a:pt x="0" y="0"/>
                </a:moveTo>
                <a:lnTo>
                  <a:pt x="291" y="0"/>
                </a:lnTo>
                <a:lnTo>
                  <a:pt x="291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6" name="Google Shape;666;p22"/>
          <p:cNvSpPr/>
          <p:nvPr/>
        </p:nvSpPr>
        <p:spPr>
          <a:xfrm>
            <a:off x="2493036" y="4755816"/>
            <a:ext cx="416221" cy="384759"/>
          </a:xfrm>
          <a:custGeom>
            <a:rect b="b" l="l" r="r" t="t"/>
            <a:pathLst>
              <a:path extrusionOk="0" h="269" w="291">
                <a:moveTo>
                  <a:pt x="0" y="0"/>
                </a:moveTo>
                <a:lnTo>
                  <a:pt x="290" y="0"/>
                </a:lnTo>
                <a:lnTo>
                  <a:pt x="290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7" name="Google Shape;667;p22"/>
          <p:cNvSpPr/>
          <p:nvPr/>
        </p:nvSpPr>
        <p:spPr>
          <a:xfrm>
            <a:off x="3484350" y="4661376"/>
            <a:ext cx="252300" cy="252300"/>
          </a:xfrm>
          <a:prstGeom prst="mathPlus">
            <a:avLst>
              <a:gd fmla="val 10407" name="adj1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2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70" name="Google Shape;670;p23"/>
          <p:cNvSpPr txBox="1"/>
          <p:nvPr>
            <p:ph idx="1" type="subTitle"/>
          </p:nvPr>
        </p:nvSpPr>
        <p:spPr>
          <a:xfrm>
            <a:off x="2313295" y="2138739"/>
            <a:ext cx="19782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1" name="Google Shape;671;p23"/>
          <p:cNvSpPr txBox="1"/>
          <p:nvPr>
            <p:ph idx="2" type="subTitle"/>
          </p:nvPr>
        </p:nvSpPr>
        <p:spPr>
          <a:xfrm>
            <a:off x="5536049" y="2138739"/>
            <a:ext cx="19782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2" name="Google Shape;672;p23"/>
          <p:cNvSpPr txBox="1"/>
          <p:nvPr>
            <p:ph idx="3" type="subTitle"/>
          </p:nvPr>
        </p:nvSpPr>
        <p:spPr>
          <a:xfrm>
            <a:off x="2313295" y="3781614"/>
            <a:ext cx="19782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3" name="Google Shape;673;p23"/>
          <p:cNvSpPr txBox="1"/>
          <p:nvPr>
            <p:ph idx="4" type="subTitle"/>
          </p:nvPr>
        </p:nvSpPr>
        <p:spPr>
          <a:xfrm>
            <a:off x="5536049" y="3781614"/>
            <a:ext cx="19782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4" name="Google Shape;674;p23"/>
          <p:cNvSpPr txBox="1"/>
          <p:nvPr>
            <p:ph idx="5" type="subTitle"/>
          </p:nvPr>
        </p:nvSpPr>
        <p:spPr>
          <a:xfrm>
            <a:off x="2313295" y="1642100"/>
            <a:ext cx="1978200" cy="50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Kdam Thmor Pro"/>
                <a:ea typeface="Kdam Thmor Pro"/>
                <a:cs typeface="Kdam Thmor Pro"/>
                <a:sym typeface="Kdam Thmor Pr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675" name="Google Shape;675;p23"/>
          <p:cNvSpPr txBox="1"/>
          <p:nvPr>
            <p:ph idx="6" type="subTitle"/>
          </p:nvPr>
        </p:nvSpPr>
        <p:spPr>
          <a:xfrm>
            <a:off x="2313295" y="3285075"/>
            <a:ext cx="1978200" cy="50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Kdam Thmor Pro"/>
                <a:ea typeface="Kdam Thmor Pro"/>
                <a:cs typeface="Kdam Thmor Pro"/>
                <a:sym typeface="Kdam Thmor Pr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676" name="Google Shape;676;p23"/>
          <p:cNvSpPr txBox="1"/>
          <p:nvPr>
            <p:ph idx="7" type="subTitle"/>
          </p:nvPr>
        </p:nvSpPr>
        <p:spPr>
          <a:xfrm>
            <a:off x="5536045" y="1642100"/>
            <a:ext cx="1978200" cy="50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Kdam Thmor Pro"/>
                <a:ea typeface="Kdam Thmor Pro"/>
                <a:cs typeface="Kdam Thmor Pro"/>
                <a:sym typeface="Kdam Thmor Pr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677" name="Google Shape;677;p23"/>
          <p:cNvSpPr txBox="1"/>
          <p:nvPr>
            <p:ph idx="8" type="subTitle"/>
          </p:nvPr>
        </p:nvSpPr>
        <p:spPr>
          <a:xfrm>
            <a:off x="5536045" y="3285075"/>
            <a:ext cx="1978200" cy="50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Kdam Thmor Pro"/>
                <a:ea typeface="Kdam Thmor Pro"/>
                <a:cs typeface="Kdam Thmor Pro"/>
                <a:sym typeface="Kdam Thmor Pr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678" name="Google Shape;678;p23"/>
          <p:cNvSpPr/>
          <p:nvPr/>
        </p:nvSpPr>
        <p:spPr>
          <a:xfrm flipH="1" rot="2003">
            <a:off x="8477600" y="4323344"/>
            <a:ext cx="514800" cy="8172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679" name="Google Shape;679;p23"/>
          <p:cNvSpPr/>
          <p:nvPr/>
        </p:nvSpPr>
        <p:spPr>
          <a:xfrm>
            <a:off x="6862701" y="183172"/>
            <a:ext cx="416225" cy="356324"/>
          </a:xfrm>
          <a:custGeom>
            <a:rect b="b" l="l" r="r" t="t"/>
            <a:pathLst>
              <a:path extrusionOk="0" h="1511" w="1851">
                <a:moveTo>
                  <a:pt x="1299" y="0"/>
                </a:moveTo>
                <a:lnTo>
                  <a:pt x="550" y="0"/>
                </a:lnTo>
                <a:cubicBezTo>
                  <a:pt x="490" y="0"/>
                  <a:pt x="434" y="29"/>
                  <a:pt x="404" y="78"/>
                </a:cubicBezTo>
                <a:lnTo>
                  <a:pt x="29" y="677"/>
                </a:lnTo>
                <a:cubicBezTo>
                  <a:pt x="0" y="725"/>
                  <a:pt x="0" y="784"/>
                  <a:pt x="29" y="833"/>
                </a:cubicBezTo>
                <a:lnTo>
                  <a:pt x="404" y="1432"/>
                </a:lnTo>
                <a:cubicBezTo>
                  <a:pt x="434" y="1480"/>
                  <a:pt x="490" y="1510"/>
                  <a:pt x="550" y="1510"/>
                </a:cubicBezTo>
                <a:lnTo>
                  <a:pt x="1299" y="1510"/>
                </a:lnTo>
                <a:cubicBezTo>
                  <a:pt x="1360" y="1510"/>
                  <a:pt x="1416" y="1480"/>
                  <a:pt x="1446" y="1432"/>
                </a:cubicBezTo>
                <a:lnTo>
                  <a:pt x="1820" y="833"/>
                </a:lnTo>
                <a:cubicBezTo>
                  <a:pt x="1850" y="784"/>
                  <a:pt x="1850" y="725"/>
                  <a:pt x="1820" y="677"/>
                </a:cubicBezTo>
                <a:lnTo>
                  <a:pt x="1446" y="78"/>
                </a:lnTo>
                <a:cubicBezTo>
                  <a:pt x="1416" y="29"/>
                  <a:pt x="1360" y="0"/>
                  <a:pt x="1299" y="0"/>
                </a:cubicBezTo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0" name="Google Shape;680;p23"/>
          <p:cNvSpPr/>
          <p:nvPr/>
        </p:nvSpPr>
        <p:spPr>
          <a:xfrm>
            <a:off x="0" y="4372608"/>
            <a:ext cx="416221" cy="384759"/>
          </a:xfrm>
          <a:custGeom>
            <a:rect b="b" l="l" r="r" t="t"/>
            <a:pathLst>
              <a:path extrusionOk="0" h="269" w="291">
                <a:moveTo>
                  <a:pt x="0" y="0"/>
                </a:moveTo>
                <a:lnTo>
                  <a:pt x="290" y="0"/>
                </a:lnTo>
                <a:lnTo>
                  <a:pt x="290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1" name="Google Shape;681;p23"/>
          <p:cNvSpPr/>
          <p:nvPr/>
        </p:nvSpPr>
        <p:spPr>
          <a:xfrm>
            <a:off x="414791" y="4372608"/>
            <a:ext cx="417651" cy="384759"/>
          </a:xfrm>
          <a:custGeom>
            <a:rect b="b" l="l" r="r" t="t"/>
            <a:pathLst>
              <a:path extrusionOk="0" h="269" w="292">
                <a:moveTo>
                  <a:pt x="0" y="0"/>
                </a:moveTo>
                <a:lnTo>
                  <a:pt x="291" y="0"/>
                </a:lnTo>
                <a:lnTo>
                  <a:pt x="291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2" name="Google Shape;682;p23"/>
          <p:cNvSpPr/>
          <p:nvPr/>
        </p:nvSpPr>
        <p:spPr>
          <a:xfrm>
            <a:off x="0" y="4755937"/>
            <a:ext cx="416221" cy="384759"/>
          </a:xfrm>
          <a:custGeom>
            <a:rect b="b" l="l" r="r" t="t"/>
            <a:pathLst>
              <a:path extrusionOk="0" h="269" w="291">
                <a:moveTo>
                  <a:pt x="0" y="0"/>
                </a:moveTo>
                <a:lnTo>
                  <a:pt x="290" y="0"/>
                </a:lnTo>
                <a:lnTo>
                  <a:pt x="290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3" name="Google Shape;683;p23"/>
          <p:cNvSpPr/>
          <p:nvPr/>
        </p:nvSpPr>
        <p:spPr>
          <a:xfrm>
            <a:off x="414791" y="4755937"/>
            <a:ext cx="417651" cy="384759"/>
          </a:xfrm>
          <a:custGeom>
            <a:rect b="b" l="l" r="r" t="t"/>
            <a:pathLst>
              <a:path extrusionOk="0" h="269" w="292">
                <a:moveTo>
                  <a:pt x="0" y="0"/>
                </a:moveTo>
                <a:lnTo>
                  <a:pt x="291" y="0"/>
                </a:lnTo>
                <a:lnTo>
                  <a:pt x="291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4" name="Google Shape;684;p23"/>
          <p:cNvSpPr/>
          <p:nvPr/>
        </p:nvSpPr>
        <p:spPr>
          <a:xfrm>
            <a:off x="831012" y="4755937"/>
            <a:ext cx="416221" cy="384759"/>
          </a:xfrm>
          <a:custGeom>
            <a:rect b="b" l="l" r="r" t="t"/>
            <a:pathLst>
              <a:path extrusionOk="0" h="269" w="291">
                <a:moveTo>
                  <a:pt x="0" y="0"/>
                </a:moveTo>
                <a:lnTo>
                  <a:pt x="290" y="0"/>
                </a:lnTo>
                <a:lnTo>
                  <a:pt x="290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5" name="Google Shape;685;p23"/>
          <p:cNvSpPr/>
          <p:nvPr/>
        </p:nvSpPr>
        <p:spPr>
          <a:xfrm>
            <a:off x="1245803" y="4755937"/>
            <a:ext cx="417651" cy="384759"/>
          </a:xfrm>
          <a:custGeom>
            <a:rect b="b" l="l" r="r" t="t"/>
            <a:pathLst>
              <a:path extrusionOk="0" h="269" w="292">
                <a:moveTo>
                  <a:pt x="0" y="0"/>
                </a:moveTo>
                <a:lnTo>
                  <a:pt x="291" y="0"/>
                </a:lnTo>
                <a:lnTo>
                  <a:pt x="291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6" name="Google Shape;686;p23"/>
          <p:cNvSpPr/>
          <p:nvPr/>
        </p:nvSpPr>
        <p:spPr>
          <a:xfrm>
            <a:off x="1662024" y="4755937"/>
            <a:ext cx="416221" cy="384759"/>
          </a:xfrm>
          <a:custGeom>
            <a:rect b="b" l="l" r="r" t="t"/>
            <a:pathLst>
              <a:path extrusionOk="0" h="269" w="291">
                <a:moveTo>
                  <a:pt x="0" y="0"/>
                </a:moveTo>
                <a:lnTo>
                  <a:pt x="290" y="0"/>
                </a:lnTo>
                <a:lnTo>
                  <a:pt x="290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7" name="Google Shape;687;p23"/>
          <p:cNvSpPr/>
          <p:nvPr/>
        </p:nvSpPr>
        <p:spPr>
          <a:xfrm>
            <a:off x="2076814" y="4755937"/>
            <a:ext cx="417651" cy="384759"/>
          </a:xfrm>
          <a:custGeom>
            <a:rect b="b" l="l" r="r" t="t"/>
            <a:pathLst>
              <a:path extrusionOk="0" h="269" w="292">
                <a:moveTo>
                  <a:pt x="0" y="0"/>
                </a:moveTo>
                <a:lnTo>
                  <a:pt x="291" y="0"/>
                </a:lnTo>
                <a:lnTo>
                  <a:pt x="291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8" name="Google Shape;688;p23"/>
          <p:cNvSpPr/>
          <p:nvPr/>
        </p:nvSpPr>
        <p:spPr>
          <a:xfrm>
            <a:off x="2493036" y="4755937"/>
            <a:ext cx="416221" cy="384759"/>
          </a:xfrm>
          <a:custGeom>
            <a:rect b="b" l="l" r="r" t="t"/>
            <a:pathLst>
              <a:path extrusionOk="0" h="269" w="291">
                <a:moveTo>
                  <a:pt x="0" y="0"/>
                </a:moveTo>
                <a:lnTo>
                  <a:pt x="290" y="0"/>
                </a:lnTo>
                <a:lnTo>
                  <a:pt x="290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9" name="Google Shape;689;p23"/>
          <p:cNvSpPr/>
          <p:nvPr/>
        </p:nvSpPr>
        <p:spPr>
          <a:xfrm>
            <a:off x="2907826" y="4755937"/>
            <a:ext cx="417651" cy="384759"/>
          </a:xfrm>
          <a:custGeom>
            <a:rect b="b" l="l" r="r" t="t"/>
            <a:pathLst>
              <a:path extrusionOk="0" h="269" w="292">
                <a:moveTo>
                  <a:pt x="0" y="0"/>
                </a:moveTo>
                <a:lnTo>
                  <a:pt x="291" y="0"/>
                </a:lnTo>
                <a:lnTo>
                  <a:pt x="291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0" name="Google Shape;690;p23"/>
          <p:cNvSpPr/>
          <p:nvPr/>
        </p:nvSpPr>
        <p:spPr>
          <a:xfrm>
            <a:off x="3324047" y="4755937"/>
            <a:ext cx="417651" cy="384759"/>
          </a:xfrm>
          <a:custGeom>
            <a:rect b="b" l="l" r="r" t="t"/>
            <a:pathLst>
              <a:path extrusionOk="0" h="269" w="292">
                <a:moveTo>
                  <a:pt x="0" y="0"/>
                </a:moveTo>
                <a:lnTo>
                  <a:pt x="291" y="0"/>
                </a:lnTo>
                <a:lnTo>
                  <a:pt x="291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1" name="Google Shape;691;p23"/>
          <p:cNvSpPr/>
          <p:nvPr/>
        </p:nvSpPr>
        <p:spPr>
          <a:xfrm>
            <a:off x="3740268" y="4755937"/>
            <a:ext cx="416221" cy="384759"/>
          </a:xfrm>
          <a:custGeom>
            <a:rect b="b" l="l" r="r" t="t"/>
            <a:pathLst>
              <a:path extrusionOk="0" h="269" w="291">
                <a:moveTo>
                  <a:pt x="0" y="0"/>
                </a:moveTo>
                <a:lnTo>
                  <a:pt x="290" y="0"/>
                </a:lnTo>
                <a:lnTo>
                  <a:pt x="290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2" name="Google Shape;692;p23"/>
          <p:cNvSpPr/>
          <p:nvPr/>
        </p:nvSpPr>
        <p:spPr>
          <a:xfrm>
            <a:off x="4155059" y="4755937"/>
            <a:ext cx="417651" cy="384759"/>
          </a:xfrm>
          <a:custGeom>
            <a:rect b="b" l="l" r="r" t="t"/>
            <a:pathLst>
              <a:path extrusionOk="0" h="269" w="292">
                <a:moveTo>
                  <a:pt x="0" y="0"/>
                </a:moveTo>
                <a:lnTo>
                  <a:pt x="291" y="0"/>
                </a:lnTo>
                <a:lnTo>
                  <a:pt x="291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3" name="Google Shape;693;p23"/>
          <p:cNvSpPr/>
          <p:nvPr/>
        </p:nvSpPr>
        <p:spPr>
          <a:xfrm>
            <a:off x="4571280" y="4755937"/>
            <a:ext cx="416221" cy="384759"/>
          </a:xfrm>
          <a:custGeom>
            <a:rect b="b" l="l" r="r" t="t"/>
            <a:pathLst>
              <a:path extrusionOk="0" h="269" w="291">
                <a:moveTo>
                  <a:pt x="0" y="0"/>
                </a:moveTo>
                <a:lnTo>
                  <a:pt x="290" y="0"/>
                </a:lnTo>
                <a:lnTo>
                  <a:pt x="290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4" name="Google Shape;694;p23"/>
          <p:cNvSpPr/>
          <p:nvPr/>
        </p:nvSpPr>
        <p:spPr>
          <a:xfrm>
            <a:off x="4986071" y="4755937"/>
            <a:ext cx="417651" cy="384759"/>
          </a:xfrm>
          <a:custGeom>
            <a:rect b="b" l="l" r="r" t="t"/>
            <a:pathLst>
              <a:path extrusionOk="0" h="269" w="292">
                <a:moveTo>
                  <a:pt x="0" y="0"/>
                </a:moveTo>
                <a:lnTo>
                  <a:pt x="291" y="0"/>
                </a:lnTo>
                <a:lnTo>
                  <a:pt x="291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5" name="Google Shape;695;p23"/>
          <p:cNvSpPr/>
          <p:nvPr/>
        </p:nvSpPr>
        <p:spPr>
          <a:xfrm>
            <a:off x="5402292" y="4755937"/>
            <a:ext cx="416221" cy="384759"/>
          </a:xfrm>
          <a:custGeom>
            <a:rect b="b" l="l" r="r" t="t"/>
            <a:pathLst>
              <a:path extrusionOk="0" h="269" w="291">
                <a:moveTo>
                  <a:pt x="0" y="0"/>
                </a:moveTo>
                <a:lnTo>
                  <a:pt x="290" y="0"/>
                </a:lnTo>
                <a:lnTo>
                  <a:pt x="290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6" name="Google Shape;696;p23"/>
          <p:cNvSpPr/>
          <p:nvPr/>
        </p:nvSpPr>
        <p:spPr>
          <a:xfrm>
            <a:off x="5817083" y="4755937"/>
            <a:ext cx="417651" cy="384759"/>
          </a:xfrm>
          <a:custGeom>
            <a:rect b="b" l="l" r="r" t="t"/>
            <a:pathLst>
              <a:path extrusionOk="0" h="269" w="292">
                <a:moveTo>
                  <a:pt x="0" y="0"/>
                </a:moveTo>
                <a:lnTo>
                  <a:pt x="291" y="0"/>
                </a:lnTo>
                <a:lnTo>
                  <a:pt x="291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7" name="Google Shape;697;p23"/>
          <p:cNvSpPr/>
          <p:nvPr/>
        </p:nvSpPr>
        <p:spPr>
          <a:xfrm>
            <a:off x="6233304" y="4755937"/>
            <a:ext cx="416221" cy="384759"/>
          </a:xfrm>
          <a:custGeom>
            <a:rect b="b" l="l" r="r" t="t"/>
            <a:pathLst>
              <a:path extrusionOk="0" h="269" w="291">
                <a:moveTo>
                  <a:pt x="0" y="0"/>
                </a:moveTo>
                <a:lnTo>
                  <a:pt x="290" y="0"/>
                </a:lnTo>
                <a:lnTo>
                  <a:pt x="290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8" name="Google Shape;698;p23"/>
          <p:cNvSpPr/>
          <p:nvPr/>
        </p:nvSpPr>
        <p:spPr>
          <a:xfrm>
            <a:off x="6648095" y="4755937"/>
            <a:ext cx="417651" cy="384759"/>
          </a:xfrm>
          <a:custGeom>
            <a:rect b="b" l="l" r="r" t="t"/>
            <a:pathLst>
              <a:path extrusionOk="0" h="269" w="292">
                <a:moveTo>
                  <a:pt x="0" y="0"/>
                </a:moveTo>
                <a:lnTo>
                  <a:pt x="291" y="0"/>
                </a:lnTo>
                <a:lnTo>
                  <a:pt x="291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9" name="Google Shape;699;p23"/>
          <p:cNvSpPr/>
          <p:nvPr/>
        </p:nvSpPr>
        <p:spPr>
          <a:xfrm>
            <a:off x="7064316" y="4755937"/>
            <a:ext cx="417651" cy="384759"/>
          </a:xfrm>
          <a:custGeom>
            <a:rect b="b" l="l" r="r" t="t"/>
            <a:pathLst>
              <a:path extrusionOk="0" h="269" w="292">
                <a:moveTo>
                  <a:pt x="0" y="0"/>
                </a:moveTo>
                <a:lnTo>
                  <a:pt x="291" y="0"/>
                </a:lnTo>
                <a:lnTo>
                  <a:pt x="291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0" name="Google Shape;700;p23"/>
          <p:cNvSpPr/>
          <p:nvPr/>
        </p:nvSpPr>
        <p:spPr>
          <a:xfrm>
            <a:off x="7480537" y="4755937"/>
            <a:ext cx="416221" cy="384759"/>
          </a:xfrm>
          <a:custGeom>
            <a:rect b="b" l="l" r="r" t="t"/>
            <a:pathLst>
              <a:path extrusionOk="0" h="269" w="291">
                <a:moveTo>
                  <a:pt x="0" y="0"/>
                </a:moveTo>
                <a:lnTo>
                  <a:pt x="290" y="0"/>
                </a:lnTo>
                <a:lnTo>
                  <a:pt x="290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1" name="Google Shape;701;p23"/>
          <p:cNvSpPr/>
          <p:nvPr/>
        </p:nvSpPr>
        <p:spPr>
          <a:xfrm>
            <a:off x="7895337" y="4755937"/>
            <a:ext cx="417651" cy="384759"/>
          </a:xfrm>
          <a:custGeom>
            <a:rect b="b" l="l" r="r" t="t"/>
            <a:pathLst>
              <a:path extrusionOk="0" h="269" w="292">
                <a:moveTo>
                  <a:pt x="0" y="0"/>
                </a:moveTo>
                <a:lnTo>
                  <a:pt x="291" y="0"/>
                </a:lnTo>
                <a:lnTo>
                  <a:pt x="291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2" name="Google Shape;702;p23"/>
          <p:cNvSpPr/>
          <p:nvPr/>
        </p:nvSpPr>
        <p:spPr>
          <a:xfrm>
            <a:off x="8311558" y="4755937"/>
            <a:ext cx="417651" cy="384759"/>
          </a:xfrm>
          <a:custGeom>
            <a:rect b="b" l="l" r="r" t="t"/>
            <a:pathLst>
              <a:path extrusionOk="0" h="269" w="292">
                <a:moveTo>
                  <a:pt x="0" y="0"/>
                </a:moveTo>
                <a:lnTo>
                  <a:pt x="291" y="0"/>
                </a:lnTo>
                <a:lnTo>
                  <a:pt x="291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3" name="Google Shape;703;p23"/>
          <p:cNvSpPr/>
          <p:nvPr/>
        </p:nvSpPr>
        <p:spPr>
          <a:xfrm>
            <a:off x="7480554" y="12"/>
            <a:ext cx="416221" cy="384759"/>
          </a:xfrm>
          <a:custGeom>
            <a:rect b="b" l="l" r="r" t="t"/>
            <a:pathLst>
              <a:path extrusionOk="0" h="269" w="291">
                <a:moveTo>
                  <a:pt x="0" y="0"/>
                </a:moveTo>
                <a:lnTo>
                  <a:pt x="290" y="0"/>
                </a:lnTo>
                <a:lnTo>
                  <a:pt x="290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4" name="Google Shape;704;p23"/>
          <p:cNvSpPr/>
          <p:nvPr/>
        </p:nvSpPr>
        <p:spPr>
          <a:xfrm>
            <a:off x="7895345" y="12"/>
            <a:ext cx="417651" cy="384759"/>
          </a:xfrm>
          <a:custGeom>
            <a:rect b="b" l="l" r="r" t="t"/>
            <a:pathLst>
              <a:path extrusionOk="0" h="269" w="292">
                <a:moveTo>
                  <a:pt x="0" y="0"/>
                </a:moveTo>
                <a:lnTo>
                  <a:pt x="291" y="0"/>
                </a:lnTo>
                <a:lnTo>
                  <a:pt x="291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5" name="Google Shape;705;p23"/>
          <p:cNvSpPr/>
          <p:nvPr/>
        </p:nvSpPr>
        <p:spPr>
          <a:xfrm>
            <a:off x="8311566" y="12"/>
            <a:ext cx="417651" cy="384759"/>
          </a:xfrm>
          <a:custGeom>
            <a:rect b="b" l="l" r="r" t="t"/>
            <a:pathLst>
              <a:path extrusionOk="0" h="269" w="292">
                <a:moveTo>
                  <a:pt x="0" y="0"/>
                </a:moveTo>
                <a:lnTo>
                  <a:pt x="291" y="0"/>
                </a:lnTo>
                <a:lnTo>
                  <a:pt x="291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6" name="Google Shape;706;p23"/>
          <p:cNvSpPr/>
          <p:nvPr/>
        </p:nvSpPr>
        <p:spPr>
          <a:xfrm>
            <a:off x="8727787" y="12"/>
            <a:ext cx="416221" cy="384759"/>
          </a:xfrm>
          <a:custGeom>
            <a:rect b="b" l="l" r="r" t="t"/>
            <a:pathLst>
              <a:path extrusionOk="0" h="269" w="291">
                <a:moveTo>
                  <a:pt x="0" y="0"/>
                </a:moveTo>
                <a:lnTo>
                  <a:pt x="290" y="0"/>
                </a:lnTo>
                <a:lnTo>
                  <a:pt x="290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7" name="Google Shape;707;p23"/>
          <p:cNvSpPr/>
          <p:nvPr/>
        </p:nvSpPr>
        <p:spPr>
          <a:xfrm>
            <a:off x="8311566" y="384787"/>
            <a:ext cx="417651" cy="384759"/>
          </a:xfrm>
          <a:custGeom>
            <a:rect b="b" l="l" r="r" t="t"/>
            <a:pathLst>
              <a:path extrusionOk="0" h="269" w="292">
                <a:moveTo>
                  <a:pt x="0" y="0"/>
                </a:moveTo>
                <a:lnTo>
                  <a:pt x="291" y="0"/>
                </a:lnTo>
                <a:lnTo>
                  <a:pt x="291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8" name="Google Shape;708;p23"/>
          <p:cNvSpPr/>
          <p:nvPr/>
        </p:nvSpPr>
        <p:spPr>
          <a:xfrm>
            <a:off x="8727787" y="384787"/>
            <a:ext cx="416221" cy="384759"/>
          </a:xfrm>
          <a:custGeom>
            <a:rect b="b" l="l" r="r" t="t"/>
            <a:pathLst>
              <a:path extrusionOk="0" h="269" w="291">
                <a:moveTo>
                  <a:pt x="0" y="0"/>
                </a:moveTo>
                <a:lnTo>
                  <a:pt x="290" y="0"/>
                </a:lnTo>
                <a:lnTo>
                  <a:pt x="290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9" name="Google Shape;709;p23"/>
          <p:cNvSpPr/>
          <p:nvPr/>
        </p:nvSpPr>
        <p:spPr>
          <a:xfrm>
            <a:off x="7064362" y="12"/>
            <a:ext cx="416221" cy="384759"/>
          </a:xfrm>
          <a:custGeom>
            <a:rect b="b" l="l" r="r" t="t"/>
            <a:pathLst>
              <a:path extrusionOk="0" h="269" w="291">
                <a:moveTo>
                  <a:pt x="0" y="0"/>
                </a:moveTo>
                <a:lnTo>
                  <a:pt x="290" y="0"/>
                </a:lnTo>
                <a:lnTo>
                  <a:pt x="290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0" name="Google Shape;710;p23"/>
          <p:cNvSpPr/>
          <p:nvPr/>
        </p:nvSpPr>
        <p:spPr>
          <a:xfrm>
            <a:off x="8312274" y="769562"/>
            <a:ext cx="416221" cy="384759"/>
          </a:xfrm>
          <a:custGeom>
            <a:rect b="b" l="l" r="r" t="t"/>
            <a:pathLst>
              <a:path extrusionOk="0" h="269" w="291">
                <a:moveTo>
                  <a:pt x="0" y="0"/>
                </a:moveTo>
                <a:lnTo>
                  <a:pt x="290" y="0"/>
                </a:lnTo>
                <a:lnTo>
                  <a:pt x="290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1" name="Google Shape;711;p23"/>
          <p:cNvSpPr/>
          <p:nvPr/>
        </p:nvSpPr>
        <p:spPr>
          <a:xfrm flipH="1">
            <a:off x="8608850" y="3781626"/>
            <a:ext cx="252300" cy="252300"/>
          </a:xfrm>
          <a:prstGeom prst="mathPlus">
            <a:avLst>
              <a:gd fmla="val 10407" name="adj1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12" name="Google Shape;712;p23"/>
          <p:cNvSpPr/>
          <p:nvPr/>
        </p:nvSpPr>
        <p:spPr>
          <a:xfrm flipH="1">
            <a:off x="214850" y="605226"/>
            <a:ext cx="252300" cy="252300"/>
          </a:xfrm>
          <a:prstGeom prst="mathPlus">
            <a:avLst>
              <a:gd fmla="val 10407" name="adj1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p2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15" name="Google Shape;715;p24"/>
          <p:cNvSpPr txBox="1"/>
          <p:nvPr>
            <p:ph idx="1" type="subTitle"/>
          </p:nvPr>
        </p:nvSpPr>
        <p:spPr>
          <a:xfrm>
            <a:off x="1108627" y="2064109"/>
            <a:ext cx="19860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6" name="Google Shape;716;p24"/>
          <p:cNvSpPr txBox="1"/>
          <p:nvPr>
            <p:ph idx="2" type="subTitle"/>
          </p:nvPr>
        </p:nvSpPr>
        <p:spPr>
          <a:xfrm>
            <a:off x="3579000" y="2064109"/>
            <a:ext cx="19860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7" name="Google Shape;717;p24"/>
          <p:cNvSpPr txBox="1"/>
          <p:nvPr>
            <p:ph idx="3" type="subTitle"/>
          </p:nvPr>
        </p:nvSpPr>
        <p:spPr>
          <a:xfrm>
            <a:off x="1108627" y="3548023"/>
            <a:ext cx="19860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8" name="Google Shape;718;p24"/>
          <p:cNvSpPr txBox="1"/>
          <p:nvPr>
            <p:ph idx="4" type="subTitle"/>
          </p:nvPr>
        </p:nvSpPr>
        <p:spPr>
          <a:xfrm>
            <a:off x="3579000" y="3548023"/>
            <a:ext cx="19860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9" name="Google Shape;719;p24"/>
          <p:cNvSpPr txBox="1"/>
          <p:nvPr>
            <p:ph idx="5" type="subTitle"/>
          </p:nvPr>
        </p:nvSpPr>
        <p:spPr>
          <a:xfrm>
            <a:off x="6049373" y="2064109"/>
            <a:ext cx="19860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0" name="Google Shape;720;p24"/>
          <p:cNvSpPr txBox="1"/>
          <p:nvPr>
            <p:ph idx="6" type="subTitle"/>
          </p:nvPr>
        </p:nvSpPr>
        <p:spPr>
          <a:xfrm>
            <a:off x="6049373" y="3548023"/>
            <a:ext cx="19860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1" name="Google Shape;721;p24"/>
          <p:cNvSpPr txBox="1"/>
          <p:nvPr>
            <p:ph idx="7" type="subTitle"/>
          </p:nvPr>
        </p:nvSpPr>
        <p:spPr>
          <a:xfrm>
            <a:off x="1109527" y="1647708"/>
            <a:ext cx="19842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Kdam Thmor Pro"/>
                <a:ea typeface="Kdam Thmor Pro"/>
                <a:cs typeface="Kdam Thmor Pro"/>
                <a:sym typeface="Kdam Thmor Pr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722" name="Google Shape;722;p24"/>
          <p:cNvSpPr txBox="1"/>
          <p:nvPr>
            <p:ph idx="8" type="subTitle"/>
          </p:nvPr>
        </p:nvSpPr>
        <p:spPr>
          <a:xfrm>
            <a:off x="3579900" y="1647708"/>
            <a:ext cx="19842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Kdam Thmor Pro"/>
                <a:ea typeface="Kdam Thmor Pro"/>
                <a:cs typeface="Kdam Thmor Pro"/>
                <a:sym typeface="Kdam Thmor Pr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723" name="Google Shape;723;p24"/>
          <p:cNvSpPr txBox="1"/>
          <p:nvPr>
            <p:ph idx="9" type="subTitle"/>
          </p:nvPr>
        </p:nvSpPr>
        <p:spPr>
          <a:xfrm>
            <a:off x="6050273" y="1647708"/>
            <a:ext cx="19842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Kdam Thmor Pro"/>
                <a:ea typeface="Kdam Thmor Pro"/>
                <a:cs typeface="Kdam Thmor Pro"/>
                <a:sym typeface="Kdam Thmor Pr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724" name="Google Shape;724;p24"/>
          <p:cNvSpPr txBox="1"/>
          <p:nvPr>
            <p:ph idx="13" type="subTitle"/>
          </p:nvPr>
        </p:nvSpPr>
        <p:spPr>
          <a:xfrm>
            <a:off x="1109527" y="3131598"/>
            <a:ext cx="19842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Kdam Thmor Pro"/>
                <a:ea typeface="Kdam Thmor Pro"/>
                <a:cs typeface="Kdam Thmor Pro"/>
                <a:sym typeface="Kdam Thmor Pr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725" name="Google Shape;725;p24"/>
          <p:cNvSpPr txBox="1"/>
          <p:nvPr>
            <p:ph idx="14" type="subTitle"/>
          </p:nvPr>
        </p:nvSpPr>
        <p:spPr>
          <a:xfrm>
            <a:off x="3579900" y="3131598"/>
            <a:ext cx="19842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Kdam Thmor Pro"/>
                <a:ea typeface="Kdam Thmor Pro"/>
                <a:cs typeface="Kdam Thmor Pro"/>
                <a:sym typeface="Kdam Thmor Pr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726" name="Google Shape;726;p24"/>
          <p:cNvSpPr txBox="1"/>
          <p:nvPr>
            <p:ph idx="15" type="subTitle"/>
          </p:nvPr>
        </p:nvSpPr>
        <p:spPr>
          <a:xfrm>
            <a:off x="6050273" y="3131598"/>
            <a:ext cx="19842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Kdam Thmor Pro"/>
                <a:ea typeface="Kdam Thmor Pro"/>
                <a:cs typeface="Kdam Thmor Pro"/>
                <a:sym typeface="Kdam Thmor Pr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727" name="Google Shape;727;p24"/>
          <p:cNvSpPr/>
          <p:nvPr/>
        </p:nvSpPr>
        <p:spPr>
          <a:xfrm rot="-7319943">
            <a:off x="127960" y="1076707"/>
            <a:ext cx="612502" cy="524378"/>
          </a:xfrm>
          <a:custGeom>
            <a:rect b="b" l="l" r="r" t="t"/>
            <a:pathLst>
              <a:path extrusionOk="0" h="1511" w="1851">
                <a:moveTo>
                  <a:pt x="1299" y="0"/>
                </a:moveTo>
                <a:lnTo>
                  <a:pt x="550" y="0"/>
                </a:lnTo>
                <a:cubicBezTo>
                  <a:pt x="490" y="0"/>
                  <a:pt x="434" y="29"/>
                  <a:pt x="404" y="78"/>
                </a:cubicBezTo>
                <a:lnTo>
                  <a:pt x="29" y="677"/>
                </a:lnTo>
                <a:cubicBezTo>
                  <a:pt x="0" y="725"/>
                  <a:pt x="0" y="784"/>
                  <a:pt x="29" y="833"/>
                </a:cubicBezTo>
                <a:lnTo>
                  <a:pt x="404" y="1432"/>
                </a:lnTo>
                <a:cubicBezTo>
                  <a:pt x="434" y="1480"/>
                  <a:pt x="490" y="1510"/>
                  <a:pt x="550" y="1510"/>
                </a:cubicBezTo>
                <a:lnTo>
                  <a:pt x="1299" y="1510"/>
                </a:lnTo>
                <a:cubicBezTo>
                  <a:pt x="1360" y="1510"/>
                  <a:pt x="1416" y="1480"/>
                  <a:pt x="1446" y="1432"/>
                </a:cubicBezTo>
                <a:lnTo>
                  <a:pt x="1820" y="833"/>
                </a:lnTo>
                <a:cubicBezTo>
                  <a:pt x="1850" y="784"/>
                  <a:pt x="1850" y="725"/>
                  <a:pt x="1820" y="677"/>
                </a:cubicBezTo>
                <a:lnTo>
                  <a:pt x="1446" y="78"/>
                </a:lnTo>
                <a:cubicBezTo>
                  <a:pt x="1416" y="29"/>
                  <a:pt x="1360" y="0"/>
                  <a:pt x="1299" y="0"/>
                </a:cubicBezTo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8" name="Google Shape;728;p24"/>
          <p:cNvSpPr/>
          <p:nvPr/>
        </p:nvSpPr>
        <p:spPr>
          <a:xfrm rot="5400000">
            <a:off x="8554943" y="4479898"/>
            <a:ext cx="487625" cy="460400"/>
          </a:xfrm>
          <a:custGeom>
            <a:rect b="b" l="l" r="r" t="t"/>
            <a:pathLst>
              <a:path extrusionOk="0" h="1601" w="1806">
                <a:moveTo>
                  <a:pt x="940" y="65"/>
                </a:moveTo>
                <a:lnTo>
                  <a:pt x="1104" y="15"/>
                </a:lnTo>
                <a:cubicBezTo>
                  <a:pt x="1154" y="0"/>
                  <a:pt x="1208" y="16"/>
                  <a:pt x="1239" y="55"/>
                </a:cubicBezTo>
                <a:lnTo>
                  <a:pt x="1340" y="185"/>
                </a:lnTo>
                <a:cubicBezTo>
                  <a:pt x="1355" y="205"/>
                  <a:pt x="1376" y="219"/>
                  <a:pt x="1401" y="226"/>
                </a:cubicBezTo>
                <a:lnTo>
                  <a:pt x="1566" y="274"/>
                </a:lnTo>
                <a:cubicBezTo>
                  <a:pt x="1615" y="289"/>
                  <a:pt x="1649" y="332"/>
                  <a:pt x="1649" y="380"/>
                </a:cubicBezTo>
                <a:lnTo>
                  <a:pt x="1648" y="540"/>
                </a:lnTo>
                <a:cubicBezTo>
                  <a:pt x="1648" y="564"/>
                  <a:pt x="1656" y="587"/>
                  <a:pt x="1671" y="606"/>
                </a:cubicBezTo>
                <a:lnTo>
                  <a:pt x="1773" y="735"/>
                </a:lnTo>
                <a:cubicBezTo>
                  <a:pt x="1805" y="774"/>
                  <a:pt x="1805" y="827"/>
                  <a:pt x="1773" y="866"/>
                </a:cubicBezTo>
                <a:lnTo>
                  <a:pt x="1671" y="994"/>
                </a:lnTo>
                <a:cubicBezTo>
                  <a:pt x="1656" y="1013"/>
                  <a:pt x="1648" y="1036"/>
                  <a:pt x="1648" y="1060"/>
                </a:cubicBezTo>
                <a:lnTo>
                  <a:pt x="1649" y="1220"/>
                </a:lnTo>
                <a:cubicBezTo>
                  <a:pt x="1649" y="1268"/>
                  <a:pt x="1615" y="1311"/>
                  <a:pt x="1566" y="1326"/>
                </a:cubicBezTo>
                <a:lnTo>
                  <a:pt x="1401" y="1374"/>
                </a:lnTo>
                <a:cubicBezTo>
                  <a:pt x="1376" y="1381"/>
                  <a:pt x="1355" y="1396"/>
                  <a:pt x="1340" y="1415"/>
                </a:cubicBezTo>
                <a:lnTo>
                  <a:pt x="1239" y="1545"/>
                </a:lnTo>
                <a:cubicBezTo>
                  <a:pt x="1208" y="1584"/>
                  <a:pt x="1154" y="1600"/>
                  <a:pt x="1104" y="1585"/>
                </a:cubicBezTo>
                <a:lnTo>
                  <a:pt x="940" y="1535"/>
                </a:lnTo>
                <a:cubicBezTo>
                  <a:pt x="915" y="1527"/>
                  <a:pt x="889" y="1527"/>
                  <a:pt x="865" y="1535"/>
                </a:cubicBezTo>
                <a:lnTo>
                  <a:pt x="700" y="1585"/>
                </a:lnTo>
                <a:cubicBezTo>
                  <a:pt x="651" y="1600"/>
                  <a:pt x="596" y="1584"/>
                  <a:pt x="566" y="1545"/>
                </a:cubicBezTo>
                <a:lnTo>
                  <a:pt x="465" y="1415"/>
                </a:lnTo>
                <a:cubicBezTo>
                  <a:pt x="450" y="1395"/>
                  <a:pt x="428" y="1381"/>
                  <a:pt x="404" y="1374"/>
                </a:cubicBezTo>
                <a:lnTo>
                  <a:pt x="239" y="1326"/>
                </a:lnTo>
                <a:cubicBezTo>
                  <a:pt x="189" y="1311"/>
                  <a:pt x="155" y="1268"/>
                  <a:pt x="156" y="1220"/>
                </a:cubicBezTo>
                <a:lnTo>
                  <a:pt x="157" y="1060"/>
                </a:lnTo>
                <a:cubicBezTo>
                  <a:pt x="157" y="1036"/>
                  <a:pt x="149" y="1013"/>
                  <a:pt x="134" y="994"/>
                </a:cubicBezTo>
                <a:lnTo>
                  <a:pt x="31" y="866"/>
                </a:lnTo>
                <a:cubicBezTo>
                  <a:pt x="0" y="827"/>
                  <a:pt x="0" y="774"/>
                  <a:pt x="31" y="735"/>
                </a:cubicBezTo>
                <a:lnTo>
                  <a:pt x="134" y="606"/>
                </a:lnTo>
                <a:cubicBezTo>
                  <a:pt x="149" y="587"/>
                  <a:pt x="157" y="564"/>
                  <a:pt x="157" y="540"/>
                </a:cubicBezTo>
                <a:lnTo>
                  <a:pt x="156" y="380"/>
                </a:lnTo>
                <a:cubicBezTo>
                  <a:pt x="156" y="332"/>
                  <a:pt x="189" y="289"/>
                  <a:pt x="239" y="274"/>
                </a:cubicBezTo>
                <a:lnTo>
                  <a:pt x="404" y="226"/>
                </a:lnTo>
                <a:cubicBezTo>
                  <a:pt x="428" y="219"/>
                  <a:pt x="450" y="205"/>
                  <a:pt x="465" y="185"/>
                </a:cubicBezTo>
                <a:lnTo>
                  <a:pt x="566" y="55"/>
                </a:lnTo>
                <a:cubicBezTo>
                  <a:pt x="596" y="16"/>
                  <a:pt x="651" y="0"/>
                  <a:pt x="700" y="15"/>
                </a:cubicBezTo>
                <a:lnTo>
                  <a:pt x="865" y="65"/>
                </a:lnTo>
                <a:cubicBezTo>
                  <a:pt x="889" y="73"/>
                  <a:pt x="915" y="73"/>
                  <a:pt x="940" y="65"/>
                </a:cubicBezTo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9" name="Google Shape;729;p24"/>
          <p:cNvSpPr/>
          <p:nvPr/>
        </p:nvSpPr>
        <p:spPr>
          <a:xfrm rot="10800000">
            <a:off x="-29" y="3243261"/>
            <a:ext cx="417651" cy="384759"/>
          </a:xfrm>
          <a:custGeom>
            <a:rect b="b" l="l" r="r" t="t"/>
            <a:pathLst>
              <a:path extrusionOk="0" h="269" w="292">
                <a:moveTo>
                  <a:pt x="0" y="0"/>
                </a:moveTo>
                <a:lnTo>
                  <a:pt x="291" y="0"/>
                </a:lnTo>
                <a:lnTo>
                  <a:pt x="291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0" name="Google Shape;730;p24"/>
          <p:cNvSpPr/>
          <p:nvPr/>
        </p:nvSpPr>
        <p:spPr>
          <a:xfrm rot="10800000">
            <a:off x="416192" y="4007561"/>
            <a:ext cx="416221" cy="384759"/>
          </a:xfrm>
          <a:custGeom>
            <a:rect b="b" l="l" r="r" t="t"/>
            <a:pathLst>
              <a:path extrusionOk="0" h="269" w="291">
                <a:moveTo>
                  <a:pt x="0" y="0"/>
                </a:moveTo>
                <a:lnTo>
                  <a:pt x="290" y="0"/>
                </a:lnTo>
                <a:lnTo>
                  <a:pt x="290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1" name="Google Shape;731;p24"/>
          <p:cNvSpPr/>
          <p:nvPr/>
        </p:nvSpPr>
        <p:spPr>
          <a:xfrm rot="10800000">
            <a:off x="-29" y="2859932"/>
            <a:ext cx="417651" cy="384759"/>
          </a:xfrm>
          <a:custGeom>
            <a:rect b="b" l="l" r="r" t="t"/>
            <a:pathLst>
              <a:path extrusionOk="0" h="269" w="292">
                <a:moveTo>
                  <a:pt x="0" y="0"/>
                </a:moveTo>
                <a:lnTo>
                  <a:pt x="291" y="0"/>
                </a:lnTo>
                <a:lnTo>
                  <a:pt x="291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2" name="Google Shape;732;p24"/>
          <p:cNvSpPr/>
          <p:nvPr/>
        </p:nvSpPr>
        <p:spPr>
          <a:xfrm rot="10800000">
            <a:off x="416192" y="3624232"/>
            <a:ext cx="416221" cy="384759"/>
          </a:xfrm>
          <a:custGeom>
            <a:rect b="b" l="l" r="r" t="t"/>
            <a:pathLst>
              <a:path extrusionOk="0" h="269" w="291">
                <a:moveTo>
                  <a:pt x="0" y="0"/>
                </a:moveTo>
                <a:lnTo>
                  <a:pt x="290" y="0"/>
                </a:lnTo>
                <a:lnTo>
                  <a:pt x="290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3" name="Google Shape;733;p24"/>
          <p:cNvSpPr/>
          <p:nvPr/>
        </p:nvSpPr>
        <p:spPr>
          <a:xfrm rot="10800000">
            <a:off x="-38" y="4007561"/>
            <a:ext cx="417651" cy="384759"/>
          </a:xfrm>
          <a:custGeom>
            <a:rect b="b" l="l" r="r" t="t"/>
            <a:pathLst>
              <a:path extrusionOk="0" h="269" w="292">
                <a:moveTo>
                  <a:pt x="0" y="0"/>
                </a:moveTo>
                <a:lnTo>
                  <a:pt x="291" y="0"/>
                </a:lnTo>
                <a:lnTo>
                  <a:pt x="291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4" name="Google Shape;734;p24"/>
          <p:cNvSpPr/>
          <p:nvPr/>
        </p:nvSpPr>
        <p:spPr>
          <a:xfrm rot="10800000">
            <a:off x="414791" y="4771861"/>
            <a:ext cx="417651" cy="384759"/>
          </a:xfrm>
          <a:custGeom>
            <a:rect b="b" l="l" r="r" t="t"/>
            <a:pathLst>
              <a:path extrusionOk="0" h="269" w="292">
                <a:moveTo>
                  <a:pt x="0" y="0"/>
                </a:moveTo>
                <a:lnTo>
                  <a:pt x="291" y="0"/>
                </a:lnTo>
                <a:lnTo>
                  <a:pt x="291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5" name="Google Shape;735;p24"/>
          <p:cNvSpPr/>
          <p:nvPr/>
        </p:nvSpPr>
        <p:spPr>
          <a:xfrm rot="10800000">
            <a:off x="0" y="4771861"/>
            <a:ext cx="416221" cy="384759"/>
          </a:xfrm>
          <a:custGeom>
            <a:rect b="b" l="l" r="r" t="t"/>
            <a:pathLst>
              <a:path extrusionOk="0" h="269" w="291">
                <a:moveTo>
                  <a:pt x="0" y="0"/>
                </a:moveTo>
                <a:lnTo>
                  <a:pt x="290" y="0"/>
                </a:lnTo>
                <a:lnTo>
                  <a:pt x="290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6" name="Google Shape;736;p24"/>
          <p:cNvSpPr/>
          <p:nvPr/>
        </p:nvSpPr>
        <p:spPr>
          <a:xfrm rot="10800000">
            <a:off x="-38" y="3624232"/>
            <a:ext cx="417651" cy="384759"/>
          </a:xfrm>
          <a:custGeom>
            <a:rect b="b" l="l" r="r" t="t"/>
            <a:pathLst>
              <a:path extrusionOk="0" h="269" w="292">
                <a:moveTo>
                  <a:pt x="0" y="0"/>
                </a:moveTo>
                <a:lnTo>
                  <a:pt x="291" y="0"/>
                </a:lnTo>
                <a:lnTo>
                  <a:pt x="291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7" name="Google Shape;737;p24"/>
          <p:cNvSpPr/>
          <p:nvPr/>
        </p:nvSpPr>
        <p:spPr>
          <a:xfrm rot="10800000">
            <a:off x="414791" y="4388532"/>
            <a:ext cx="417651" cy="384759"/>
          </a:xfrm>
          <a:custGeom>
            <a:rect b="b" l="l" r="r" t="t"/>
            <a:pathLst>
              <a:path extrusionOk="0" h="269" w="292">
                <a:moveTo>
                  <a:pt x="0" y="0"/>
                </a:moveTo>
                <a:lnTo>
                  <a:pt x="291" y="0"/>
                </a:lnTo>
                <a:lnTo>
                  <a:pt x="291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8" name="Google Shape;738;p24"/>
          <p:cNvSpPr/>
          <p:nvPr/>
        </p:nvSpPr>
        <p:spPr>
          <a:xfrm rot="10800000">
            <a:off x="0" y="4388532"/>
            <a:ext cx="416221" cy="384759"/>
          </a:xfrm>
          <a:custGeom>
            <a:rect b="b" l="l" r="r" t="t"/>
            <a:pathLst>
              <a:path extrusionOk="0" h="269" w="291">
                <a:moveTo>
                  <a:pt x="0" y="0"/>
                </a:moveTo>
                <a:lnTo>
                  <a:pt x="290" y="0"/>
                </a:lnTo>
                <a:lnTo>
                  <a:pt x="290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9" name="Google Shape;739;p24"/>
          <p:cNvSpPr/>
          <p:nvPr/>
        </p:nvSpPr>
        <p:spPr>
          <a:xfrm rot="10800000">
            <a:off x="-38" y="1717655"/>
            <a:ext cx="417651" cy="384759"/>
          </a:xfrm>
          <a:custGeom>
            <a:rect b="b" l="l" r="r" t="t"/>
            <a:pathLst>
              <a:path extrusionOk="0" h="269" w="292">
                <a:moveTo>
                  <a:pt x="0" y="0"/>
                </a:moveTo>
                <a:lnTo>
                  <a:pt x="291" y="0"/>
                </a:lnTo>
                <a:lnTo>
                  <a:pt x="291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0" name="Google Shape;740;p24"/>
          <p:cNvSpPr/>
          <p:nvPr/>
        </p:nvSpPr>
        <p:spPr>
          <a:xfrm rot="10800000">
            <a:off x="0" y="2481955"/>
            <a:ext cx="416221" cy="384759"/>
          </a:xfrm>
          <a:custGeom>
            <a:rect b="b" l="l" r="r" t="t"/>
            <a:pathLst>
              <a:path extrusionOk="0" h="269" w="291">
                <a:moveTo>
                  <a:pt x="0" y="0"/>
                </a:moveTo>
                <a:lnTo>
                  <a:pt x="290" y="0"/>
                </a:lnTo>
                <a:lnTo>
                  <a:pt x="290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1" name="Google Shape;741;p24"/>
          <p:cNvSpPr/>
          <p:nvPr/>
        </p:nvSpPr>
        <p:spPr>
          <a:xfrm rot="10800000">
            <a:off x="-38" y="1334326"/>
            <a:ext cx="417651" cy="384759"/>
          </a:xfrm>
          <a:custGeom>
            <a:rect b="b" l="l" r="r" t="t"/>
            <a:pathLst>
              <a:path extrusionOk="0" h="269" w="292">
                <a:moveTo>
                  <a:pt x="0" y="0"/>
                </a:moveTo>
                <a:lnTo>
                  <a:pt x="291" y="0"/>
                </a:lnTo>
                <a:lnTo>
                  <a:pt x="291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2" name="Google Shape;742;p24"/>
          <p:cNvSpPr/>
          <p:nvPr/>
        </p:nvSpPr>
        <p:spPr>
          <a:xfrm rot="10800000">
            <a:off x="0" y="2098626"/>
            <a:ext cx="416221" cy="384759"/>
          </a:xfrm>
          <a:custGeom>
            <a:rect b="b" l="l" r="r" t="t"/>
            <a:pathLst>
              <a:path extrusionOk="0" h="269" w="291">
                <a:moveTo>
                  <a:pt x="0" y="0"/>
                </a:moveTo>
                <a:lnTo>
                  <a:pt x="290" y="0"/>
                </a:lnTo>
                <a:lnTo>
                  <a:pt x="290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3" name="Google Shape;743;p24"/>
          <p:cNvSpPr/>
          <p:nvPr/>
        </p:nvSpPr>
        <p:spPr>
          <a:xfrm>
            <a:off x="8727832" y="1527488"/>
            <a:ext cx="417651" cy="384759"/>
          </a:xfrm>
          <a:custGeom>
            <a:rect b="b" l="l" r="r" t="t"/>
            <a:pathLst>
              <a:path extrusionOk="0" h="269" w="292">
                <a:moveTo>
                  <a:pt x="0" y="0"/>
                </a:moveTo>
                <a:lnTo>
                  <a:pt x="291" y="0"/>
                </a:lnTo>
                <a:lnTo>
                  <a:pt x="291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4" name="Google Shape;744;p24"/>
          <p:cNvSpPr/>
          <p:nvPr/>
        </p:nvSpPr>
        <p:spPr>
          <a:xfrm>
            <a:off x="8313041" y="763188"/>
            <a:ext cx="416221" cy="384759"/>
          </a:xfrm>
          <a:custGeom>
            <a:rect b="b" l="l" r="r" t="t"/>
            <a:pathLst>
              <a:path extrusionOk="0" h="269" w="291">
                <a:moveTo>
                  <a:pt x="0" y="0"/>
                </a:moveTo>
                <a:lnTo>
                  <a:pt x="290" y="0"/>
                </a:lnTo>
                <a:lnTo>
                  <a:pt x="290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5" name="Google Shape;745;p24"/>
          <p:cNvSpPr/>
          <p:nvPr/>
        </p:nvSpPr>
        <p:spPr>
          <a:xfrm>
            <a:off x="8727832" y="1910817"/>
            <a:ext cx="417651" cy="384759"/>
          </a:xfrm>
          <a:custGeom>
            <a:rect b="b" l="l" r="r" t="t"/>
            <a:pathLst>
              <a:path extrusionOk="0" h="269" w="292">
                <a:moveTo>
                  <a:pt x="0" y="0"/>
                </a:moveTo>
                <a:lnTo>
                  <a:pt x="291" y="0"/>
                </a:lnTo>
                <a:lnTo>
                  <a:pt x="291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6" name="Google Shape;746;p24"/>
          <p:cNvSpPr/>
          <p:nvPr/>
        </p:nvSpPr>
        <p:spPr>
          <a:xfrm>
            <a:off x="8313041" y="1146517"/>
            <a:ext cx="416221" cy="384759"/>
          </a:xfrm>
          <a:custGeom>
            <a:rect b="b" l="l" r="r" t="t"/>
            <a:pathLst>
              <a:path extrusionOk="0" h="269" w="291">
                <a:moveTo>
                  <a:pt x="0" y="0"/>
                </a:moveTo>
                <a:lnTo>
                  <a:pt x="290" y="0"/>
                </a:lnTo>
                <a:lnTo>
                  <a:pt x="290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7" name="Google Shape;747;p24"/>
          <p:cNvSpPr/>
          <p:nvPr/>
        </p:nvSpPr>
        <p:spPr>
          <a:xfrm>
            <a:off x="8727841" y="763188"/>
            <a:ext cx="417651" cy="384759"/>
          </a:xfrm>
          <a:custGeom>
            <a:rect b="b" l="l" r="r" t="t"/>
            <a:pathLst>
              <a:path extrusionOk="0" h="269" w="292">
                <a:moveTo>
                  <a:pt x="0" y="0"/>
                </a:moveTo>
                <a:lnTo>
                  <a:pt x="291" y="0"/>
                </a:lnTo>
                <a:lnTo>
                  <a:pt x="291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8" name="Google Shape;748;p24"/>
          <p:cNvSpPr/>
          <p:nvPr/>
        </p:nvSpPr>
        <p:spPr>
          <a:xfrm>
            <a:off x="8313012" y="-1112"/>
            <a:ext cx="417651" cy="384759"/>
          </a:xfrm>
          <a:custGeom>
            <a:rect b="b" l="l" r="r" t="t"/>
            <a:pathLst>
              <a:path extrusionOk="0" h="269" w="292">
                <a:moveTo>
                  <a:pt x="0" y="0"/>
                </a:moveTo>
                <a:lnTo>
                  <a:pt x="291" y="0"/>
                </a:lnTo>
                <a:lnTo>
                  <a:pt x="291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9" name="Google Shape;749;p24"/>
          <p:cNvSpPr/>
          <p:nvPr/>
        </p:nvSpPr>
        <p:spPr>
          <a:xfrm>
            <a:off x="8729233" y="-1112"/>
            <a:ext cx="416221" cy="384759"/>
          </a:xfrm>
          <a:custGeom>
            <a:rect b="b" l="l" r="r" t="t"/>
            <a:pathLst>
              <a:path extrusionOk="0" h="269" w="291">
                <a:moveTo>
                  <a:pt x="0" y="0"/>
                </a:moveTo>
                <a:lnTo>
                  <a:pt x="290" y="0"/>
                </a:lnTo>
                <a:lnTo>
                  <a:pt x="290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0" name="Google Shape;750;p24"/>
          <p:cNvSpPr/>
          <p:nvPr/>
        </p:nvSpPr>
        <p:spPr>
          <a:xfrm>
            <a:off x="8727841" y="1146517"/>
            <a:ext cx="417651" cy="384759"/>
          </a:xfrm>
          <a:custGeom>
            <a:rect b="b" l="l" r="r" t="t"/>
            <a:pathLst>
              <a:path extrusionOk="0" h="269" w="292">
                <a:moveTo>
                  <a:pt x="0" y="0"/>
                </a:moveTo>
                <a:lnTo>
                  <a:pt x="291" y="0"/>
                </a:lnTo>
                <a:lnTo>
                  <a:pt x="291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1" name="Google Shape;751;p24"/>
          <p:cNvSpPr/>
          <p:nvPr/>
        </p:nvSpPr>
        <p:spPr>
          <a:xfrm>
            <a:off x="8313012" y="382217"/>
            <a:ext cx="417651" cy="384759"/>
          </a:xfrm>
          <a:custGeom>
            <a:rect b="b" l="l" r="r" t="t"/>
            <a:pathLst>
              <a:path extrusionOk="0" h="269" w="292">
                <a:moveTo>
                  <a:pt x="0" y="0"/>
                </a:moveTo>
                <a:lnTo>
                  <a:pt x="291" y="0"/>
                </a:lnTo>
                <a:lnTo>
                  <a:pt x="291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2" name="Google Shape;752;p24"/>
          <p:cNvSpPr/>
          <p:nvPr/>
        </p:nvSpPr>
        <p:spPr>
          <a:xfrm>
            <a:off x="8729233" y="382217"/>
            <a:ext cx="416221" cy="384759"/>
          </a:xfrm>
          <a:custGeom>
            <a:rect b="b" l="l" r="r" t="t"/>
            <a:pathLst>
              <a:path extrusionOk="0" h="269" w="291">
                <a:moveTo>
                  <a:pt x="0" y="0"/>
                </a:moveTo>
                <a:lnTo>
                  <a:pt x="290" y="0"/>
                </a:lnTo>
                <a:lnTo>
                  <a:pt x="290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3" name="Google Shape;753;p24"/>
          <p:cNvSpPr/>
          <p:nvPr/>
        </p:nvSpPr>
        <p:spPr>
          <a:xfrm>
            <a:off x="8727841" y="3053095"/>
            <a:ext cx="417651" cy="384759"/>
          </a:xfrm>
          <a:custGeom>
            <a:rect b="b" l="l" r="r" t="t"/>
            <a:pathLst>
              <a:path extrusionOk="0" h="269" w="292">
                <a:moveTo>
                  <a:pt x="0" y="0"/>
                </a:moveTo>
                <a:lnTo>
                  <a:pt x="291" y="0"/>
                </a:lnTo>
                <a:lnTo>
                  <a:pt x="291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4" name="Google Shape;754;p24"/>
          <p:cNvSpPr/>
          <p:nvPr/>
        </p:nvSpPr>
        <p:spPr>
          <a:xfrm>
            <a:off x="8729233" y="2288795"/>
            <a:ext cx="416221" cy="384759"/>
          </a:xfrm>
          <a:custGeom>
            <a:rect b="b" l="l" r="r" t="t"/>
            <a:pathLst>
              <a:path extrusionOk="0" h="269" w="291">
                <a:moveTo>
                  <a:pt x="0" y="0"/>
                </a:moveTo>
                <a:lnTo>
                  <a:pt x="290" y="0"/>
                </a:lnTo>
                <a:lnTo>
                  <a:pt x="290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5" name="Google Shape;755;p24"/>
          <p:cNvSpPr/>
          <p:nvPr/>
        </p:nvSpPr>
        <p:spPr>
          <a:xfrm>
            <a:off x="8727841" y="3436424"/>
            <a:ext cx="417651" cy="384759"/>
          </a:xfrm>
          <a:custGeom>
            <a:rect b="b" l="l" r="r" t="t"/>
            <a:pathLst>
              <a:path extrusionOk="0" h="269" w="292">
                <a:moveTo>
                  <a:pt x="0" y="0"/>
                </a:moveTo>
                <a:lnTo>
                  <a:pt x="291" y="0"/>
                </a:lnTo>
                <a:lnTo>
                  <a:pt x="291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6" name="Google Shape;756;p24"/>
          <p:cNvSpPr/>
          <p:nvPr/>
        </p:nvSpPr>
        <p:spPr>
          <a:xfrm>
            <a:off x="8729233" y="2672124"/>
            <a:ext cx="416221" cy="384759"/>
          </a:xfrm>
          <a:custGeom>
            <a:rect b="b" l="l" r="r" t="t"/>
            <a:pathLst>
              <a:path extrusionOk="0" h="269" w="291">
                <a:moveTo>
                  <a:pt x="0" y="0"/>
                </a:moveTo>
                <a:lnTo>
                  <a:pt x="290" y="0"/>
                </a:lnTo>
                <a:lnTo>
                  <a:pt x="290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7" name="Google Shape;757;p24"/>
          <p:cNvSpPr/>
          <p:nvPr/>
        </p:nvSpPr>
        <p:spPr>
          <a:xfrm flipH="1">
            <a:off x="8395688" y="3690464"/>
            <a:ext cx="252300" cy="252300"/>
          </a:xfrm>
          <a:prstGeom prst="mathPlus">
            <a:avLst>
              <a:gd fmla="val 10407" name="adj1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58" name="Google Shape;758;p24"/>
          <p:cNvSpPr/>
          <p:nvPr/>
        </p:nvSpPr>
        <p:spPr>
          <a:xfrm>
            <a:off x="920047" y="87753"/>
            <a:ext cx="312300" cy="312300"/>
          </a:xfrm>
          <a:prstGeom prst="mathPlus">
            <a:avLst>
              <a:gd fmla="val 10407" name="adj1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759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25"/>
          <p:cNvSpPr txBox="1"/>
          <p:nvPr>
            <p:ph hasCustomPrompt="1" type="title"/>
          </p:nvPr>
        </p:nvSpPr>
        <p:spPr>
          <a:xfrm>
            <a:off x="713225" y="539507"/>
            <a:ext cx="4696800" cy="7689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61" name="Google Shape;761;p25"/>
          <p:cNvSpPr txBox="1"/>
          <p:nvPr>
            <p:ph idx="1" type="subTitle"/>
          </p:nvPr>
        </p:nvSpPr>
        <p:spPr>
          <a:xfrm>
            <a:off x="713225" y="1313592"/>
            <a:ext cx="4696800" cy="4116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62" name="Google Shape;762;p25"/>
          <p:cNvSpPr txBox="1"/>
          <p:nvPr>
            <p:ph hasCustomPrompt="1" idx="2" type="title"/>
          </p:nvPr>
        </p:nvSpPr>
        <p:spPr>
          <a:xfrm>
            <a:off x="713225" y="1979168"/>
            <a:ext cx="4696800" cy="7689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63" name="Google Shape;763;p25"/>
          <p:cNvSpPr txBox="1"/>
          <p:nvPr>
            <p:ph idx="3" type="subTitle"/>
          </p:nvPr>
        </p:nvSpPr>
        <p:spPr>
          <a:xfrm>
            <a:off x="713225" y="2753254"/>
            <a:ext cx="4696800" cy="4116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64" name="Google Shape;764;p25"/>
          <p:cNvSpPr txBox="1"/>
          <p:nvPr>
            <p:ph hasCustomPrompt="1" idx="4" type="title"/>
          </p:nvPr>
        </p:nvSpPr>
        <p:spPr>
          <a:xfrm>
            <a:off x="713225" y="3418830"/>
            <a:ext cx="4696800" cy="7689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65" name="Google Shape;765;p25"/>
          <p:cNvSpPr txBox="1"/>
          <p:nvPr>
            <p:ph idx="5" type="subTitle"/>
          </p:nvPr>
        </p:nvSpPr>
        <p:spPr>
          <a:xfrm>
            <a:off x="713225" y="4192915"/>
            <a:ext cx="4696800" cy="4116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66" name="Google Shape;766;p25"/>
          <p:cNvSpPr/>
          <p:nvPr/>
        </p:nvSpPr>
        <p:spPr>
          <a:xfrm>
            <a:off x="-621831" y="2545837"/>
            <a:ext cx="965315" cy="826426"/>
          </a:xfrm>
          <a:custGeom>
            <a:rect b="b" l="l" r="r" t="t"/>
            <a:pathLst>
              <a:path extrusionOk="0" h="1511" w="1851">
                <a:moveTo>
                  <a:pt x="1299" y="0"/>
                </a:moveTo>
                <a:lnTo>
                  <a:pt x="550" y="0"/>
                </a:lnTo>
                <a:cubicBezTo>
                  <a:pt x="490" y="0"/>
                  <a:pt x="434" y="29"/>
                  <a:pt x="404" y="78"/>
                </a:cubicBezTo>
                <a:lnTo>
                  <a:pt x="29" y="677"/>
                </a:lnTo>
                <a:cubicBezTo>
                  <a:pt x="0" y="725"/>
                  <a:pt x="0" y="784"/>
                  <a:pt x="29" y="833"/>
                </a:cubicBezTo>
                <a:lnTo>
                  <a:pt x="404" y="1432"/>
                </a:lnTo>
                <a:cubicBezTo>
                  <a:pt x="434" y="1480"/>
                  <a:pt x="490" y="1510"/>
                  <a:pt x="550" y="1510"/>
                </a:cubicBezTo>
                <a:lnTo>
                  <a:pt x="1299" y="1510"/>
                </a:lnTo>
                <a:cubicBezTo>
                  <a:pt x="1360" y="1510"/>
                  <a:pt x="1416" y="1480"/>
                  <a:pt x="1446" y="1432"/>
                </a:cubicBezTo>
                <a:lnTo>
                  <a:pt x="1820" y="833"/>
                </a:lnTo>
                <a:cubicBezTo>
                  <a:pt x="1850" y="784"/>
                  <a:pt x="1850" y="725"/>
                  <a:pt x="1820" y="677"/>
                </a:cubicBezTo>
                <a:lnTo>
                  <a:pt x="1446" y="78"/>
                </a:lnTo>
                <a:cubicBezTo>
                  <a:pt x="1416" y="29"/>
                  <a:pt x="1360" y="0"/>
                  <a:pt x="1299" y="0"/>
                </a:cubicBezTo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67" name="Google Shape;767;p25"/>
          <p:cNvGrpSpPr/>
          <p:nvPr/>
        </p:nvGrpSpPr>
        <p:grpSpPr>
          <a:xfrm>
            <a:off x="0" y="-17826"/>
            <a:ext cx="431382" cy="5172150"/>
            <a:chOff x="0" y="-17826"/>
            <a:chExt cx="431382" cy="5172150"/>
          </a:xfrm>
        </p:grpSpPr>
        <p:sp>
          <p:nvSpPr>
            <p:cNvPr id="768" name="Google Shape;768;p25"/>
            <p:cNvSpPr/>
            <p:nvPr/>
          </p:nvSpPr>
          <p:spPr>
            <a:xfrm>
              <a:off x="0" y="-17826"/>
              <a:ext cx="431382" cy="400253"/>
            </a:xfrm>
            <a:custGeom>
              <a:rect b="b" l="l" r="r" t="t"/>
              <a:pathLst>
                <a:path extrusionOk="0" h="270" w="291">
                  <a:moveTo>
                    <a:pt x="0" y="0"/>
                  </a:moveTo>
                  <a:lnTo>
                    <a:pt x="290" y="0"/>
                  </a:lnTo>
                  <a:lnTo>
                    <a:pt x="290" y="269"/>
                  </a:lnTo>
                  <a:lnTo>
                    <a:pt x="0" y="269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769" name="Google Shape;769;p25"/>
            <p:cNvSpPr/>
            <p:nvPr/>
          </p:nvSpPr>
          <p:spPr>
            <a:xfrm>
              <a:off x="0" y="380944"/>
              <a:ext cx="431382" cy="398770"/>
            </a:xfrm>
            <a:custGeom>
              <a:rect b="b" l="l" r="r" t="t"/>
              <a:pathLst>
                <a:path extrusionOk="0" h="269" w="291">
                  <a:moveTo>
                    <a:pt x="0" y="0"/>
                  </a:moveTo>
                  <a:lnTo>
                    <a:pt x="290" y="0"/>
                  </a:lnTo>
                  <a:lnTo>
                    <a:pt x="290" y="268"/>
                  </a:lnTo>
                  <a:lnTo>
                    <a:pt x="0" y="268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770" name="Google Shape;770;p25"/>
            <p:cNvSpPr/>
            <p:nvPr/>
          </p:nvSpPr>
          <p:spPr>
            <a:xfrm>
              <a:off x="0" y="778231"/>
              <a:ext cx="431382" cy="398770"/>
            </a:xfrm>
            <a:custGeom>
              <a:rect b="b" l="l" r="r" t="t"/>
              <a:pathLst>
                <a:path extrusionOk="0" h="269" w="291">
                  <a:moveTo>
                    <a:pt x="0" y="0"/>
                  </a:moveTo>
                  <a:lnTo>
                    <a:pt x="290" y="0"/>
                  </a:lnTo>
                  <a:lnTo>
                    <a:pt x="290" y="268"/>
                  </a:lnTo>
                  <a:lnTo>
                    <a:pt x="0" y="268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771" name="Google Shape;771;p25"/>
            <p:cNvSpPr/>
            <p:nvPr/>
          </p:nvSpPr>
          <p:spPr>
            <a:xfrm>
              <a:off x="0" y="1175519"/>
              <a:ext cx="431382" cy="400253"/>
            </a:xfrm>
            <a:custGeom>
              <a:rect b="b" l="l" r="r" t="t"/>
              <a:pathLst>
                <a:path extrusionOk="0" h="270" w="291">
                  <a:moveTo>
                    <a:pt x="0" y="0"/>
                  </a:moveTo>
                  <a:lnTo>
                    <a:pt x="290" y="0"/>
                  </a:lnTo>
                  <a:lnTo>
                    <a:pt x="290" y="269"/>
                  </a:lnTo>
                  <a:lnTo>
                    <a:pt x="0" y="269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772" name="Google Shape;772;p25"/>
            <p:cNvSpPr/>
            <p:nvPr/>
          </p:nvSpPr>
          <p:spPr>
            <a:xfrm>
              <a:off x="0" y="1574289"/>
              <a:ext cx="431382" cy="398770"/>
            </a:xfrm>
            <a:custGeom>
              <a:rect b="b" l="l" r="r" t="t"/>
              <a:pathLst>
                <a:path extrusionOk="0" h="269" w="291">
                  <a:moveTo>
                    <a:pt x="0" y="0"/>
                  </a:moveTo>
                  <a:lnTo>
                    <a:pt x="290" y="0"/>
                  </a:lnTo>
                  <a:lnTo>
                    <a:pt x="290" y="268"/>
                  </a:lnTo>
                  <a:lnTo>
                    <a:pt x="0" y="268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773" name="Google Shape;773;p25"/>
            <p:cNvSpPr/>
            <p:nvPr/>
          </p:nvSpPr>
          <p:spPr>
            <a:xfrm>
              <a:off x="0" y="1971576"/>
              <a:ext cx="431382" cy="398770"/>
            </a:xfrm>
            <a:custGeom>
              <a:rect b="b" l="l" r="r" t="t"/>
              <a:pathLst>
                <a:path extrusionOk="0" h="269" w="291">
                  <a:moveTo>
                    <a:pt x="0" y="0"/>
                  </a:moveTo>
                  <a:lnTo>
                    <a:pt x="290" y="0"/>
                  </a:lnTo>
                  <a:lnTo>
                    <a:pt x="290" y="268"/>
                  </a:lnTo>
                  <a:lnTo>
                    <a:pt x="0" y="268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774" name="Google Shape;774;p25"/>
            <p:cNvSpPr/>
            <p:nvPr/>
          </p:nvSpPr>
          <p:spPr>
            <a:xfrm>
              <a:off x="0" y="2368864"/>
              <a:ext cx="431382" cy="398770"/>
            </a:xfrm>
            <a:custGeom>
              <a:rect b="b" l="l" r="r" t="t"/>
              <a:pathLst>
                <a:path extrusionOk="0" h="269" w="291">
                  <a:moveTo>
                    <a:pt x="0" y="0"/>
                  </a:moveTo>
                  <a:lnTo>
                    <a:pt x="290" y="0"/>
                  </a:lnTo>
                  <a:lnTo>
                    <a:pt x="290" y="268"/>
                  </a:lnTo>
                  <a:lnTo>
                    <a:pt x="0" y="268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775" name="Google Shape;775;p25"/>
            <p:cNvSpPr/>
            <p:nvPr/>
          </p:nvSpPr>
          <p:spPr>
            <a:xfrm>
              <a:off x="0" y="2766151"/>
              <a:ext cx="431382" cy="400253"/>
            </a:xfrm>
            <a:custGeom>
              <a:rect b="b" l="l" r="r" t="t"/>
              <a:pathLst>
                <a:path extrusionOk="0" h="270" w="291">
                  <a:moveTo>
                    <a:pt x="0" y="0"/>
                  </a:moveTo>
                  <a:lnTo>
                    <a:pt x="290" y="0"/>
                  </a:lnTo>
                  <a:lnTo>
                    <a:pt x="290" y="269"/>
                  </a:lnTo>
                  <a:lnTo>
                    <a:pt x="0" y="269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776" name="Google Shape;776;p25"/>
            <p:cNvSpPr/>
            <p:nvPr/>
          </p:nvSpPr>
          <p:spPr>
            <a:xfrm>
              <a:off x="0" y="3164921"/>
              <a:ext cx="431382" cy="398770"/>
            </a:xfrm>
            <a:custGeom>
              <a:rect b="b" l="l" r="r" t="t"/>
              <a:pathLst>
                <a:path extrusionOk="0" h="269" w="291">
                  <a:moveTo>
                    <a:pt x="0" y="0"/>
                  </a:moveTo>
                  <a:lnTo>
                    <a:pt x="290" y="0"/>
                  </a:lnTo>
                  <a:lnTo>
                    <a:pt x="290" y="268"/>
                  </a:lnTo>
                  <a:lnTo>
                    <a:pt x="0" y="268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777" name="Google Shape;777;p25"/>
            <p:cNvSpPr/>
            <p:nvPr/>
          </p:nvSpPr>
          <p:spPr>
            <a:xfrm>
              <a:off x="0" y="3562209"/>
              <a:ext cx="431382" cy="398770"/>
            </a:xfrm>
            <a:custGeom>
              <a:rect b="b" l="l" r="r" t="t"/>
              <a:pathLst>
                <a:path extrusionOk="0" h="269" w="291">
                  <a:moveTo>
                    <a:pt x="0" y="0"/>
                  </a:moveTo>
                  <a:lnTo>
                    <a:pt x="290" y="0"/>
                  </a:lnTo>
                  <a:lnTo>
                    <a:pt x="290" y="268"/>
                  </a:lnTo>
                  <a:lnTo>
                    <a:pt x="0" y="268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778" name="Google Shape;778;p25"/>
            <p:cNvSpPr/>
            <p:nvPr/>
          </p:nvSpPr>
          <p:spPr>
            <a:xfrm>
              <a:off x="0" y="3959496"/>
              <a:ext cx="431382" cy="400253"/>
            </a:xfrm>
            <a:custGeom>
              <a:rect b="b" l="l" r="r" t="t"/>
              <a:pathLst>
                <a:path extrusionOk="0" h="270" w="291">
                  <a:moveTo>
                    <a:pt x="0" y="0"/>
                  </a:moveTo>
                  <a:lnTo>
                    <a:pt x="290" y="0"/>
                  </a:lnTo>
                  <a:lnTo>
                    <a:pt x="290" y="269"/>
                  </a:lnTo>
                  <a:lnTo>
                    <a:pt x="0" y="269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779" name="Google Shape;779;p25"/>
            <p:cNvSpPr/>
            <p:nvPr/>
          </p:nvSpPr>
          <p:spPr>
            <a:xfrm>
              <a:off x="0" y="4358266"/>
              <a:ext cx="431382" cy="398770"/>
            </a:xfrm>
            <a:custGeom>
              <a:rect b="b" l="l" r="r" t="t"/>
              <a:pathLst>
                <a:path extrusionOk="0" h="269" w="291">
                  <a:moveTo>
                    <a:pt x="0" y="0"/>
                  </a:moveTo>
                  <a:lnTo>
                    <a:pt x="290" y="0"/>
                  </a:lnTo>
                  <a:lnTo>
                    <a:pt x="290" y="268"/>
                  </a:lnTo>
                  <a:lnTo>
                    <a:pt x="0" y="268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780" name="Google Shape;780;p25"/>
            <p:cNvSpPr/>
            <p:nvPr/>
          </p:nvSpPr>
          <p:spPr>
            <a:xfrm>
              <a:off x="0" y="4755554"/>
              <a:ext cx="431382" cy="398770"/>
            </a:xfrm>
            <a:custGeom>
              <a:rect b="b" l="l" r="r" t="t"/>
              <a:pathLst>
                <a:path extrusionOk="0" h="269" w="291">
                  <a:moveTo>
                    <a:pt x="0" y="0"/>
                  </a:moveTo>
                  <a:lnTo>
                    <a:pt x="290" y="0"/>
                  </a:lnTo>
                  <a:lnTo>
                    <a:pt x="290" y="268"/>
                  </a:lnTo>
                  <a:lnTo>
                    <a:pt x="0" y="268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sp>
      </p:grpSp>
      <p:sp>
        <p:nvSpPr>
          <p:cNvPr id="781" name="Google Shape;781;p25"/>
          <p:cNvSpPr/>
          <p:nvPr/>
        </p:nvSpPr>
        <p:spPr>
          <a:xfrm>
            <a:off x="2871475" y="69939"/>
            <a:ext cx="252300" cy="252300"/>
          </a:xfrm>
          <a:prstGeom prst="mathPlus">
            <a:avLst>
              <a:gd fmla="val 10407" name="adj1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782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26"/>
          <p:cNvSpPr txBox="1"/>
          <p:nvPr>
            <p:ph type="title"/>
          </p:nvPr>
        </p:nvSpPr>
        <p:spPr>
          <a:xfrm>
            <a:off x="1174951" y="865125"/>
            <a:ext cx="4240500" cy="105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84" name="Google Shape;784;p26"/>
          <p:cNvSpPr txBox="1"/>
          <p:nvPr>
            <p:ph idx="1" type="subTitle"/>
          </p:nvPr>
        </p:nvSpPr>
        <p:spPr>
          <a:xfrm>
            <a:off x="1174951" y="1931875"/>
            <a:ext cx="4240500" cy="12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5" name="Google Shape;785;p26"/>
          <p:cNvSpPr txBox="1"/>
          <p:nvPr/>
        </p:nvSpPr>
        <p:spPr>
          <a:xfrm>
            <a:off x="1161475" y="3983000"/>
            <a:ext cx="4143900" cy="6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CREDITS: This presentation template was created by </a:t>
            </a:r>
            <a:r>
              <a:rPr b="1" lang="en" sz="1200" u="sng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and includes icons by </a:t>
            </a:r>
            <a:r>
              <a:rPr b="1" lang="en" sz="1200" u="sng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and infographics &amp; images by </a:t>
            </a:r>
            <a:r>
              <a:rPr b="1" lang="en" sz="1200" u="sng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1" lang="en" sz="1200" u="sng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endParaRPr b="1" sz="1200" u="sng">
              <a:solidFill>
                <a:schemeClr val="dk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786" name="Google Shape;786;p26"/>
          <p:cNvSpPr/>
          <p:nvPr/>
        </p:nvSpPr>
        <p:spPr>
          <a:xfrm rot="10800000">
            <a:off x="147698" y="3326099"/>
            <a:ext cx="565527" cy="484151"/>
          </a:xfrm>
          <a:custGeom>
            <a:rect b="b" l="l" r="r" t="t"/>
            <a:pathLst>
              <a:path extrusionOk="0" h="1511" w="1851">
                <a:moveTo>
                  <a:pt x="1299" y="0"/>
                </a:moveTo>
                <a:lnTo>
                  <a:pt x="550" y="0"/>
                </a:lnTo>
                <a:cubicBezTo>
                  <a:pt x="490" y="0"/>
                  <a:pt x="434" y="29"/>
                  <a:pt x="404" y="78"/>
                </a:cubicBezTo>
                <a:lnTo>
                  <a:pt x="29" y="677"/>
                </a:lnTo>
                <a:cubicBezTo>
                  <a:pt x="0" y="725"/>
                  <a:pt x="0" y="784"/>
                  <a:pt x="29" y="833"/>
                </a:cubicBezTo>
                <a:lnTo>
                  <a:pt x="404" y="1432"/>
                </a:lnTo>
                <a:cubicBezTo>
                  <a:pt x="434" y="1480"/>
                  <a:pt x="490" y="1510"/>
                  <a:pt x="550" y="1510"/>
                </a:cubicBezTo>
                <a:lnTo>
                  <a:pt x="1299" y="1510"/>
                </a:lnTo>
                <a:cubicBezTo>
                  <a:pt x="1360" y="1510"/>
                  <a:pt x="1416" y="1480"/>
                  <a:pt x="1446" y="1432"/>
                </a:cubicBezTo>
                <a:lnTo>
                  <a:pt x="1820" y="833"/>
                </a:lnTo>
                <a:cubicBezTo>
                  <a:pt x="1850" y="784"/>
                  <a:pt x="1850" y="725"/>
                  <a:pt x="1820" y="677"/>
                </a:cubicBezTo>
                <a:lnTo>
                  <a:pt x="1446" y="78"/>
                </a:lnTo>
                <a:cubicBezTo>
                  <a:pt x="1416" y="29"/>
                  <a:pt x="1360" y="0"/>
                  <a:pt x="1299" y="0"/>
                </a:cubicBezTo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7" name="Google Shape;787;p26"/>
          <p:cNvSpPr/>
          <p:nvPr/>
        </p:nvSpPr>
        <p:spPr>
          <a:xfrm rot="10800000">
            <a:off x="0" y="4761418"/>
            <a:ext cx="431875" cy="400718"/>
          </a:xfrm>
          <a:custGeom>
            <a:rect b="b" l="l" r="r" t="t"/>
            <a:pathLst>
              <a:path extrusionOk="0" h="270" w="291">
                <a:moveTo>
                  <a:pt x="0" y="0"/>
                </a:moveTo>
                <a:lnTo>
                  <a:pt x="290" y="0"/>
                </a:lnTo>
                <a:lnTo>
                  <a:pt x="290" y="269"/>
                </a:lnTo>
                <a:lnTo>
                  <a:pt x="0" y="269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8" name="Google Shape;788;p26"/>
          <p:cNvSpPr/>
          <p:nvPr/>
        </p:nvSpPr>
        <p:spPr>
          <a:xfrm rot="10800000">
            <a:off x="0" y="4363669"/>
            <a:ext cx="431875" cy="399234"/>
          </a:xfrm>
          <a:custGeom>
            <a:rect b="b" l="l" r="r" t="t"/>
            <a:pathLst>
              <a:path extrusionOk="0" h="269" w="291">
                <a:moveTo>
                  <a:pt x="0" y="0"/>
                </a:moveTo>
                <a:lnTo>
                  <a:pt x="290" y="0"/>
                </a:lnTo>
                <a:lnTo>
                  <a:pt x="290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9" name="Google Shape;789;p26"/>
          <p:cNvSpPr/>
          <p:nvPr/>
        </p:nvSpPr>
        <p:spPr>
          <a:xfrm rot="10800000">
            <a:off x="0" y="3965920"/>
            <a:ext cx="431875" cy="399234"/>
          </a:xfrm>
          <a:custGeom>
            <a:rect b="b" l="l" r="r" t="t"/>
            <a:pathLst>
              <a:path extrusionOk="0" h="269" w="291">
                <a:moveTo>
                  <a:pt x="0" y="0"/>
                </a:moveTo>
                <a:lnTo>
                  <a:pt x="290" y="0"/>
                </a:lnTo>
                <a:lnTo>
                  <a:pt x="290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0" name="Google Shape;790;p26"/>
          <p:cNvSpPr/>
          <p:nvPr/>
        </p:nvSpPr>
        <p:spPr>
          <a:xfrm rot="10800000">
            <a:off x="0" y="3566686"/>
            <a:ext cx="431875" cy="400718"/>
          </a:xfrm>
          <a:custGeom>
            <a:rect b="b" l="l" r="r" t="t"/>
            <a:pathLst>
              <a:path extrusionOk="0" h="270" w="291">
                <a:moveTo>
                  <a:pt x="0" y="0"/>
                </a:moveTo>
                <a:lnTo>
                  <a:pt x="290" y="0"/>
                </a:lnTo>
                <a:lnTo>
                  <a:pt x="290" y="269"/>
                </a:lnTo>
                <a:lnTo>
                  <a:pt x="0" y="269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1" name="Google Shape;791;p26"/>
          <p:cNvSpPr/>
          <p:nvPr/>
        </p:nvSpPr>
        <p:spPr>
          <a:xfrm rot="10800000">
            <a:off x="0" y="3168937"/>
            <a:ext cx="431875" cy="399234"/>
          </a:xfrm>
          <a:custGeom>
            <a:rect b="b" l="l" r="r" t="t"/>
            <a:pathLst>
              <a:path extrusionOk="0" h="269" w="291">
                <a:moveTo>
                  <a:pt x="0" y="0"/>
                </a:moveTo>
                <a:lnTo>
                  <a:pt x="290" y="0"/>
                </a:lnTo>
                <a:lnTo>
                  <a:pt x="290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2" name="Google Shape;792;p26"/>
          <p:cNvSpPr/>
          <p:nvPr/>
        </p:nvSpPr>
        <p:spPr>
          <a:xfrm rot="10800000">
            <a:off x="0" y="2771188"/>
            <a:ext cx="431875" cy="399234"/>
          </a:xfrm>
          <a:custGeom>
            <a:rect b="b" l="l" r="r" t="t"/>
            <a:pathLst>
              <a:path extrusionOk="0" h="269" w="291">
                <a:moveTo>
                  <a:pt x="0" y="0"/>
                </a:moveTo>
                <a:lnTo>
                  <a:pt x="290" y="0"/>
                </a:lnTo>
                <a:lnTo>
                  <a:pt x="290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3" name="Google Shape;793;p26"/>
          <p:cNvSpPr/>
          <p:nvPr/>
        </p:nvSpPr>
        <p:spPr>
          <a:xfrm rot="10800000">
            <a:off x="0" y="2373439"/>
            <a:ext cx="431875" cy="399234"/>
          </a:xfrm>
          <a:custGeom>
            <a:rect b="b" l="l" r="r" t="t"/>
            <a:pathLst>
              <a:path extrusionOk="0" h="269" w="291">
                <a:moveTo>
                  <a:pt x="0" y="0"/>
                </a:moveTo>
                <a:lnTo>
                  <a:pt x="290" y="0"/>
                </a:lnTo>
                <a:lnTo>
                  <a:pt x="290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4" name="Google Shape;794;p26"/>
          <p:cNvSpPr/>
          <p:nvPr/>
        </p:nvSpPr>
        <p:spPr>
          <a:xfrm rot="10800000">
            <a:off x="0" y="1974205"/>
            <a:ext cx="431875" cy="400718"/>
          </a:xfrm>
          <a:custGeom>
            <a:rect b="b" l="l" r="r" t="t"/>
            <a:pathLst>
              <a:path extrusionOk="0" h="270" w="291">
                <a:moveTo>
                  <a:pt x="0" y="0"/>
                </a:moveTo>
                <a:lnTo>
                  <a:pt x="290" y="0"/>
                </a:lnTo>
                <a:lnTo>
                  <a:pt x="290" y="269"/>
                </a:lnTo>
                <a:lnTo>
                  <a:pt x="0" y="269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5" name="Google Shape;795;p26"/>
          <p:cNvSpPr/>
          <p:nvPr/>
        </p:nvSpPr>
        <p:spPr>
          <a:xfrm rot="10800000">
            <a:off x="0" y="1576456"/>
            <a:ext cx="431875" cy="399234"/>
          </a:xfrm>
          <a:custGeom>
            <a:rect b="b" l="l" r="r" t="t"/>
            <a:pathLst>
              <a:path extrusionOk="0" h="269" w="291">
                <a:moveTo>
                  <a:pt x="0" y="0"/>
                </a:moveTo>
                <a:lnTo>
                  <a:pt x="290" y="0"/>
                </a:lnTo>
                <a:lnTo>
                  <a:pt x="290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6" name="Google Shape;796;p26"/>
          <p:cNvSpPr/>
          <p:nvPr/>
        </p:nvSpPr>
        <p:spPr>
          <a:xfrm rot="10800000">
            <a:off x="0" y="1178707"/>
            <a:ext cx="431875" cy="399234"/>
          </a:xfrm>
          <a:custGeom>
            <a:rect b="b" l="l" r="r" t="t"/>
            <a:pathLst>
              <a:path extrusionOk="0" h="269" w="291">
                <a:moveTo>
                  <a:pt x="0" y="0"/>
                </a:moveTo>
                <a:lnTo>
                  <a:pt x="290" y="0"/>
                </a:lnTo>
                <a:lnTo>
                  <a:pt x="290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7" name="Google Shape;797;p26"/>
          <p:cNvSpPr/>
          <p:nvPr/>
        </p:nvSpPr>
        <p:spPr>
          <a:xfrm rot="10800000">
            <a:off x="0" y="779473"/>
            <a:ext cx="431875" cy="400718"/>
          </a:xfrm>
          <a:custGeom>
            <a:rect b="b" l="l" r="r" t="t"/>
            <a:pathLst>
              <a:path extrusionOk="0" h="270" w="291">
                <a:moveTo>
                  <a:pt x="0" y="0"/>
                </a:moveTo>
                <a:lnTo>
                  <a:pt x="290" y="0"/>
                </a:lnTo>
                <a:lnTo>
                  <a:pt x="290" y="269"/>
                </a:lnTo>
                <a:lnTo>
                  <a:pt x="0" y="269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8" name="Google Shape;798;p26"/>
          <p:cNvSpPr/>
          <p:nvPr/>
        </p:nvSpPr>
        <p:spPr>
          <a:xfrm rot="10800000">
            <a:off x="0" y="381724"/>
            <a:ext cx="431875" cy="399234"/>
          </a:xfrm>
          <a:custGeom>
            <a:rect b="b" l="l" r="r" t="t"/>
            <a:pathLst>
              <a:path extrusionOk="0" h="269" w="291">
                <a:moveTo>
                  <a:pt x="0" y="0"/>
                </a:moveTo>
                <a:lnTo>
                  <a:pt x="290" y="0"/>
                </a:lnTo>
                <a:lnTo>
                  <a:pt x="290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9" name="Google Shape;799;p26"/>
          <p:cNvSpPr/>
          <p:nvPr/>
        </p:nvSpPr>
        <p:spPr>
          <a:xfrm rot="10800000">
            <a:off x="0" y="-16025"/>
            <a:ext cx="431875" cy="399234"/>
          </a:xfrm>
          <a:custGeom>
            <a:rect b="b" l="l" r="r" t="t"/>
            <a:pathLst>
              <a:path extrusionOk="0" h="269" w="291">
                <a:moveTo>
                  <a:pt x="0" y="0"/>
                </a:moveTo>
                <a:lnTo>
                  <a:pt x="290" y="0"/>
                </a:lnTo>
                <a:lnTo>
                  <a:pt x="290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0" name="Google Shape;800;p26"/>
          <p:cNvSpPr/>
          <p:nvPr/>
        </p:nvSpPr>
        <p:spPr>
          <a:xfrm rot="10800000">
            <a:off x="431858" y="386163"/>
            <a:ext cx="431875" cy="399234"/>
          </a:xfrm>
          <a:custGeom>
            <a:rect b="b" l="l" r="r" t="t"/>
            <a:pathLst>
              <a:path extrusionOk="0" h="269" w="291">
                <a:moveTo>
                  <a:pt x="0" y="0"/>
                </a:moveTo>
                <a:lnTo>
                  <a:pt x="290" y="0"/>
                </a:lnTo>
                <a:lnTo>
                  <a:pt x="290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1" name="Google Shape;801;p26"/>
          <p:cNvSpPr/>
          <p:nvPr/>
        </p:nvSpPr>
        <p:spPr>
          <a:xfrm rot="10800000">
            <a:off x="431858" y="-11586"/>
            <a:ext cx="431875" cy="399234"/>
          </a:xfrm>
          <a:custGeom>
            <a:rect b="b" l="l" r="r" t="t"/>
            <a:pathLst>
              <a:path extrusionOk="0" h="269" w="291">
                <a:moveTo>
                  <a:pt x="0" y="0"/>
                </a:moveTo>
                <a:lnTo>
                  <a:pt x="290" y="0"/>
                </a:lnTo>
                <a:lnTo>
                  <a:pt x="290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2" name="Google Shape;802;p26"/>
          <p:cNvSpPr/>
          <p:nvPr/>
        </p:nvSpPr>
        <p:spPr>
          <a:xfrm rot="10800000">
            <a:off x="431875" y="4761437"/>
            <a:ext cx="431875" cy="399234"/>
          </a:xfrm>
          <a:custGeom>
            <a:rect b="b" l="l" r="r" t="t"/>
            <a:pathLst>
              <a:path extrusionOk="0" h="269" w="291">
                <a:moveTo>
                  <a:pt x="0" y="0"/>
                </a:moveTo>
                <a:lnTo>
                  <a:pt x="290" y="0"/>
                </a:lnTo>
                <a:lnTo>
                  <a:pt x="290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3" name="Google Shape;803;p26"/>
          <p:cNvSpPr/>
          <p:nvPr/>
        </p:nvSpPr>
        <p:spPr>
          <a:xfrm rot="10800000">
            <a:off x="431875" y="4363687"/>
            <a:ext cx="431875" cy="399234"/>
          </a:xfrm>
          <a:custGeom>
            <a:rect b="b" l="l" r="r" t="t"/>
            <a:pathLst>
              <a:path extrusionOk="0" h="269" w="291">
                <a:moveTo>
                  <a:pt x="0" y="0"/>
                </a:moveTo>
                <a:lnTo>
                  <a:pt x="290" y="0"/>
                </a:lnTo>
                <a:lnTo>
                  <a:pt x="290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4" name="Google Shape;804;p26"/>
          <p:cNvSpPr/>
          <p:nvPr/>
        </p:nvSpPr>
        <p:spPr>
          <a:xfrm rot="10800000">
            <a:off x="1174940" y="232474"/>
            <a:ext cx="252300" cy="252300"/>
          </a:xfrm>
          <a:prstGeom prst="mathPlus">
            <a:avLst>
              <a:gd fmla="val 10407" name="adj1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805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p27"/>
          <p:cNvSpPr/>
          <p:nvPr/>
        </p:nvSpPr>
        <p:spPr>
          <a:xfrm>
            <a:off x="-7584" y="3214999"/>
            <a:ext cx="9168733" cy="714076"/>
          </a:xfrm>
          <a:custGeom>
            <a:rect b="b" l="l" r="r" t="t"/>
            <a:pathLst>
              <a:path extrusionOk="0" h="675" w="8667">
                <a:moveTo>
                  <a:pt x="8663" y="146"/>
                </a:moveTo>
                <a:lnTo>
                  <a:pt x="8601" y="47"/>
                </a:lnTo>
                <a:cubicBezTo>
                  <a:pt x="8574" y="3"/>
                  <a:pt x="8506" y="3"/>
                  <a:pt x="8478" y="47"/>
                </a:cubicBezTo>
                <a:cubicBezTo>
                  <a:pt x="8451" y="91"/>
                  <a:pt x="8382" y="91"/>
                  <a:pt x="8355" y="46"/>
                </a:cubicBezTo>
                <a:lnTo>
                  <a:pt x="8354" y="44"/>
                </a:lnTo>
                <a:cubicBezTo>
                  <a:pt x="8327" y="0"/>
                  <a:pt x="8257" y="0"/>
                  <a:pt x="8230" y="44"/>
                </a:cubicBezTo>
                <a:lnTo>
                  <a:pt x="8229" y="46"/>
                </a:lnTo>
                <a:cubicBezTo>
                  <a:pt x="8202" y="91"/>
                  <a:pt x="8133" y="91"/>
                  <a:pt x="8106" y="47"/>
                </a:cubicBezTo>
                <a:cubicBezTo>
                  <a:pt x="8078" y="3"/>
                  <a:pt x="8010" y="3"/>
                  <a:pt x="7983" y="46"/>
                </a:cubicBezTo>
                <a:lnTo>
                  <a:pt x="7982" y="48"/>
                </a:lnTo>
                <a:cubicBezTo>
                  <a:pt x="7954" y="92"/>
                  <a:pt x="7886" y="92"/>
                  <a:pt x="7859" y="48"/>
                </a:cubicBezTo>
                <a:lnTo>
                  <a:pt x="7858" y="46"/>
                </a:lnTo>
                <a:cubicBezTo>
                  <a:pt x="7831" y="3"/>
                  <a:pt x="7763" y="3"/>
                  <a:pt x="7735" y="46"/>
                </a:cubicBezTo>
                <a:lnTo>
                  <a:pt x="7734" y="48"/>
                </a:lnTo>
                <a:cubicBezTo>
                  <a:pt x="7707" y="92"/>
                  <a:pt x="7639" y="92"/>
                  <a:pt x="7612" y="48"/>
                </a:cubicBezTo>
                <a:lnTo>
                  <a:pt x="7611" y="47"/>
                </a:lnTo>
                <a:cubicBezTo>
                  <a:pt x="7583" y="3"/>
                  <a:pt x="7515" y="3"/>
                  <a:pt x="7488" y="47"/>
                </a:cubicBezTo>
                <a:lnTo>
                  <a:pt x="7487" y="48"/>
                </a:lnTo>
                <a:cubicBezTo>
                  <a:pt x="7460" y="92"/>
                  <a:pt x="7392" y="92"/>
                  <a:pt x="7364" y="48"/>
                </a:cubicBezTo>
                <a:lnTo>
                  <a:pt x="7363" y="46"/>
                </a:lnTo>
                <a:cubicBezTo>
                  <a:pt x="7336" y="2"/>
                  <a:pt x="7268" y="2"/>
                  <a:pt x="7240" y="46"/>
                </a:cubicBezTo>
                <a:lnTo>
                  <a:pt x="7239" y="48"/>
                </a:lnTo>
                <a:cubicBezTo>
                  <a:pt x="7212" y="92"/>
                  <a:pt x="7143" y="92"/>
                  <a:pt x="7116" y="48"/>
                </a:cubicBezTo>
                <a:lnTo>
                  <a:pt x="7115" y="46"/>
                </a:lnTo>
                <a:cubicBezTo>
                  <a:pt x="7088" y="3"/>
                  <a:pt x="7020" y="3"/>
                  <a:pt x="6993" y="46"/>
                </a:cubicBezTo>
                <a:lnTo>
                  <a:pt x="6992" y="48"/>
                </a:lnTo>
                <a:cubicBezTo>
                  <a:pt x="6964" y="91"/>
                  <a:pt x="6896" y="91"/>
                  <a:pt x="6869" y="48"/>
                </a:cubicBezTo>
                <a:lnTo>
                  <a:pt x="6868" y="46"/>
                </a:lnTo>
                <a:cubicBezTo>
                  <a:pt x="6841" y="2"/>
                  <a:pt x="6772" y="2"/>
                  <a:pt x="6745" y="46"/>
                </a:cubicBezTo>
                <a:lnTo>
                  <a:pt x="6744" y="48"/>
                </a:lnTo>
                <a:cubicBezTo>
                  <a:pt x="6717" y="91"/>
                  <a:pt x="6649" y="91"/>
                  <a:pt x="6621" y="48"/>
                </a:cubicBezTo>
                <a:lnTo>
                  <a:pt x="6621" y="46"/>
                </a:lnTo>
                <a:cubicBezTo>
                  <a:pt x="6593" y="3"/>
                  <a:pt x="6525" y="3"/>
                  <a:pt x="6498" y="46"/>
                </a:cubicBezTo>
                <a:lnTo>
                  <a:pt x="6497" y="48"/>
                </a:lnTo>
                <a:cubicBezTo>
                  <a:pt x="6470" y="91"/>
                  <a:pt x="6401" y="91"/>
                  <a:pt x="6374" y="48"/>
                </a:cubicBezTo>
                <a:lnTo>
                  <a:pt x="6373" y="46"/>
                </a:lnTo>
                <a:cubicBezTo>
                  <a:pt x="6346" y="2"/>
                  <a:pt x="6277" y="2"/>
                  <a:pt x="6250" y="46"/>
                </a:cubicBezTo>
                <a:lnTo>
                  <a:pt x="6249" y="48"/>
                </a:lnTo>
                <a:cubicBezTo>
                  <a:pt x="6221" y="91"/>
                  <a:pt x="6153" y="91"/>
                  <a:pt x="6126" y="48"/>
                </a:cubicBezTo>
                <a:lnTo>
                  <a:pt x="6125" y="46"/>
                </a:lnTo>
                <a:cubicBezTo>
                  <a:pt x="6098" y="3"/>
                  <a:pt x="6030" y="3"/>
                  <a:pt x="6002" y="46"/>
                </a:cubicBezTo>
                <a:lnTo>
                  <a:pt x="6002" y="48"/>
                </a:lnTo>
                <a:cubicBezTo>
                  <a:pt x="5974" y="91"/>
                  <a:pt x="5906" y="91"/>
                  <a:pt x="5879" y="48"/>
                </a:cubicBezTo>
                <a:lnTo>
                  <a:pt x="5878" y="46"/>
                </a:lnTo>
                <a:cubicBezTo>
                  <a:pt x="5850" y="2"/>
                  <a:pt x="5782" y="2"/>
                  <a:pt x="5755" y="46"/>
                </a:cubicBezTo>
                <a:lnTo>
                  <a:pt x="5754" y="48"/>
                </a:lnTo>
                <a:cubicBezTo>
                  <a:pt x="5726" y="91"/>
                  <a:pt x="5658" y="91"/>
                  <a:pt x="5631" y="48"/>
                </a:cubicBezTo>
                <a:lnTo>
                  <a:pt x="5630" y="46"/>
                </a:lnTo>
                <a:cubicBezTo>
                  <a:pt x="5603" y="3"/>
                  <a:pt x="5535" y="3"/>
                  <a:pt x="5507" y="46"/>
                </a:cubicBezTo>
                <a:lnTo>
                  <a:pt x="5506" y="48"/>
                </a:lnTo>
                <a:cubicBezTo>
                  <a:pt x="5479" y="91"/>
                  <a:pt x="5411" y="91"/>
                  <a:pt x="5384" y="48"/>
                </a:cubicBezTo>
                <a:lnTo>
                  <a:pt x="5383" y="46"/>
                </a:lnTo>
                <a:cubicBezTo>
                  <a:pt x="5355" y="2"/>
                  <a:pt x="5287" y="2"/>
                  <a:pt x="5260" y="46"/>
                </a:cubicBezTo>
                <a:lnTo>
                  <a:pt x="5259" y="48"/>
                </a:lnTo>
                <a:cubicBezTo>
                  <a:pt x="5232" y="91"/>
                  <a:pt x="5163" y="91"/>
                  <a:pt x="5136" y="48"/>
                </a:cubicBezTo>
                <a:lnTo>
                  <a:pt x="5135" y="46"/>
                </a:lnTo>
                <a:cubicBezTo>
                  <a:pt x="5108" y="3"/>
                  <a:pt x="5039" y="3"/>
                  <a:pt x="5012" y="46"/>
                </a:cubicBezTo>
                <a:lnTo>
                  <a:pt x="5011" y="48"/>
                </a:lnTo>
                <a:cubicBezTo>
                  <a:pt x="4984" y="92"/>
                  <a:pt x="4916" y="92"/>
                  <a:pt x="4889" y="48"/>
                </a:cubicBezTo>
                <a:lnTo>
                  <a:pt x="4887" y="46"/>
                </a:lnTo>
                <a:cubicBezTo>
                  <a:pt x="4860" y="2"/>
                  <a:pt x="4792" y="2"/>
                  <a:pt x="4765" y="46"/>
                </a:cubicBezTo>
                <a:lnTo>
                  <a:pt x="4763" y="48"/>
                </a:lnTo>
                <a:cubicBezTo>
                  <a:pt x="4736" y="92"/>
                  <a:pt x="4668" y="92"/>
                  <a:pt x="4641" y="48"/>
                </a:cubicBezTo>
                <a:lnTo>
                  <a:pt x="4640" y="47"/>
                </a:lnTo>
                <a:cubicBezTo>
                  <a:pt x="4613" y="4"/>
                  <a:pt x="4544" y="4"/>
                  <a:pt x="4517" y="48"/>
                </a:cubicBezTo>
                <a:lnTo>
                  <a:pt x="4516" y="50"/>
                </a:lnTo>
                <a:cubicBezTo>
                  <a:pt x="4492" y="88"/>
                  <a:pt x="4437" y="93"/>
                  <a:pt x="4405" y="64"/>
                </a:cubicBezTo>
                <a:lnTo>
                  <a:pt x="4394" y="47"/>
                </a:lnTo>
                <a:cubicBezTo>
                  <a:pt x="4373" y="14"/>
                  <a:pt x="4329" y="6"/>
                  <a:pt x="4298" y="22"/>
                </a:cubicBezTo>
                <a:cubicBezTo>
                  <a:pt x="4286" y="28"/>
                  <a:pt x="4276" y="36"/>
                  <a:pt x="4269" y="48"/>
                </a:cubicBezTo>
                <a:lnTo>
                  <a:pt x="4263" y="57"/>
                </a:lnTo>
                <a:cubicBezTo>
                  <a:pt x="4232" y="90"/>
                  <a:pt x="4172" y="86"/>
                  <a:pt x="4148" y="46"/>
                </a:cubicBezTo>
                <a:lnTo>
                  <a:pt x="4147" y="44"/>
                </a:lnTo>
                <a:cubicBezTo>
                  <a:pt x="4119" y="0"/>
                  <a:pt x="4050" y="0"/>
                  <a:pt x="4023" y="44"/>
                </a:cubicBezTo>
                <a:lnTo>
                  <a:pt x="4022" y="46"/>
                </a:lnTo>
                <a:cubicBezTo>
                  <a:pt x="3995" y="90"/>
                  <a:pt x="3926" y="90"/>
                  <a:pt x="3899" y="46"/>
                </a:cubicBezTo>
                <a:lnTo>
                  <a:pt x="3898" y="46"/>
                </a:lnTo>
                <a:cubicBezTo>
                  <a:pt x="3871" y="3"/>
                  <a:pt x="3803" y="3"/>
                  <a:pt x="3776" y="46"/>
                </a:cubicBezTo>
                <a:lnTo>
                  <a:pt x="3774" y="48"/>
                </a:lnTo>
                <a:cubicBezTo>
                  <a:pt x="3747" y="91"/>
                  <a:pt x="3679" y="91"/>
                  <a:pt x="3652" y="48"/>
                </a:cubicBezTo>
                <a:lnTo>
                  <a:pt x="3651" y="46"/>
                </a:lnTo>
                <a:cubicBezTo>
                  <a:pt x="3624" y="2"/>
                  <a:pt x="3555" y="2"/>
                  <a:pt x="3528" y="46"/>
                </a:cubicBezTo>
                <a:lnTo>
                  <a:pt x="3527" y="48"/>
                </a:lnTo>
                <a:cubicBezTo>
                  <a:pt x="3500" y="91"/>
                  <a:pt x="3431" y="91"/>
                  <a:pt x="3404" y="48"/>
                </a:cubicBezTo>
                <a:lnTo>
                  <a:pt x="3403" y="46"/>
                </a:lnTo>
                <a:cubicBezTo>
                  <a:pt x="3376" y="3"/>
                  <a:pt x="3308" y="3"/>
                  <a:pt x="3281" y="46"/>
                </a:cubicBezTo>
                <a:lnTo>
                  <a:pt x="3280" y="48"/>
                </a:lnTo>
                <a:cubicBezTo>
                  <a:pt x="3252" y="91"/>
                  <a:pt x="3184" y="91"/>
                  <a:pt x="3157" y="48"/>
                </a:cubicBezTo>
                <a:lnTo>
                  <a:pt x="3156" y="46"/>
                </a:lnTo>
                <a:cubicBezTo>
                  <a:pt x="3128" y="2"/>
                  <a:pt x="3060" y="2"/>
                  <a:pt x="3033" y="46"/>
                </a:cubicBezTo>
                <a:lnTo>
                  <a:pt x="3032" y="48"/>
                </a:lnTo>
                <a:cubicBezTo>
                  <a:pt x="3004" y="91"/>
                  <a:pt x="2936" y="91"/>
                  <a:pt x="2909" y="48"/>
                </a:cubicBezTo>
                <a:lnTo>
                  <a:pt x="2908" y="46"/>
                </a:lnTo>
                <a:cubicBezTo>
                  <a:pt x="2881" y="2"/>
                  <a:pt x="2813" y="2"/>
                  <a:pt x="2785" y="46"/>
                </a:cubicBezTo>
                <a:lnTo>
                  <a:pt x="2784" y="48"/>
                </a:lnTo>
                <a:cubicBezTo>
                  <a:pt x="2757" y="91"/>
                  <a:pt x="2689" y="91"/>
                  <a:pt x="2662" y="47"/>
                </a:cubicBezTo>
                <a:lnTo>
                  <a:pt x="2661" y="46"/>
                </a:lnTo>
                <a:cubicBezTo>
                  <a:pt x="2633" y="2"/>
                  <a:pt x="2565" y="2"/>
                  <a:pt x="2538" y="46"/>
                </a:cubicBezTo>
                <a:lnTo>
                  <a:pt x="2537" y="47"/>
                </a:lnTo>
                <a:cubicBezTo>
                  <a:pt x="2509" y="91"/>
                  <a:pt x="2441" y="91"/>
                  <a:pt x="2414" y="47"/>
                </a:cubicBezTo>
                <a:lnTo>
                  <a:pt x="2413" y="46"/>
                </a:lnTo>
                <a:cubicBezTo>
                  <a:pt x="2386" y="2"/>
                  <a:pt x="2318" y="2"/>
                  <a:pt x="2290" y="46"/>
                </a:cubicBezTo>
                <a:lnTo>
                  <a:pt x="2290" y="47"/>
                </a:lnTo>
                <a:cubicBezTo>
                  <a:pt x="2262" y="91"/>
                  <a:pt x="2194" y="91"/>
                  <a:pt x="2167" y="47"/>
                </a:cubicBezTo>
                <a:lnTo>
                  <a:pt x="2166" y="45"/>
                </a:lnTo>
                <a:cubicBezTo>
                  <a:pt x="2138" y="2"/>
                  <a:pt x="2070" y="2"/>
                  <a:pt x="2043" y="45"/>
                </a:cubicBezTo>
                <a:lnTo>
                  <a:pt x="2042" y="47"/>
                </a:lnTo>
                <a:cubicBezTo>
                  <a:pt x="2014" y="91"/>
                  <a:pt x="1946" y="91"/>
                  <a:pt x="1919" y="47"/>
                </a:cubicBezTo>
                <a:lnTo>
                  <a:pt x="1918" y="46"/>
                </a:lnTo>
                <a:cubicBezTo>
                  <a:pt x="1891" y="2"/>
                  <a:pt x="1822" y="2"/>
                  <a:pt x="1795" y="46"/>
                </a:cubicBezTo>
                <a:lnTo>
                  <a:pt x="1794" y="47"/>
                </a:lnTo>
                <a:cubicBezTo>
                  <a:pt x="1767" y="91"/>
                  <a:pt x="1699" y="91"/>
                  <a:pt x="1672" y="47"/>
                </a:cubicBezTo>
                <a:lnTo>
                  <a:pt x="1670" y="45"/>
                </a:lnTo>
                <a:cubicBezTo>
                  <a:pt x="1643" y="2"/>
                  <a:pt x="1575" y="2"/>
                  <a:pt x="1548" y="45"/>
                </a:cubicBezTo>
                <a:lnTo>
                  <a:pt x="1546" y="47"/>
                </a:lnTo>
                <a:cubicBezTo>
                  <a:pt x="1519" y="91"/>
                  <a:pt x="1451" y="91"/>
                  <a:pt x="1424" y="47"/>
                </a:cubicBezTo>
                <a:lnTo>
                  <a:pt x="1423" y="46"/>
                </a:lnTo>
                <a:cubicBezTo>
                  <a:pt x="1395" y="2"/>
                  <a:pt x="1327" y="2"/>
                  <a:pt x="1300" y="46"/>
                </a:cubicBezTo>
                <a:lnTo>
                  <a:pt x="1299" y="47"/>
                </a:lnTo>
                <a:cubicBezTo>
                  <a:pt x="1272" y="91"/>
                  <a:pt x="1204" y="91"/>
                  <a:pt x="1176" y="47"/>
                </a:cubicBezTo>
                <a:lnTo>
                  <a:pt x="1175" y="46"/>
                </a:lnTo>
                <a:cubicBezTo>
                  <a:pt x="1148" y="2"/>
                  <a:pt x="1080" y="2"/>
                  <a:pt x="1053" y="46"/>
                </a:cubicBezTo>
                <a:lnTo>
                  <a:pt x="1052" y="47"/>
                </a:lnTo>
                <a:cubicBezTo>
                  <a:pt x="1024" y="91"/>
                  <a:pt x="956" y="91"/>
                  <a:pt x="929" y="48"/>
                </a:cubicBezTo>
                <a:lnTo>
                  <a:pt x="928" y="46"/>
                </a:lnTo>
                <a:cubicBezTo>
                  <a:pt x="900" y="2"/>
                  <a:pt x="832" y="2"/>
                  <a:pt x="805" y="46"/>
                </a:cubicBezTo>
                <a:lnTo>
                  <a:pt x="804" y="48"/>
                </a:lnTo>
                <a:cubicBezTo>
                  <a:pt x="777" y="91"/>
                  <a:pt x="709" y="91"/>
                  <a:pt x="681" y="48"/>
                </a:cubicBezTo>
                <a:lnTo>
                  <a:pt x="680" y="46"/>
                </a:lnTo>
                <a:cubicBezTo>
                  <a:pt x="653" y="2"/>
                  <a:pt x="585" y="2"/>
                  <a:pt x="557" y="46"/>
                </a:cubicBezTo>
                <a:lnTo>
                  <a:pt x="556" y="48"/>
                </a:lnTo>
                <a:cubicBezTo>
                  <a:pt x="529" y="91"/>
                  <a:pt x="461" y="91"/>
                  <a:pt x="433" y="48"/>
                </a:cubicBezTo>
                <a:lnTo>
                  <a:pt x="433" y="47"/>
                </a:lnTo>
                <a:cubicBezTo>
                  <a:pt x="406" y="3"/>
                  <a:pt x="337" y="3"/>
                  <a:pt x="310" y="48"/>
                </a:cubicBezTo>
                <a:lnTo>
                  <a:pt x="309" y="49"/>
                </a:lnTo>
                <a:cubicBezTo>
                  <a:pt x="282" y="94"/>
                  <a:pt x="213" y="94"/>
                  <a:pt x="185" y="49"/>
                </a:cubicBezTo>
                <a:lnTo>
                  <a:pt x="185" y="48"/>
                </a:lnTo>
                <a:cubicBezTo>
                  <a:pt x="158" y="4"/>
                  <a:pt x="89" y="4"/>
                  <a:pt x="61" y="47"/>
                </a:cubicBezTo>
                <a:lnTo>
                  <a:pt x="0" y="145"/>
                </a:lnTo>
                <a:cubicBezTo>
                  <a:pt x="0" y="145"/>
                  <a:pt x="0" y="146"/>
                  <a:pt x="0" y="147"/>
                </a:cubicBezTo>
                <a:lnTo>
                  <a:pt x="0" y="671"/>
                </a:lnTo>
                <a:cubicBezTo>
                  <a:pt x="0" y="672"/>
                  <a:pt x="2" y="674"/>
                  <a:pt x="4" y="674"/>
                </a:cubicBezTo>
                <a:lnTo>
                  <a:pt x="4213" y="674"/>
                </a:lnTo>
                <a:lnTo>
                  <a:pt x="4454" y="674"/>
                </a:lnTo>
                <a:lnTo>
                  <a:pt x="8663" y="674"/>
                </a:lnTo>
                <a:cubicBezTo>
                  <a:pt x="8665" y="674"/>
                  <a:pt x="8666" y="672"/>
                  <a:pt x="8666" y="671"/>
                </a:cubicBezTo>
                <a:lnTo>
                  <a:pt x="8666" y="147"/>
                </a:lnTo>
                <a:cubicBezTo>
                  <a:pt x="8663" y="147"/>
                  <a:pt x="8663" y="146"/>
                  <a:pt x="8663" y="146"/>
                </a:cubicBezTo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7" name="Google Shape;807;p27"/>
          <p:cNvSpPr/>
          <p:nvPr/>
        </p:nvSpPr>
        <p:spPr>
          <a:xfrm>
            <a:off x="-10225" y="3758716"/>
            <a:ext cx="9168900" cy="1414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808" name="Google Shape;808;p27"/>
          <p:cNvSpPr/>
          <p:nvPr/>
        </p:nvSpPr>
        <p:spPr>
          <a:xfrm>
            <a:off x="4468353" y="4062412"/>
            <a:ext cx="666360" cy="570455"/>
          </a:xfrm>
          <a:custGeom>
            <a:rect b="b" l="l" r="r" t="t"/>
            <a:pathLst>
              <a:path extrusionOk="0" h="1511" w="1851">
                <a:moveTo>
                  <a:pt x="1299" y="0"/>
                </a:moveTo>
                <a:lnTo>
                  <a:pt x="550" y="0"/>
                </a:lnTo>
                <a:cubicBezTo>
                  <a:pt x="490" y="0"/>
                  <a:pt x="434" y="29"/>
                  <a:pt x="404" y="78"/>
                </a:cubicBezTo>
                <a:lnTo>
                  <a:pt x="29" y="677"/>
                </a:lnTo>
                <a:cubicBezTo>
                  <a:pt x="0" y="725"/>
                  <a:pt x="0" y="784"/>
                  <a:pt x="29" y="833"/>
                </a:cubicBezTo>
                <a:lnTo>
                  <a:pt x="404" y="1432"/>
                </a:lnTo>
                <a:cubicBezTo>
                  <a:pt x="434" y="1480"/>
                  <a:pt x="490" y="1510"/>
                  <a:pt x="550" y="1510"/>
                </a:cubicBezTo>
                <a:lnTo>
                  <a:pt x="1299" y="1510"/>
                </a:lnTo>
                <a:cubicBezTo>
                  <a:pt x="1360" y="1510"/>
                  <a:pt x="1416" y="1480"/>
                  <a:pt x="1446" y="1432"/>
                </a:cubicBezTo>
                <a:lnTo>
                  <a:pt x="1820" y="833"/>
                </a:lnTo>
                <a:cubicBezTo>
                  <a:pt x="1850" y="784"/>
                  <a:pt x="1850" y="725"/>
                  <a:pt x="1820" y="677"/>
                </a:cubicBezTo>
                <a:lnTo>
                  <a:pt x="1446" y="78"/>
                </a:lnTo>
                <a:cubicBezTo>
                  <a:pt x="1416" y="29"/>
                  <a:pt x="1360" y="0"/>
                  <a:pt x="1299" y="0"/>
                </a:cubicBezTo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9" name="Google Shape;809;p27"/>
          <p:cNvSpPr/>
          <p:nvPr/>
        </p:nvSpPr>
        <p:spPr>
          <a:xfrm>
            <a:off x="0" y="4363551"/>
            <a:ext cx="437186" cy="404146"/>
          </a:xfrm>
          <a:custGeom>
            <a:rect b="b" l="l" r="r" t="t"/>
            <a:pathLst>
              <a:path extrusionOk="0" h="269" w="291">
                <a:moveTo>
                  <a:pt x="0" y="0"/>
                </a:moveTo>
                <a:lnTo>
                  <a:pt x="290" y="0"/>
                </a:lnTo>
                <a:lnTo>
                  <a:pt x="290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0" name="Google Shape;810;p27"/>
          <p:cNvSpPr/>
          <p:nvPr/>
        </p:nvSpPr>
        <p:spPr>
          <a:xfrm>
            <a:off x="435684" y="4363551"/>
            <a:ext cx="438688" cy="404146"/>
          </a:xfrm>
          <a:custGeom>
            <a:rect b="b" l="l" r="r" t="t"/>
            <a:pathLst>
              <a:path extrusionOk="0" h="269" w="292">
                <a:moveTo>
                  <a:pt x="0" y="0"/>
                </a:moveTo>
                <a:lnTo>
                  <a:pt x="291" y="0"/>
                </a:lnTo>
                <a:lnTo>
                  <a:pt x="291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1" name="Google Shape;811;p27"/>
          <p:cNvSpPr/>
          <p:nvPr/>
        </p:nvSpPr>
        <p:spPr>
          <a:xfrm>
            <a:off x="872870" y="4363551"/>
            <a:ext cx="437186" cy="404146"/>
          </a:xfrm>
          <a:custGeom>
            <a:rect b="b" l="l" r="r" t="t"/>
            <a:pathLst>
              <a:path extrusionOk="0" h="269" w="291">
                <a:moveTo>
                  <a:pt x="0" y="0"/>
                </a:moveTo>
                <a:lnTo>
                  <a:pt x="290" y="0"/>
                </a:lnTo>
                <a:lnTo>
                  <a:pt x="290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2" name="Google Shape;812;p27"/>
          <p:cNvSpPr/>
          <p:nvPr/>
        </p:nvSpPr>
        <p:spPr>
          <a:xfrm>
            <a:off x="1308554" y="4363551"/>
            <a:ext cx="438688" cy="404146"/>
          </a:xfrm>
          <a:custGeom>
            <a:rect b="b" l="l" r="r" t="t"/>
            <a:pathLst>
              <a:path extrusionOk="0" h="269" w="292">
                <a:moveTo>
                  <a:pt x="0" y="0"/>
                </a:moveTo>
                <a:lnTo>
                  <a:pt x="291" y="0"/>
                </a:lnTo>
                <a:lnTo>
                  <a:pt x="291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3" name="Google Shape;813;p27"/>
          <p:cNvSpPr/>
          <p:nvPr/>
        </p:nvSpPr>
        <p:spPr>
          <a:xfrm>
            <a:off x="1745740" y="4363551"/>
            <a:ext cx="437186" cy="404146"/>
          </a:xfrm>
          <a:custGeom>
            <a:rect b="b" l="l" r="r" t="t"/>
            <a:pathLst>
              <a:path extrusionOk="0" h="269" w="291">
                <a:moveTo>
                  <a:pt x="0" y="0"/>
                </a:moveTo>
                <a:lnTo>
                  <a:pt x="290" y="0"/>
                </a:lnTo>
                <a:lnTo>
                  <a:pt x="290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4" name="Google Shape;814;p27"/>
          <p:cNvSpPr/>
          <p:nvPr/>
        </p:nvSpPr>
        <p:spPr>
          <a:xfrm>
            <a:off x="2181424" y="4363551"/>
            <a:ext cx="438688" cy="404146"/>
          </a:xfrm>
          <a:custGeom>
            <a:rect b="b" l="l" r="r" t="t"/>
            <a:pathLst>
              <a:path extrusionOk="0" h="269" w="292">
                <a:moveTo>
                  <a:pt x="0" y="0"/>
                </a:moveTo>
                <a:lnTo>
                  <a:pt x="291" y="0"/>
                </a:lnTo>
                <a:lnTo>
                  <a:pt x="291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5" name="Google Shape;815;p27"/>
          <p:cNvSpPr/>
          <p:nvPr/>
        </p:nvSpPr>
        <p:spPr>
          <a:xfrm>
            <a:off x="2618610" y="4363551"/>
            <a:ext cx="437186" cy="404146"/>
          </a:xfrm>
          <a:custGeom>
            <a:rect b="b" l="l" r="r" t="t"/>
            <a:pathLst>
              <a:path extrusionOk="0" h="269" w="291">
                <a:moveTo>
                  <a:pt x="0" y="0"/>
                </a:moveTo>
                <a:lnTo>
                  <a:pt x="290" y="0"/>
                </a:lnTo>
                <a:lnTo>
                  <a:pt x="290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6" name="Google Shape;816;p27"/>
          <p:cNvSpPr/>
          <p:nvPr/>
        </p:nvSpPr>
        <p:spPr>
          <a:xfrm>
            <a:off x="3054294" y="4363551"/>
            <a:ext cx="438688" cy="404146"/>
          </a:xfrm>
          <a:custGeom>
            <a:rect b="b" l="l" r="r" t="t"/>
            <a:pathLst>
              <a:path extrusionOk="0" h="269" w="292">
                <a:moveTo>
                  <a:pt x="0" y="0"/>
                </a:moveTo>
                <a:lnTo>
                  <a:pt x="291" y="0"/>
                </a:lnTo>
                <a:lnTo>
                  <a:pt x="291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7" name="Google Shape;817;p27"/>
          <p:cNvSpPr/>
          <p:nvPr/>
        </p:nvSpPr>
        <p:spPr>
          <a:xfrm>
            <a:off x="3491480" y="4363551"/>
            <a:ext cx="438688" cy="404146"/>
          </a:xfrm>
          <a:custGeom>
            <a:rect b="b" l="l" r="r" t="t"/>
            <a:pathLst>
              <a:path extrusionOk="0" h="269" w="292">
                <a:moveTo>
                  <a:pt x="0" y="0"/>
                </a:moveTo>
                <a:lnTo>
                  <a:pt x="291" y="0"/>
                </a:lnTo>
                <a:lnTo>
                  <a:pt x="291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8" name="Google Shape;818;p27"/>
          <p:cNvSpPr/>
          <p:nvPr/>
        </p:nvSpPr>
        <p:spPr>
          <a:xfrm>
            <a:off x="3928666" y="4363551"/>
            <a:ext cx="437186" cy="404146"/>
          </a:xfrm>
          <a:custGeom>
            <a:rect b="b" l="l" r="r" t="t"/>
            <a:pathLst>
              <a:path extrusionOk="0" h="269" w="291">
                <a:moveTo>
                  <a:pt x="0" y="0"/>
                </a:moveTo>
                <a:lnTo>
                  <a:pt x="290" y="0"/>
                </a:lnTo>
                <a:lnTo>
                  <a:pt x="290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9" name="Google Shape;819;p27"/>
          <p:cNvSpPr/>
          <p:nvPr/>
        </p:nvSpPr>
        <p:spPr>
          <a:xfrm>
            <a:off x="4364350" y="4363551"/>
            <a:ext cx="438688" cy="404146"/>
          </a:xfrm>
          <a:custGeom>
            <a:rect b="b" l="l" r="r" t="t"/>
            <a:pathLst>
              <a:path extrusionOk="0" h="269" w="292">
                <a:moveTo>
                  <a:pt x="0" y="0"/>
                </a:moveTo>
                <a:lnTo>
                  <a:pt x="291" y="0"/>
                </a:lnTo>
                <a:lnTo>
                  <a:pt x="291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0" name="Google Shape;820;p27"/>
          <p:cNvSpPr/>
          <p:nvPr/>
        </p:nvSpPr>
        <p:spPr>
          <a:xfrm>
            <a:off x="4801536" y="4363551"/>
            <a:ext cx="437186" cy="404146"/>
          </a:xfrm>
          <a:custGeom>
            <a:rect b="b" l="l" r="r" t="t"/>
            <a:pathLst>
              <a:path extrusionOk="0" h="269" w="291">
                <a:moveTo>
                  <a:pt x="0" y="0"/>
                </a:moveTo>
                <a:lnTo>
                  <a:pt x="290" y="0"/>
                </a:lnTo>
                <a:lnTo>
                  <a:pt x="290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1" name="Google Shape;821;p27"/>
          <p:cNvSpPr/>
          <p:nvPr/>
        </p:nvSpPr>
        <p:spPr>
          <a:xfrm>
            <a:off x="5237220" y="4363551"/>
            <a:ext cx="438688" cy="404146"/>
          </a:xfrm>
          <a:custGeom>
            <a:rect b="b" l="l" r="r" t="t"/>
            <a:pathLst>
              <a:path extrusionOk="0" h="269" w="292">
                <a:moveTo>
                  <a:pt x="0" y="0"/>
                </a:moveTo>
                <a:lnTo>
                  <a:pt x="291" y="0"/>
                </a:lnTo>
                <a:lnTo>
                  <a:pt x="291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2" name="Google Shape;822;p27"/>
          <p:cNvSpPr/>
          <p:nvPr/>
        </p:nvSpPr>
        <p:spPr>
          <a:xfrm>
            <a:off x="5674406" y="4363551"/>
            <a:ext cx="437186" cy="404146"/>
          </a:xfrm>
          <a:custGeom>
            <a:rect b="b" l="l" r="r" t="t"/>
            <a:pathLst>
              <a:path extrusionOk="0" h="269" w="291">
                <a:moveTo>
                  <a:pt x="0" y="0"/>
                </a:moveTo>
                <a:lnTo>
                  <a:pt x="290" y="0"/>
                </a:lnTo>
                <a:lnTo>
                  <a:pt x="290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3" name="Google Shape;823;p27"/>
          <p:cNvSpPr/>
          <p:nvPr/>
        </p:nvSpPr>
        <p:spPr>
          <a:xfrm>
            <a:off x="6110090" y="4363551"/>
            <a:ext cx="438688" cy="404146"/>
          </a:xfrm>
          <a:custGeom>
            <a:rect b="b" l="l" r="r" t="t"/>
            <a:pathLst>
              <a:path extrusionOk="0" h="269" w="292">
                <a:moveTo>
                  <a:pt x="0" y="0"/>
                </a:moveTo>
                <a:lnTo>
                  <a:pt x="291" y="0"/>
                </a:lnTo>
                <a:lnTo>
                  <a:pt x="291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4" name="Google Shape;824;p27"/>
          <p:cNvSpPr/>
          <p:nvPr/>
        </p:nvSpPr>
        <p:spPr>
          <a:xfrm>
            <a:off x="6547276" y="4363551"/>
            <a:ext cx="437186" cy="404146"/>
          </a:xfrm>
          <a:custGeom>
            <a:rect b="b" l="l" r="r" t="t"/>
            <a:pathLst>
              <a:path extrusionOk="0" h="269" w="291">
                <a:moveTo>
                  <a:pt x="0" y="0"/>
                </a:moveTo>
                <a:lnTo>
                  <a:pt x="290" y="0"/>
                </a:lnTo>
                <a:lnTo>
                  <a:pt x="290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5" name="Google Shape;825;p27"/>
          <p:cNvSpPr/>
          <p:nvPr/>
        </p:nvSpPr>
        <p:spPr>
          <a:xfrm>
            <a:off x="6982960" y="4363551"/>
            <a:ext cx="438688" cy="404146"/>
          </a:xfrm>
          <a:custGeom>
            <a:rect b="b" l="l" r="r" t="t"/>
            <a:pathLst>
              <a:path extrusionOk="0" h="269" w="292">
                <a:moveTo>
                  <a:pt x="0" y="0"/>
                </a:moveTo>
                <a:lnTo>
                  <a:pt x="291" y="0"/>
                </a:lnTo>
                <a:lnTo>
                  <a:pt x="291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6" name="Google Shape;826;p27"/>
          <p:cNvSpPr/>
          <p:nvPr/>
        </p:nvSpPr>
        <p:spPr>
          <a:xfrm>
            <a:off x="7420146" y="4363551"/>
            <a:ext cx="438688" cy="404146"/>
          </a:xfrm>
          <a:custGeom>
            <a:rect b="b" l="l" r="r" t="t"/>
            <a:pathLst>
              <a:path extrusionOk="0" h="269" w="292">
                <a:moveTo>
                  <a:pt x="0" y="0"/>
                </a:moveTo>
                <a:lnTo>
                  <a:pt x="291" y="0"/>
                </a:lnTo>
                <a:lnTo>
                  <a:pt x="291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7" name="Google Shape;827;p27"/>
          <p:cNvSpPr/>
          <p:nvPr/>
        </p:nvSpPr>
        <p:spPr>
          <a:xfrm>
            <a:off x="7857332" y="4363551"/>
            <a:ext cx="437186" cy="404146"/>
          </a:xfrm>
          <a:custGeom>
            <a:rect b="b" l="l" r="r" t="t"/>
            <a:pathLst>
              <a:path extrusionOk="0" h="269" w="291">
                <a:moveTo>
                  <a:pt x="0" y="0"/>
                </a:moveTo>
                <a:lnTo>
                  <a:pt x="290" y="0"/>
                </a:lnTo>
                <a:lnTo>
                  <a:pt x="290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8" name="Google Shape;828;p27"/>
          <p:cNvSpPr/>
          <p:nvPr/>
        </p:nvSpPr>
        <p:spPr>
          <a:xfrm>
            <a:off x="0" y="4766194"/>
            <a:ext cx="437186" cy="404146"/>
          </a:xfrm>
          <a:custGeom>
            <a:rect b="b" l="l" r="r" t="t"/>
            <a:pathLst>
              <a:path extrusionOk="0" h="269" w="291">
                <a:moveTo>
                  <a:pt x="0" y="0"/>
                </a:moveTo>
                <a:lnTo>
                  <a:pt x="290" y="0"/>
                </a:lnTo>
                <a:lnTo>
                  <a:pt x="290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9" name="Google Shape;829;p27"/>
          <p:cNvSpPr/>
          <p:nvPr/>
        </p:nvSpPr>
        <p:spPr>
          <a:xfrm>
            <a:off x="435684" y="4766194"/>
            <a:ext cx="438688" cy="404146"/>
          </a:xfrm>
          <a:custGeom>
            <a:rect b="b" l="l" r="r" t="t"/>
            <a:pathLst>
              <a:path extrusionOk="0" h="269" w="292">
                <a:moveTo>
                  <a:pt x="0" y="0"/>
                </a:moveTo>
                <a:lnTo>
                  <a:pt x="291" y="0"/>
                </a:lnTo>
                <a:lnTo>
                  <a:pt x="291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0" name="Google Shape;830;p27"/>
          <p:cNvSpPr/>
          <p:nvPr/>
        </p:nvSpPr>
        <p:spPr>
          <a:xfrm>
            <a:off x="872870" y="4766194"/>
            <a:ext cx="437186" cy="404146"/>
          </a:xfrm>
          <a:custGeom>
            <a:rect b="b" l="l" r="r" t="t"/>
            <a:pathLst>
              <a:path extrusionOk="0" h="269" w="291">
                <a:moveTo>
                  <a:pt x="0" y="0"/>
                </a:moveTo>
                <a:lnTo>
                  <a:pt x="290" y="0"/>
                </a:lnTo>
                <a:lnTo>
                  <a:pt x="290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1" name="Google Shape;831;p27"/>
          <p:cNvSpPr/>
          <p:nvPr/>
        </p:nvSpPr>
        <p:spPr>
          <a:xfrm>
            <a:off x="1308554" y="4766194"/>
            <a:ext cx="438688" cy="404146"/>
          </a:xfrm>
          <a:custGeom>
            <a:rect b="b" l="l" r="r" t="t"/>
            <a:pathLst>
              <a:path extrusionOk="0" h="269" w="292">
                <a:moveTo>
                  <a:pt x="0" y="0"/>
                </a:moveTo>
                <a:lnTo>
                  <a:pt x="291" y="0"/>
                </a:lnTo>
                <a:lnTo>
                  <a:pt x="291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2" name="Google Shape;832;p27"/>
          <p:cNvSpPr/>
          <p:nvPr/>
        </p:nvSpPr>
        <p:spPr>
          <a:xfrm>
            <a:off x="1745740" y="4766194"/>
            <a:ext cx="437186" cy="404146"/>
          </a:xfrm>
          <a:custGeom>
            <a:rect b="b" l="l" r="r" t="t"/>
            <a:pathLst>
              <a:path extrusionOk="0" h="269" w="291">
                <a:moveTo>
                  <a:pt x="0" y="0"/>
                </a:moveTo>
                <a:lnTo>
                  <a:pt x="290" y="0"/>
                </a:lnTo>
                <a:lnTo>
                  <a:pt x="290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3" name="Google Shape;833;p27"/>
          <p:cNvSpPr/>
          <p:nvPr/>
        </p:nvSpPr>
        <p:spPr>
          <a:xfrm>
            <a:off x="2181424" y="4766194"/>
            <a:ext cx="438688" cy="404146"/>
          </a:xfrm>
          <a:custGeom>
            <a:rect b="b" l="l" r="r" t="t"/>
            <a:pathLst>
              <a:path extrusionOk="0" h="269" w="292">
                <a:moveTo>
                  <a:pt x="0" y="0"/>
                </a:moveTo>
                <a:lnTo>
                  <a:pt x="291" y="0"/>
                </a:lnTo>
                <a:lnTo>
                  <a:pt x="291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4" name="Google Shape;834;p27"/>
          <p:cNvSpPr/>
          <p:nvPr/>
        </p:nvSpPr>
        <p:spPr>
          <a:xfrm>
            <a:off x="2618610" y="4766194"/>
            <a:ext cx="437186" cy="404146"/>
          </a:xfrm>
          <a:custGeom>
            <a:rect b="b" l="l" r="r" t="t"/>
            <a:pathLst>
              <a:path extrusionOk="0" h="269" w="291">
                <a:moveTo>
                  <a:pt x="0" y="0"/>
                </a:moveTo>
                <a:lnTo>
                  <a:pt x="290" y="0"/>
                </a:lnTo>
                <a:lnTo>
                  <a:pt x="290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5" name="Google Shape;835;p27"/>
          <p:cNvSpPr/>
          <p:nvPr/>
        </p:nvSpPr>
        <p:spPr>
          <a:xfrm>
            <a:off x="3054294" y="4766194"/>
            <a:ext cx="438688" cy="404146"/>
          </a:xfrm>
          <a:custGeom>
            <a:rect b="b" l="l" r="r" t="t"/>
            <a:pathLst>
              <a:path extrusionOk="0" h="269" w="292">
                <a:moveTo>
                  <a:pt x="0" y="0"/>
                </a:moveTo>
                <a:lnTo>
                  <a:pt x="291" y="0"/>
                </a:lnTo>
                <a:lnTo>
                  <a:pt x="291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6" name="Google Shape;836;p27"/>
          <p:cNvSpPr/>
          <p:nvPr/>
        </p:nvSpPr>
        <p:spPr>
          <a:xfrm>
            <a:off x="3491480" y="4766194"/>
            <a:ext cx="438688" cy="404146"/>
          </a:xfrm>
          <a:custGeom>
            <a:rect b="b" l="l" r="r" t="t"/>
            <a:pathLst>
              <a:path extrusionOk="0" h="269" w="292">
                <a:moveTo>
                  <a:pt x="0" y="0"/>
                </a:moveTo>
                <a:lnTo>
                  <a:pt x="291" y="0"/>
                </a:lnTo>
                <a:lnTo>
                  <a:pt x="291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7" name="Google Shape;837;p27"/>
          <p:cNvSpPr/>
          <p:nvPr/>
        </p:nvSpPr>
        <p:spPr>
          <a:xfrm>
            <a:off x="3928666" y="4766194"/>
            <a:ext cx="437186" cy="404146"/>
          </a:xfrm>
          <a:custGeom>
            <a:rect b="b" l="l" r="r" t="t"/>
            <a:pathLst>
              <a:path extrusionOk="0" h="269" w="291">
                <a:moveTo>
                  <a:pt x="0" y="0"/>
                </a:moveTo>
                <a:lnTo>
                  <a:pt x="290" y="0"/>
                </a:lnTo>
                <a:lnTo>
                  <a:pt x="290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8" name="Google Shape;838;p27"/>
          <p:cNvSpPr/>
          <p:nvPr/>
        </p:nvSpPr>
        <p:spPr>
          <a:xfrm>
            <a:off x="4364350" y="4766194"/>
            <a:ext cx="438688" cy="404146"/>
          </a:xfrm>
          <a:custGeom>
            <a:rect b="b" l="l" r="r" t="t"/>
            <a:pathLst>
              <a:path extrusionOk="0" h="269" w="292">
                <a:moveTo>
                  <a:pt x="0" y="0"/>
                </a:moveTo>
                <a:lnTo>
                  <a:pt x="291" y="0"/>
                </a:lnTo>
                <a:lnTo>
                  <a:pt x="291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9" name="Google Shape;839;p27"/>
          <p:cNvSpPr/>
          <p:nvPr/>
        </p:nvSpPr>
        <p:spPr>
          <a:xfrm>
            <a:off x="4801536" y="4766194"/>
            <a:ext cx="437186" cy="404146"/>
          </a:xfrm>
          <a:custGeom>
            <a:rect b="b" l="l" r="r" t="t"/>
            <a:pathLst>
              <a:path extrusionOk="0" h="269" w="291">
                <a:moveTo>
                  <a:pt x="0" y="0"/>
                </a:moveTo>
                <a:lnTo>
                  <a:pt x="290" y="0"/>
                </a:lnTo>
                <a:lnTo>
                  <a:pt x="290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0" name="Google Shape;840;p27"/>
          <p:cNvSpPr/>
          <p:nvPr/>
        </p:nvSpPr>
        <p:spPr>
          <a:xfrm>
            <a:off x="5237220" y="4766194"/>
            <a:ext cx="438688" cy="404146"/>
          </a:xfrm>
          <a:custGeom>
            <a:rect b="b" l="l" r="r" t="t"/>
            <a:pathLst>
              <a:path extrusionOk="0" h="269" w="292">
                <a:moveTo>
                  <a:pt x="0" y="0"/>
                </a:moveTo>
                <a:lnTo>
                  <a:pt x="291" y="0"/>
                </a:lnTo>
                <a:lnTo>
                  <a:pt x="291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1" name="Google Shape;841;p27"/>
          <p:cNvSpPr/>
          <p:nvPr/>
        </p:nvSpPr>
        <p:spPr>
          <a:xfrm>
            <a:off x="5674406" y="4766194"/>
            <a:ext cx="437186" cy="404146"/>
          </a:xfrm>
          <a:custGeom>
            <a:rect b="b" l="l" r="r" t="t"/>
            <a:pathLst>
              <a:path extrusionOk="0" h="269" w="291">
                <a:moveTo>
                  <a:pt x="0" y="0"/>
                </a:moveTo>
                <a:lnTo>
                  <a:pt x="290" y="0"/>
                </a:lnTo>
                <a:lnTo>
                  <a:pt x="290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2" name="Google Shape;842;p27"/>
          <p:cNvSpPr/>
          <p:nvPr/>
        </p:nvSpPr>
        <p:spPr>
          <a:xfrm>
            <a:off x="6110090" y="4766194"/>
            <a:ext cx="438688" cy="404146"/>
          </a:xfrm>
          <a:custGeom>
            <a:rect b="b" l="l" r="r" t="t"/>
            <a:pathLst>
              <a:path extrusionOk="0" h="269" w="292">
                <a:moveTo>
                  <a:pt x="0" y="0"/>
                </a:moveTo>
                <a:lnTo>
                  <a:pt x="291" y="0"/>
                </a:lnTo>
                <a:lnTo>
                  <a:pt x="291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3" name="Google Shape;843;p27"/>
          <p:cNvSpPr/>
          <p:nvPr/>
        </p:nvSpPr>
        <p:spPr>
          <a:xfrm>
            <a:off x="6547276" y="4766194"/>
            <a:ext cx="437186" cy="404146"/>
          </a:xfrm>
          <a:custGeom>
            <a:rect b="b" l="l" r="r" t="t"/>
            <a:pathLst>
              <a:path extrusionOk="0" h="269" w="291">
                <a:moveTo>
                  <a:pt x="0" y="0"/>
                </a:moveTo>
                <a:lnTo>
                  <a:pt x="290" y="0"/>
                </a:lnTo>
                <a:lnTo>
                  <a:pt x="290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4" name="Google Shape;844;p27"/>
          <p:cNvSpPr/>
          <p:nvPr/>
        </p:nvSpPr>
        <p:spPr>
          <a:xfrm>
            <a:off x="6982960" y="4766194"/>
            <a:ext cx="438688" cy="404146"/>
          </a:xfrm>
          <a:custGeom>
            <a:rect b="b" l="l" r="r" t="t"/>
            <a:pathLst>
              <a:path extrusionOk="0" h="269" w="292">
                <a:moveTo>
                  <a:pt x="0" y="0"/>
                </a:moveTo>
                <a:lnTo>
                  <a:pt x="291" y="0"/>
                </a:lnTo>
                <a:lnTo>
                  <a:pt x="291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5" name="Google Shape;845;p27"/>
          <p:cNvSpPr/>
          <p:nvPr/>
        </p:nvSpPr>
        <p:spPr>
          <a:xfrm>
            <a:off x="7420146" y="4766194"/>
            <a:ext cx="438688" cy="404146"/>
          </a:xfrm>
          <a:custGeom>
            <a:rect b="b" l="l" r="r" t="t"/>
            <a:pathLst>
              <a:path extrusionOk="0" h="269" w="292">
                <a:moveTo>
                  <a:pt x="0" y="0"/>
                </a:moveTo>
                <a:lnTo>
                  <a:pt x="291" y="0"/>
                </a:lnTo>
                <a:lnTo>
                  <a:pt x="291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6" name="Google Shape;846;p27"/>
          <p:cNvSpPr/>
          <p:nvPr/>
        </p:nvSpPr>
        <p:spPr>
          <a:xfrm>
            <a:off x="7857332" y="4766194"/>
            <a:ext cx="437186" cy="404146"/>
          </a:xfrm>
          <a:custGeom>
            <a:rect b="b" l="l" r="r" t="t"/>
            <a:pathLst>
              <a:path extrusionOk="0" h="269" w="291">
                <a:moveTo>
                  <a:pt x="0" y="0"/>
                </a:moveTo>
                <a:lnTo>
                  <a:pt x="290" y="0"/>
                </a:lnTo>
                <a:lnTo>
                  <a:pt x="290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7" name="Google Shape;847;p27"/>
          <p:cNvSpPr/>
          <p:nvPr/>
        </p:nvSpPr>
        <p:spPr>
          <a:xfrm>
            <a:off x="8293025" y="4363551"/>
            <a:ext cx="438688" cy="404146"/>
          </a:xfrm>
          <a:custGeom>
            <a:rect b="b" l="l" r="r" t="t"/>
            <a:pathLst>
              <a:path extrusionOk="0" h="269" w="292">
                <a:moveTo>
                  <a:pt x="0" y="0"/>
                </a:moveTo>
                <a:lnTo>
                  <a:pt x="291" y="0"/>
                </a:lnTo>
                <a:lnTo>
                  <a:pt x="291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8" name="Google Shape;848;p27"/>
          <p:cNvSpPr/>
          <p:nvPr/>
        </p:nvSpPr>
        <p:spPr>
          <a:xfrm>
            <a:off x="8730212" y="4363551"/>
            <a:ext cx="438688" cy="404146"/>
          </a:xfrm>
          <a:custGeom>
            <a:rect b="b" l="l" r="r" t="t"/>
            <a:pathLst>
              <a:path extrusionOk="0" h="269" w="292">
                <a:moveTo>
                  <a:pt x="0" y="0"/>
                </a:moveTo>
                <a:lnTo>
                  <a:pt x="291" y="0"/>
                </a:lnTo>
                <a:lnTo>
                  <a:pt x="291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9" name="Google Shape;849;p27"/>
          <p:cNvSpPr/>
          <p:nvPr/>
        </p:nvSpPr>
        <p:spPr>
          <a:xfrm>
            <a:off x="8293025" y="4766194"/>
            <a:ext cx="438688" cy="404146"/>
          </a:xfrm>
          <a:custGeom>
            <a:rect b="b" l="l" r="r" t="t"/>
            <a:pathLst>
              <a:path extrusionOk="0" h="269" w="292">
                <a:moveTo>
                  <a:pt x="0" y="0"/>
                </a:moveTo>
                <a:lnTo>
                  <a:pt x="291" y="0"/>
                </a:lnTo>
                <a:lnTo>
                  <a:pt x="291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0" name="Google Shape;850;p27"/>
          <p:cNvSpPr/>
          <p:nvPr/>
        </p:nvSpPr>
        <p:spPr>
          <a:xfrm>
            <a:off x="8730212" y="4766194"/>
            <a:ext cx="438688" cy="404146"/>
          </a:xfrm>
          <a:custGeom>
            <a:rect b="b" l="l" r="r" t="t"/>
            <a:pathLst>
              <a:path extrusionOk="0" h="269" w="292">
                <a:moveTo>
                  <a:pt x="0" y="0"/>
                </a:moveTo>
                <a:lnTo>
                  <a:pt x="291" y="0"/>
                </a:lnTo>
                <a:lnTo>
                  <a:pt x="291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1" name="Google Shape;851;p27"/>
          <p:cNvSpPr/>
          <p:nvPr/>
        </p:nvSpPr>
        <p:spPr>
          <a:xfrm rot="10800000">
            <a:off x="512536" y="3415601"/>
            <a:ext cx="401400" cy="401400"/>
          </a:xfrm>
          <a:prstGeom prst="mathPlus">
            <a:avLst>
              <a:gd fmla="val 10407" name="adj1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52" name="Google Shape;852;p27"/>
          <p:cNvSpPr/>
          <p:nvPr/>
        </p:nvSpPr>
        <p:spPr>
          <a:xfrm rot="10800000">
            <a:off x="6301874" y="3571600"/>
            <a:ext cx="245400" cy="245400"/>
          </a:xfrm>
          <a:prstGeom prst="mathPlus">
            <a:avLst>
              <a:gd fmla="val 10407" name="adj1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53" name="Google Shape;853;p27"/>
          <p:cNvSpPr/>
          <p:nvPr/>
        </p:nvSpPr>
        <p:spPr>
          <a:xfrm rot="10800000">
            <a:off x="2491874" y="3929075"/>
            <a:ext cx="245400" cy="245400"/>
          </a:xfrm>
          <a:prstGeom prst="mathPlus">
            <a:avLst>
              <a:gd fmla="val 10407" name="adj1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854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p28"/>
          <p:cNvSpPr/>
          <p:nvPr/>
        </p:nvSpPr>
        <p:spPr>
          <a:xfrm>
            <a:off x="551749" y="4055462"/>
            <a:ext cx="624000" cy="624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856" name="Google Shape;856;p28"/>
          <p:cNvSpPr/>
          <p:nvPr/>
        </p:nvSpPr>
        <p:spPr>
          <a:xfrm rot="-5400000">
            <a:off x="5557861" y="1581637"/>
            <a:ext cx="5197877" cy="1996300"/>
          </a:xfrm>
          <a:custGeom>
            <a:rect b="b" l="l" r="r" t="t"/>
            <a:pathLst>
              <a:path extrusionOk="0" h="757" w="1971">
                <a:moveTo>
                  <a:pt x="0" y="756"/>
                </a:moveTo>
                <a:lnTo>
                  <a:pt x="1970" y="756"/>
                </a:lnTo>
                <a:lnTo>
                  <a:pt x="1970" y="87"/>
                </a:lnTo>
                <a:cubicBezTo>
                  <a:pt x="1944" y="86"/>
                  <a:pt x="1919" y="74"/>
                  <a:pt x="1904" y="51"/>
                </a:cubicBezTo>
                <a:lnTo>
                  <a:pt x="1903" y="49"/>
                </a:lnTo>
                <a:cubicBezTo>
                  <a:pt x="1873" y="0"/>
                  <a:pt x="1796" y="0"/>
                  <a:pt x="1765" y="49"/>
                </a:cubicBezTo>
                <a:lnTo>
                  <a:pt x="1764" y="51"/>
                </a:lnTo>
                <a:cubicBezTo>
                  <a:pt x="1733" y="100"/>
                  <a:pt x="1656" y="100"/>
                  <a:pt x="1625" y="51"/>
                </a:cubicBezTo>
                <a:lnTo>
                  <a:pt x="1624" y="49"/>
                </a:lnTo>
                <a:cubicBezTo>
                  <a:pt x="1594" y="0"/>
                  <a:pt x="1517" y="0"/>
                  <a:pt x="1486" y="49"/>
                </a:cubicBezTo>
                <a:lnTo>
                  <a:pt x="1485" y="51"/>
                </a:lnTo>
                <a:cubicBezTo>
                  <a:pt x="1454" y="100"/>
                  <a:pt x="1377" y="100"/>
                  <a:pt x="1347" y="51"/>
                </a:cubicBezTo>
                <a:lnTo>
                  <a:pt x="1346" y="49"/>
                </a:lnTo>
                <a:cubicBezTo>
                  <a:pt x="1315" y="0"/>
                  <a:pt x="1238" y="0"/>
                  <a:pt x="1207" y="49"/>
                </a:cubicBezTo>
                <a:lnTo>
                  <a:pt x="1207" y="51"/>
                </a:lnTo>
                <a:cubicBezTo>
                  <a:pt x="1176" y="100"/>
                  <a:pt x="1099" y="100"/>
                  <a:pt x="1068" y="51"/>
                </a:cubicBezTo>
                <a:lnTo>
                  <a:pt x="1067" y="48"/>
                </a:lnTo>
                <a:cubicBezTo>
                  <a:pt x="1036" y="0"/>
                  <a:pt x="960" y="0"/>
                  <a:pt x="929" y="48"/>
                </a:cubicBezTo>
                <a:lnTo>
                  <a:pt x="927" y="51"/>
                </a:lnTo>
                <a:cubicBezTo>
                  <a:pt x="897" y="100"/>
                  <a:pt x="820" y="100"/>
                  <a:pt x="789" y="51"/>
                </a:cubicBezTo>
                <a:lnTo>
                  <a:pt x="788" y="49"/>
                </a:lnTo>
                <a:cubicBezTo>
                  <a:pt x="758" y="0"/>
                  <a:pt x="681" y="0"/>
                  <a:pt x="650" y="49"/>
                </a:cubicBezTo>
                <a:lnTo>
                  <a:pt x="649" y="51"/>
                </a:lnTo>
                <a:cubicBezTo>
                  <a:pt x="618" y="100"/>
                  <a:pt x="542" y="100"/>
                  <a:pt x="511" y="51"/>
                </a:cubicBezTo>
                <a:lnTo>
                  <a:pt x="509" y="48"/>
                </a:lnTo>
                <a:cubicBezTo>
                  <a:pt x="479" y="0"/>
                  <a:pt x="402" y="0"/>
                  <a:pt x="371" y="48"/>
                </a:cubicBezTo>
                <a:lnTo>
                  <a:pt x="370" y="51"/>
                </a:lnTo>
                <a:cubicBezTo>
                  <a:pt x="339" y="100"/>
                  <a:pt x="262" y="100"/>
                  <a:pt x="232" y="51"/>
                </a:cubicBezTo>
                <a:lnTo>
                  <a:pt x="231" y="49"/>
                </a:lnTo>
                <a:cubicBezTo>
                  <a:pt x="200" y="0"/>
                  <a:pt x="123" y="0"/>
                  <a:pt x="93" y="49"/>
                </a:cubicBezTo>
                <a:lnTo>
                  <a:pt x="92" y="51"/>
                </a:lnTo>
                <a:cubicBezTo>
                  <a:pt x="72" y="82"/>
                  <a:pt x="34" y="93"/>
                  <a:pt x="1" y="85"/>
                </a:cubicBezTo>
                <a:lnTo>
                  <a:pt x="1" y="756"/>
                </a:lnTo>
                <a:lnTo>
                  <a:pt x="0" y="756"/>
                </a:lnTo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7" name="Google Shape;857;p28"/>
          <p:cNvSpPr/>
          <p:nvPr/>
        </p:nvSpPr>
        <p:spPr>
          <a:xfrm rot="10800000">
            <a:off x="8322471" y="3265361"/>
            <a:ext cx="417651" cy="384759"/>
          </a:xfrm>
          <a:custGeom>
            <a:rect b="b" l="l" r="r" t="t"/>
            <a:pathLst>
              <a:path extrusionOk="0" h="269" w="292">
                <a:moveTo>
                  <a:pt x="0" y="0"/>
                </a:moveTo>
                <a:lnTo>
                  <a:pt x="291" y="0"/>
                </a:lnTo>
                <a:lnTo>
                  <a:pt x="291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8" name="Google Shape;858;p28"/>
          <p:cNvSpPr/>
          <p:nvPr/>
        </p:nvSpPr>
        <p:spPr>
          <a:xfrm rot="10800000">
            <a:off x="8738692" y="4029661"/>
            <a:ext cx="416221" cy="384759"/>
          </a:xfrm>
          <a:custGeom>
            <a:rect b="b" l="l" r="r" t="t"/>
            <a:pathLst>
              <a:path extrusionOk="0" h="269" w="291">
                <a:moveTo>
                  <a:pt x="0" y="0"/>
                </a:moveTo>
                <a:lnTo>
                  <a:pt x="290" y="0"/>
                </a:lnTo>
                <a:lnTo>
                  <a:pt x="290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9" name="Google Shape;859;p28"/>
          <p:cNvSpPr/>
          <p:nvPr/>
        </p:nvSpPr>
        <p:spPr>
          <a:xfrm rot="10800000">
            <a:off x="8322471" y="2882032"/>
            <a:ext cx="417651" cy="384759"/>
          </a:xfrm>
          <a:custGeom>
            <a:rect b="b" l="l" r="r" t="t"/>
            <a:pathLst>
              <a:path extrusionOk="0" h="269" w="292">
                <a:moveTo>
                  <a:pt x="0" y="0"/>
                </a:moveTo>
                <a:lnTo>
                  <a:pt x="291" y="0"/>
                </a:lnTo>
                <a:lnTo>
                  <a:pt x="291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0" name="Google Shape;860;p28"/>
          <p:cNvSpPr/>
          <p:nvPr/>
        </p:nvSpPr>
        <p:spPr>
          <a:xfrm rot="10800000">
            <a:off x="8738692" y="3646332"/>
            <a:ext cx="416221" cy="384759"/>
          </a:xfrm>
          <a:custGeom>
            <a:rect b="b" l="l" r="r" t="t"/>
            <a:pathLst>
              <a:path extrusionOk="0" h="269" w="291">
                <a:moveTo>
                  <a:pt x="0" y="0"/>
                </a:moveTo>
                <a:lnTo>
                  <a:pt x="290" y="0"/>
                </a:lnTo>
                <a:lnTo>
                  <a:pt x="290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1" name="Google Shape;861;p28"/>
          <p:cNvSpPr/>
          <p:nvPr/>
        </p:nvSpPr>
        <p:spPr>
          <a:xfrm rot="10800000">
            <a:off x="8322462" y="4029661"/>
            <a:ext cx="417651" cy="384759"/>
          </a:xfrm>
          <a:custGeom>
            <a:rect b="b" l="l" r="r" t="t"/>
            <a:pathLst>
              <a:path extrusionOk="0" h="269" w="292">
                <a:moveTo>
                  <a:pt x="0" y="0"/>
                </a:moveTo>
                <a:lnTo>
                  <a:pt x="291" y="0"/>
                </a:lnTo>
                <a:lnTo>
                  <a:pt x="291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2" name="Google Shape;862;p28"/>
          <p:cNvSpPr/>
          <p:nvPr/>
        </p:nvSpPr>
        <p:spPr>
          <a:xfrm rot="10800000">
            <a:off x="8737291" y="4793961"/>
            <a:ext cx="417651" cy="384759"/>
          </a:xfrm>
          <a:custGeom>
            <a:rect b="b" l="l" r="r" t="t"/>
            <a:pathLst>
              <a:path extrusionOk="0" h="269" w="292">
                <a:moveTo>
                  <a:pt x="0" y="0"/>
                </a:moveTo>
                <a:lnTo>
                  <a:pt x="291" y="0"/>
                </a:lnTo>
                <a:lnTo>
                  <a:pt x="291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3" name="Google Shape;863;p28"/>
          <p:cNvSpPr/>
          <p:nvPr/>
        </p:nvSpPr>
        <p:spPr>
          <a:xfrm rot="10800000">
            <a:off x="8322500" y="4793961"/>
            <a:ext cx="416221" cy="384759"/>
          </a:xfrm>
          <a:custGeom>
            <a:rect b="b" l="l" r="r" t="t"/>
            <a:pathLst>
              <a:path extrusionOk="0" h="269" w="291">
                <a:moveTo>
                  <a:pt x="0" y="0"/>
                </a:moveTo>
                <a:lnTo>
                  <a:pt x="290" y="0"/>
                </a:lnTo>
                <a:lnTo>
                  <a:pt x="290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4" name="Google Shape;864;p28"/>
          <p:cNvSpPr/>
          <p:nvPr/>
        </p:nvSpPr>
        <p:spPr>
          <a:xfrm rot="10800000">
            <a:off x="8322462" y="3646332"/>
            <a:ext cx="417651" cy="384759"/>
          </a:xfrm>
          <a:custGeom>
            <a:rect b="b" l="l" r="r" t="t"/>
            <a:pathLst>
              <a:path extrusionOk="0" h="269" w="292">
                <a:moveTo>
                  <a:pt x="0" y="0"/>
                </a:moveTo>
                <a:lnTo>
                  <a:pt x="291" y="0"/>
                </a:lnTo>
                <a:lnTo>
                  <a:pt x="291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5" name="Google Shape;865;p28"/>
          <p:cNvSpPr/>
          <p:nvPr/>
        </p:nvSpPr>
        <p:spPr>
          <a:xfrm rot="10800000">
            <a:off x="8737291" y="4410632"/>
            <a:ext cx="417651" cy="384759"/>
          </a:xfrm>
          <a:custGeom>
            <a:rect b="b" l="l" r="r" t="t"/>
            <a:pathLst>
              <a:path extrusionOk="0" h="269" w="292">
                <a:moveTo>
                  <a:pt x="0" y="0"/>
                </a:moveTo>
                <a:lnTo>
                  <a:pt x="291" y="0"/>
                </a:lnTo>
                <a:lnTo>
                  <a:pt x="291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6" name="Google Shape;866;p28"/>
          <p:cNvSpPr/>
          <p:nvPr/>
        </p:nvSpPr>
        <p:spPr>
          <a:xfrm rot="10800000">
            <a:off x="8322500" y="4410632"/>
            <a:ext cx="416221" cy="384759"/>
          </a:xfrm>
          <a:custGeom>
            <a:rect b="b" l="l" r="r" t="t"/>
            <a:pathLst>
              <a:path extrusionOk="0" h="269" w="291">
                <a:moveTo>
                  <a:pt x="0" y="0"/>
                </a:moveTo>
                <a:lnTo>
                  <a:pt x="290" y="0"/>
                </a:lnTo>
                <a:lnTo>
                  <a:pt x="290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7" name="Google Shape;867;p28"/>
          <p:cNvSpPr/>
          <p:nvPr/>
        </p:nvSpPr>
        <p:spPr>
          <a:xfrm rot="10800000">
            <a:off x="8738692" y="1736761"/>
            <a:ext cx="416221" cy="384759"/>
          </a:xfrm>
          <a:custGeom>
            <a:rect b="b" l="l" r="r" t="t"/>
            <a:pathLst>
              <a:path extrusionOk="0" h="269" w="291">
                <a:moveTo>
                  <a:pt x="0" y="0"/>
                </a:moveTo>
                <a:lnTo>
                  <a:pt x="290" y="0"/>
                </a:lnTo>
                <a:lnTo>
                  <a:pt x="290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8" name="Google Shape;868;p28"/>
          <p:cNvSpPr/>
          <p:nvPr/>
        </p:nvSpPr>
        <p:spPr>
          <a:xfrm rot="10800000">
            <a:off x="8738692" y="1353432"/>
            <a:ext cx="416221" cy="384759"/>
          </a:xfrm>
          <a:custGeom>
            <a:rect b="b" l="l" r="r" t="t"/>
            <a:pathLst>
              <a:path extrusionOk="0" h="269" w="291">
                <a:moveTo>
                  <a:pt x="0" y="0"/>
                </a:moveTo>
                <a:lnTo>
                  <a:pt x="290" y="0"/>
                </a:lnTo>
                <a:lnTo>
                  <a:pt x="290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9" name="Google Shape;869;p28"/>
          <p:cNvSpPr/>
          <p:nvPr/>
        </p:nvSpPr>
        <p:spPr>
          <a:xfrm rot="10800000">
            <a:off x="8737291" y="2501061"/>
            <a:ext cx="417651" cy="384759"/>
          </a:xfrm>
          <a:custGeom>
            <a:rect b="b" l="l" r="r" t="t"/>
            <a:pathLst>
              <a:path extrusionOk="0" h="269" w="292">
                <a:moveTo>
                  <a:pt x="0" y="0"/>
                </a:moveTo>
                <a:lnTo>
                  <a:pt x="291" y="0"/>
                </a:lnTo>
                <a:lnTo>
                  <a:pt x="291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0" name="Google Shape;870;p28"/>
          <p:cNvSpPr/>
          <p:nvPr/>
        </p:nvSpPr>
        <p:spPr>
          <a:xfrm rot="10800000">
            <a:off x="8737291" y="2117732"/>
            <a:ext cx="417651" cy="384759"/>
          </a:xfrm>
          <a:custGeom>
            <a:rect b="b" l="l" r="r" t="t"/>
            <a:pathLst>
              <a:path extrusionOk="0" h="269" w="292">
                <a:moveTo>
                  <a:pt x="0" y="0"/>
                </a:moveTo>
                <a:lnTo>
                  <a:pt x="291" y="0"/>
                </a:lnTo>
                <a:lnTo>
                  <a:pt x="291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1" name="Google Shape;871;p28"/>
          <p:cNvSpPr/>
          <p:nvPr/>
        </p:nvSpPr>
        <p:spPr>
          <a:xfrm rot="10800000">
            <a:off x="8322492" y="1353436"/>
            <a:ext cx="416221" cy="384759"/>
          </a:xfrm>
          <a:custGeom>
            <a:rect b="b" l="l" r="r" t="t"/>
            <a:pathLst>
              <a:path extrusionOk="0" h="269" w="291">
                <a:moveTo>
                  <a:pt x="0" y="0"/>
                </a:moveTo>
                <a:lnTo>
                  <a:pt x="290" y="0"/>
                </a:lnTo>
                <a:lnTo>
                  <a:pt x="290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2" name="Google Shape;872;p28"/>
          <p:cNvSpPr/>
          <p:nvPr/>
        </p:nvSpPr>
        <p:spPr>
          <a:xfrm rot="10800000">
            <a:off x="8322492" y="970107"/>
            <a:ext cx="416221" cy="384759"/>
          </a:xfrm>
          <a:custGeom>
            <a:rect b="b" l="l" r="r" t="t"/>
            <a:pathLst>
              <a:path extrusionOk="0" h="269" w="291">
                <a:moveTo>
                  <a:pt x="0" y="0"/>
                </a:moveTo>
                <a:lnTo>
                  <a:pt x="290" y="0"/>
                </a:lnTo>
                <a:lnTo>
                  <a:pt x="290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3" name="Google Shape;873;p28"/>
          <p:cNvSpPr/>
          <p:nvPr/>
        </p:nvSpPr>
        <p:spPr>
          <a:xfrm rot="10800000">
            <a:off x="7906217" y="1736757"/>
            <a:ext cx="416221" cy="384759"/>
          </a:xfrm>
          <a:custGeom>
            <a:rect b="b" l="l" r="r" t="t"/>
            <a:pathLst>
              <a:path extrusionOk="0" h="269" w="291">
                <a:moveTo>
                  <a:pt x="0" y="0"/>
                </a:moveTo>
                <a:lnTo>
                  <a:pt x="290" y="0"/>
                </a:lnTo>
                <a:lnTo>
                  <a:pt x="290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4" name="Google Shape;874;p28"/>
          <p:cNvSpPr/>
          <p:nvPr/>
        </p:nvSpPr>
        <p:spPr>
          <a:xfrm rot="10800000">
            <a:off x="0" y="4763451"/>
            <a:ext cx="431875" cy="400718"/>
          </a:xfrm>
          <a:custGeom>
            <a:rect b="b" l="l" r="r" t="t"/>
            <a:pathLst>
              <a:path extrusionOk="0" h="270" w="291">
                <a:moveTo>
                  <a:pt x="0" y="0"/>
                </a:moveTo>
                <a:lnTo>
                  <a:pt x="290" y="0"/>
                </a:lnTo>
                <a:lnTo>
                  <a:pt x="290" y="269"/>
                </a:lnTo>
                <a:lnTo>
                  <a:pt x="0" y="269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5" name="Google Shape;875;p28"/>
          <p:cNvSpPr/>
          <p:nvPr/>
        </p:nvSpPr>
        <p:spPr>
          <a:xfrm rot="10800000">
            <a:off x="0" y="4365702"/>
            <a:ext cx="431875" cy="399234"/>
          </a:xfrm>
          <a:custGeom>
            <a:rect b="b" l="l" r="r" t="t"/>
            <a:pathLst>
              <a:path extrusionOk="0" h="269" w="291">
                <a:moveTo>
                  <a:pt x="0" y="0"/>
                </a:moveTo>
                <a:lnTo>
                  <a:pt x="290" y="0"/>
                </a:lnTo>
                <a:lnTo>
                  <a:pt x="290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6" name="Google Shape;876;p28"/>
          <p:cNvSpPr/>
          <p:nvPr/>
        </p:nvSpPr>
        <p:spPr>
          <a:xfrm rot="10800000">
            <a:off x="0" y="3965920"/>
            <a:ext cx="431875" cy="399234"/>
          </a:xfrm>
          <a:custGeom>
            <a:rect b="b" l="l" r="r" t="t"/>
            <a:pathLst>
              <a:path extrusionOk="0" h="269" w="291">
                <a:moveTo>
                  <a:pt x="0" y="0"/>
                </a:moveTo>
                <a:lnTo>
                  <a:pt x="290" y="0"/>
                </a:lnTo>
                <a:lnTo>
                  <a:pt x="290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7" name="Google Shape;877;p28"/>
          <p:cNvSpPr/>
          <p:nvPr/>
        </p:nvSpPr>
        <p:spPr>
          <a:xfrm rot="10800000">
            <a:off x="0" y="3566686"/>
            <a:ext cx="431875" cy="400718"/>
          </a:xfrm>
          <a:custGeom>
            <a:rect b="b" l="l" r="r" t="t"/>
            <a:pathLst>
              <a:path extrusionOk="0" h="270" w="291">
                <a:moveTo>
                  <a:pt x="0" y="0"/>
                </a:moveTo>
                <a:lnTo>
                  <a:pt x="290" y="0"/>
                </a:lnTo>
                <a:lnTo>
                  <a:pt x="290" y="269"/>
                </a:lnTo>
                <a:lnTo>
                  <a:pt x="0" y="269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8" name="Google Shape;878;p28"/>
          <p:cNvSpPr/>
          <p:nvPr/>
        </p:nvSpPr>
        <p:spPr>
          <a:xfrm rot="10800000">
            <a:off x="0" y="3168937"/>
            <a:ext cx="431875" cy="399234"/>
          </a:xfrm>
          <a:custGeom>
            <a:rect b="b" l="l" r="r" t="t"/>
            <a:pathLst>
              <a:path extrusionOk="0" h="269" w="291">
                <a:moveTo>
                  <a:pt x="0" y="0"/>
                </a:moveTo>
                <a:lnTo>
                  <a:pt x="290" y="0"/>
                </a:lnTo>
                <a:lnTo>
                  <a:pt x="290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9" name="Google Shape;879;p28"/>
          <p:cNvSpPr/>
          <p:nvPr/>
        </p:nvSpPr>
        <p:spPr>
          <a:xfrm rot="10800000">
            <a:off x="0" y="2771188"/>
            <a:ext cx="431875" cy="399234"/>
          </a:xfrm>
          <a:custGeom>
            <a:rect b="b" l="l" r="r" t="t"/>
            <a:pathLst>
              <a:path extrusionOk="0" h="269" w="291">
                <a:moveTo>
                  <a:pt x="0" y="0"/>
                </a:moveTo>
                <a:lnTo>
                  <a:pt x="290" y="0"/>
                </a:lnTo>
                <a:lnTo>
                  <a:pt x="290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0" name="Google Shape;880;p28"/>
          <p:cNvSpPr/>
          <p:nvPr/>
        </p:nvSpPr>
        <p:spPr>
          <a:xfrm rot="10800000">
            <a:off x="0" y="2373439"/>
            <a:ext cx="431875" cy="399234"/>
          </a:xfrm>
          <a:custGeom>
            <a:rect b="b" l="l" r="r" t="t"/>
            <a:pathLst>
              <a:path extrusionOk="0" h="269" w="291">
                <a:moveTo>
                  <a:pt x="0" y="0"/>
                </a:moveTo>
                <a:lnTo>
                  <a:pt x="290" y="0"/>
                </a:lnTo>
                <a:lnTo>
                  <a:pt x="290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1" name="Google Shape;881;p28"/>
          <p:cNvSpPr/>
          <p:nvPr/>
        </p:nvSpPr>
        <p:spPr>
          <a:xfrm rot="10800000">
            <a:off x="0" y="1974205"/>
            <a:ext cx="431875" cy="400718"/>
          </a:xfrm>
          <a:custGeom>
            <a:rect b="b" l="l" r="r" t="t"/>
            <a:pathLst>
              <a:path extrusionOk="0" h="270" w="291">
                <a:moveTo>
                  <a:pt x="0" y="0"/>
                </a:moveTo>
                <a:lnTo>
                  <a:pt x="290" y="0"/>
                </a:lnTo>
                <a:lnTo>
                  <a:pt x="290" y="269"/>
                </a:lnTo>
                <a:lnTo>
                  <a:pt x="0" y="269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2" name="Google Shape;882;p28"/>
          <p:cNvSpPr/>
          <p:nvPr/>
        </p:nvSpPr>
        <p:spPr>
          <a:xfrm rot="10800000">
            <a:off x="0" y="1576456"/>
            <a:ext cx="431875" cy="399234"/>
          </a:xfrm>
          <a:custGeom>
            <a:rect b="b" l="l" r="r" t="t"/>
            <a:pathLst>
              <a:path extrusionOk="0" h="269" w="291">
                <a:moveTo>
                  <a:pt x="0" y="0"/>
                </a:moveTo>
                <a:lnTo>
                  <a:pt x="290" y="0"/>
                </a:lnTo>
                <a:lnTo>
                  <a:pt x="290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3" name="Google Shape;883;p28"/>
          <p:cNvSpPr/>
          <p:nvPr/>
        </p:nvSpPr>
        <p:spPr>
          <a:xfrm rot="10800000">
            <a:off x="0" y="1178707"/>
            <a:ext cx="431875" cy="399234"/>
          </a:xfrm>
          <a:custGeom>
            <a:rect b="b" l="l" r="r" t="t"/>
            <a:pathLst>
              <a:path extrusionOk="0" h="269" w="291">
                <a:moveTo>
                  <a:pt x="0" y="0"/>
                </a:moveTo>
                <a:lnTo>
                  <a:pt x="290" y="0"/>
                </a:lnTo>
                <a:lnTo>
                  <a:pt x="290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4" name="Google Shape;884;p28"/>
          <p:cNvSpPr/>
          <p:nvPr/>
        </p:nvSpPr>
        <p:spPr>
          <a:xfrm rot="10800000">
            <a:off x="0" y="779473"/>
            <a:ext cx="431875" cy="400718"/>
          </a:xfrm>
          <a:custGeom>
            <a:rect b="b" l="l" r="r" t="t"/>
            <a:pathLst>
              <a:path extrusionOk="0" h="270" w="291">
                <a:moveTo>
                  <a:pt x="0" y="0"/>
                </a:moveTo>
                <a:lnTo>
                  <a:pt x="290" y="0"/>
                </a:lnTo>
                <a:lnTo>
                  <a:pt x="290" y="269"/>
                </a:lnTo>
                <a:lnTo>
                  <a:pt x="0" y="269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5" name="Google Shape;885;p28"/>
          <p:cNvSpPr/>
          <p:nvPr/>
        </p:nvSpPr>
        <p:spPr>
          <a:xfrm rot="10800000">
            <a:off x="0" y="381724"/>
            <a:ext cx="431875" cy="399234"/>
          </a:xfrm>
          <a:custGeom>
            <a:rect b="b" l="l" r="r" t="t"/>
            <a:pathLst>
              <a:path extrusionOk="0" h="269" w="291">
                <a:moveTo>
                  <a:pt x="0" y="0"/>
                </a:moveTo>
                <a:lnTo>
                  <a:pt x="290" y="0"/>
                </a:lnTo>
                <a:lnTo>
                  <a:pt x="290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6" name="Google Shape;886;p28"/>
          <p:cNvSpPr/>
          <p:nvPr/>
        </p:nvSpPr>
        <p:spPr>
          <a:xfrm rot="10800000">
            <a:off x="0" y="-16025"/>
            <a:ext cx="431875" cy="399234"/>
          </a:xfrm>
          <a:custGeom>
            <a:rect b="b" l="l" r="r" t="t"/>
            <a:pathLst>
              <a:path extrusionOk="0" h="269" w="291">
                <a:moveTo>
                  <a:pt x="0" y="0"/>
                </a:moveTo>
                <a:lnTo>
                  <a:pt x="290" y="0"/>
                </a:lnTo>
                <a:lnTo>
                  <a:pt x="290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7" name="Google Shape;887;p28"/>
          <p:cNvSpPr/>
          <p:nvPr/>
        </p:nvSpPr>
        <p:spPr>
          <a:xfrm rot="10800000">
            <a:off x="431875" y="4763451"/>
            <a:ext cx="431875" cy="400718"/>
          </a:xfrm>
          <a:custGeom>
            <a:rect b="b" l="l" r="r" t="t"/>
            <a:pathLst>
              <a:path extrusionOk="0" h="270" w="291">
                <a:moveTo>
                  <a:pt x="0" y="0"/>
                </a:moveTo>
                <a:lnTo>
                  <a:pt x="290" y="0"/>
                </a:lnTo>
                <a:lnTo>
                  <a:pt x="290" y="269"/>
                </a:lnTo>
                <a:lnTo>
                  <a:pt x="0" y="269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8" name="Google Shape;888;p28"/>
          <p:cNvSpPr/>
          <p:nvPr/>
        </p:nvSpPr>
        <p:spPr>
          <a:xfrm rot="10800000">
            <a:off x="431875" y="4365702"/>
            <a:ext cx="431875" cy="399234"/>
          </a:xfrm>
          <a:custGeom>
            <a:rect b="b" l="l" r="r" t="t"/>
            <a:pathLst>
              <a:path extrusionOk="0" h="269" w="291">
                <a:moveTo>
                  <a:pt x="0" y="0"/>
                </a:moveTo>
                <a:lnTo>
                  <a:pt x="290" y="0"/>
                </a:lnTo>
                <a:lnTo>
                  <a:pt x="290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9" name="Google Shape;889;p28"/>
          <p:cNvSpPr/>
          <p:nvPr/>
        </p:nvSpPr>
        <p:spPr>
          <a:xfrm rot="10800000">
            <a:off x="431875" y="3969986"/>
            <a:ext cx="431875" cy="399234"/>
          </a:xfrm>
          <a:custGeom>
            <a:rect b="b" l="l" r="r" t="t"/>
            <a:pathLst>
              <a:path extrusionOk="0" h="269" w="291">
                <a:moveTo>
                  <a:pt x="0" y="0"/>
                </a:moveTo>
                <a:lnTo>
                  <a:pt x="290" y="0"/>
                </a:lnTo>
                <a:lnTo>
                  <a:pt x="290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0" name="Google Shape;890;p28"/>
          <p:cNvSpPr/>
          <p:nvPr/>
        </p:nvSpPr>
        <p:spPr>
          <a:xfrm rot="10800000">
            <a:off x="431875" y="3570753"/>
            <a:ext cx="431875" cy="400718"/>
          </a:xfrm>
          <a:custGeom>
            <a:rect b="b" l="l" r="r" t="t"/>
            <a:pathLst>
              <a:path extrusionOk="0" h="270" w="291">
                <a:moveTo>
                  <a:pt x="0" y="0"/>
                </a:moveTo>
                <a:lnTo>
                  <a:pt x="290" y="0"/>
                </a:lnTo>
                <a:lnTo>
                  <a:pt x="290" y="269"/>
                </a:lnTo>
                <a:lnTo>
                  <a:pt x="0" y="269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1" name="Google Shape;891;p28"/>
          <p:cNvSpPr/>
          <p:nvPr/>
        </p:nvSpPr>
        <p:spPr>
          <a:xfrm rot="10800000">
            <a:off x="431875" y="3173003"/>
            <a:ext cx="431875" cy="399234"/>
          </a:xfrm>
          <a:custGeom>
            <a:rect b="b" l="l" r="r" t="t"/>
            <a:pathLst>
              <a:path extrusionOk="0" h="269" w="291">
                <a:moveTo>
                  <a:pt x="0" y="0"/>
                </a:moveTo>
                <a:lnTo>
                  <a:pt x="290" y="0"/>
                </a:lnTo>
                <a:lnTo>
                  <a:pt x="290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2" name="Google Shape;892;p28"/>
          <p:cNvSpPr/>
          <p:nvPr/>
        </p:nvSpPr>
        <p:spPr>
          <a:xfrm rot="10800000">
            <a:off x="431875" y="2775254"/>
            <a:ext cx="431875" cy="399234"/>
          </a:xfrm>
          <a:custGeom>
            <a:rect b="b" l="l" r="r" t="t"/>
            <a:pathLst>
              <a:path extrusionOk="0" h="269" w="291">
                <a:moveTo>
                  <a:pt x="0" y="0"/>
                </a:moveTo>
                <a:lnTo>
                  <a:pt x="290" y="0"/>
                </a:lnTo>
                <a:lnTo>
                  <a:pt x="290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3" name="Google Shape;893;p28"/>
          <p:cNvSpPr/>
          <p:nvPr/>
        </p:nvSpPr>
        <p:spPr>
          <a:xfrm rot="10800000">
            <a:off x="431875" y="2377505"/>
            <a:ext cx="431875" cy="399234"/>
          </a:xfrm>
          <a:custGeom>
            <a:rect b="b" l="l" r="r" t="t"/>
            <a:pathLst>
              <a:path extrusionOk="0" h="269" w="291">
                <a:moveTo>
                  <a:pt x="0" y="0"/>
                </a:moveTo>
                <a:lnTo>
                  <a:pt x="290" y="0"/>
                </a:lnTo>
                <a:lnTo>
                  <a:pt x="290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4" name="Google Shape;894;p28"/>
          <p:cNvSpPr/>
          <p:nvPr/>
        </p:nvSpPr>
        <p:spPr>
          <a:xfrm rot="10800000">
            <a:off x="431875" y="1978271"/>
            <a:ext cx="431875" cy="400718"/>
          </a:xfrm>
          <a:custGeom>
            <a:rect b="b" l="l" r="r" t="t"/>
            <a:pathLst>
              <a:path extrusionOk="0" h="270" w="291">
                <a:moveTo>
                  <a:pt x="0" y="0"/>
                </a:moveTo>
                <a:lnTo>
                  <a:pt x="290" y="0"/>
                </a:lnTo>
                <a:lnTo>
                  <a:pt x="290" y="269"/>
                </a:lnTo>
                <a:lnTo>
                  <a:pt x="0" y="269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5" name="Google Shape;895;p28"/>
          <p:cNvSpPr/>
          <p:nvPr/>
        </p:nvSpPr>
        <p:spPr>
          <a:xfrm rot="10800000">
            <a:off x="431875" y="1580522"/>
            <a:ext cx="431875" cy="399234"/>
          </a:xfrm>
          <a:custGeom>
            <a:rect b="b" l="l" r="r" t="t"/>
            <a:pathLst>
              <a:path extrusionOk="0" h="269" w="291">
                <a:moveTo>
                  <a:pt x="0" y="0"/>
                </a:moveTo>
                <a:lnTo>
                  <a:pt x="290" y="0"/>
                </a:lnTo>
                <a:lnTo>
                  <a:pt x="290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6" name="Google Shape;896;p28"/>
          <p:cNvSpPr/>
          <p:nvPr/>
        </p:nvSpPr>
        <p:spPr>
          <a:xfrm rot="10800000">
            <a:off x="431875" y="1182773"/>
            <a:ext cx="431875" cy="399234"/>
          </a:xfrm>
          <a:custGeom>
            <a:rect b="b" l="l" r="r" t="t"/>
            <a:pathLst>
              <a:path extrusionOk="0" h="269" w="291">
                <a:moveTo>
                  <a:pt x="0" y="0"/>
                </a:moveTo>
                <a:lnTo>
                  <a:pt x="290" y="0"/>
                </a:lnTo>
                <a:lnTo>
                  <a:pt x="290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7" name="Google Shape;897;p28"/>
          <p:cNvSpPr/>
          <p:nvPr/>
        </p:nvSpPr>
        <p:spPr>
          <a:xfrm rot="10800000">
            <a:off x="431875" y="783540"/>
            <a:ext cx="431875" cy="400718"/>
          </a:xfrm>
          <a:custGeom>
            <a:rect b="b" l="l" r="r" t="t"/>
            <a:pathLst>
              <a:path extrusionOk="0" h="270" w="291">
                <a:moveTo>
                  <a:pt x="0" y="0"/>
                </a:moveTo>
                <a:lnTo>
                  <a:pt x="290" y="0"/>
                </a:lnTo>
                <a:lnTo>
                  <a:pt x="290" y="269"/>
                </a:lnTo>
                <a:lnTo>
                  <a:pt x="0" y="269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8" name="Google Shape;898;p28"/>
          <p:cNvSpPr/>
          <p:nvPr/>
        </p:nvSpPr>
        <p:spPr>
          <a:xfrm rot="10800000">
            <a:off x="431875" y="385790"/>
            <a:ext cx="431875" cy="399234"/>
          </a:xfrm>
          <a:custGeom>
            <a:rect b="b" l="l" r="r" t="t"/>
            <a:pathLst>
              <a:path extrusionOk="0" h="269" w="291">
                <a:moveTo>
                  <a:pt x="0" y="0"/>
                </a:moveTo>
                <a:lnTo>
                  <a:pt x="290" y="0"/>
                </a:lnTo>
                <a:lnTo>
                  <a:pt x="290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9" name="Google Shape;899;p28"/>
          <p:cNvSpPr/>
          <p:nvPr/>
        </p:nvSpPr>
        <p:spPr>
          <a:xfrm rot="10800000">
            <a:off x="431875" y="-11959"/>
            <a:ext cx="431875" cy="399234"/>
          </a:xfrm>
          <a:custGeom>
            <a:rect b="b" l="l" r="r" t="t"/>
            <a:pathLst>
              <a:path extrusionOk="0" h="269" w="291">
                <a:moveTo>
                  <a:pt x="0" y="0"/>
                </a:moveTo>
                <a:lnTo>
                  <a:pt x="290" y="0"/>
                </a:lnTo>
                <a:lnTo>
                  <a:pt x="290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0" name="Google Shape;900;p28"/>
          <p:cNvSpPr/>
          <p:nvPr/>
        </p:nvSpPr>
        <p:spPr>
          <a:xfrm rot="10800000">
            <a:off x="863750" y="4763451"/>
            <a:ext cx="431875" cy="400718"/>
          </a:xfrm>
          <a:custGeom>
            <a:rect b="b" l="l" r="r" t="t"/>
            <a:pathLst>
              <a:path extrusionOk="0" h="270" w="291">
                <a:moveTo>
                  <a:pt x="0" y="0"/>
                </a:moveTo>
                <a:lnTo>
                  <a:pt x="290" y="0"/>
                </a:lnTo>
                <a:lnTo>
                  <a:pt x="290" y="269"/>
                </a:lnTo>
                <a:lnTo>
                  <a:pt x="0" y="269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1" name="Google Shape;901;p28"/>
          <p:cNvSpPr/>
          <p:nvPr/>
        </p:nvSpPr>
        <p:spPr>
          <a:xfrm rot="10800000">
            <a:off x="863750" y="4365702"/>
            <a:ext cx="431875" cy="399234"/>
          </a:xfrm>
          <a:custGeom>
            <a:rect b="b" l="l" r="r" t="t"/>
            <a:pathLst>
              <a:path extrusionOk="0" h="269" w="291">
                <a:moveTo>
                  <a:pt x="0" y="0"/>
                </a:moveTo>
                <a:lnTo>
                  <a:pt x="290" y="0"/>
                </a:lnTo>
                <a:lnTo>
                  <a:pt x="290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2" name="Google Shape;902;p28"/>
          <p:cNvSpPr/>
          <p:nvPr/>
        </p:nvSpPr>
        <p:spPr>
          <a:xfrm rot="10800000">
            <a:off x="1295625" y="4763451"/>
            <a:ext cx="431875" cy="400718"/>
          </a:xfrm>
          <a:custGeom>
            <a:rect b="b" l="l" r="r" t="t"/>
            <a:pathLst>
              <a:path extrusionOk="0" h="270" w="291">
                <a:moveTo>
                  <a:pt x="0" y="0"/>
                </a:moveTo>
                <a:lnTo>
                  <a:pt x="290" y="0"/>
                </a:lnTo>
                <a:lnTo>
                  <a:pt x="290" y="269"/>
                </a:lnTo>
                <a:lnTo>
                  <a:pt x="0" y="269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3" name="Google Shape;903;p28"/>
          <p:cNvSpPr/>
          <p:nvPr/>
        </p:nvSpPr>
        <p:spPr>
          <a:xfrm rot="10800000">
            <a:off x="1295625" y="4365702"/>
            <a:ext cx="431875" cy="399234"/>
          </a:xfrm>
          <a:custGeom>
            <a:rect b="b" l="l" r="r" t="t"/>
            <a:pathLst>
              <a:path extrusionOk="0" h="269" w="291">
                <a:moveTo>
                  <a:pt x="0" y="0"/>
                </a:moveTo>
                <a:lnTo>
                  <a:pt x="290" y="0"/>
                </a:lnTo>
                <a:lnTo>
                  <a:pt x="290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4" name="Google Shape;904;p28"/>
          <p:cNvSpPr/>
          <p:nvPr/>
        </p:nvSpPr>
        <p:spPr>
          <a:xfrm>
            <a:off x="1295625" y="3644964"/>
            <a:ext cx="252300" cy="252300"/>
          </a:xfrm>
          <a:prstGeom prst="mathPlus">
            <a:avLst>
              <a:gd fmla="val 10407" name="adj1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8" name="Google Shape;48;p4"/>
          <p:cNvSpPr txBox="1"/>
          <p:nvPr>
            <p:ph idx="1" type="body"/>
          </p:nvPr>
        </p:nvSpPr>
        <p:spPr>
          <a:xfrm>
            <a:off x="720000" y="1139550"/>
            <a:ext cx="7704000" cy="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Lato Light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/>
        </p:txBody>
      </p:sp>
      <p:sp>
        <p:nvSpPr>
          <p:cNvPr id="49" name="Google Shape;49;p4"/>
          <p:cNvSpPr/>
          <p:nvPr/>
        </p:nvSpPr>
        <p:spPr>
          <a:xfrm rot="5400000">
            <a:off x="-2456938" y="2181637"/>
            <a:ext cx="5175849" cy="780226"/>
          </a:xfrm>
          <a:custGeom>
            <a:rect b="b" l="l" r="r" t="t"/>
            <a:pathLst>
              <a:path extrusionOk="0" h="675" w="4458">
                <a:moveTo>
                  <a:pt x="2" y="145"/>
                </a:moveTo>
                <a:lnTo>
                  <a:pt x="63" y="48"/>
                </a:lnTo>
                <a:cubicBezTo>
                  <a:pt x="90" y="4"/>
                  <a:pt x="159" y="4"/>
                  <a:pt x="186" y="48"/>
                </a:cubicBezTo>
                <a:lnTo>
                  <a:pt x="187" y="50"/>
                </a:lnTo>
                <a:cubicBezTo>
                  <a:pt x="214" y="94"/>
                  <a:pt x="283" y="94"/>
                  <a:pt x="310" y="50"/>
                </a:cubicBezTo>
                <a:lnTo>
                  <a:pt x="311" y="48"/>
                </a:lnTo>
                <a:cubicBezTo>
                  <a:pt x="338" y="4"/>
                  <a:pt x="407" y="4"/>
                  <a:pt x="434" y="48"/>
                </a:cubicBezTo>
                <a:lnTo>
                  <a:pt x="435" y="48"/>
                </a:lnTo>
                <a:cubicBezTo>
                  <a:pt x="462" y="92"/>
                  <a:pt x="530" y="92"/>
                  <a:pt x="557" y="48"/>
                </a:cubicBezTo>
                <a:lnTo>
                  <a:pt x="559" y="46"/>
                </a:lnTo>
                <a:cubicBezTo>
                  <a:pt x="586" y="3"/>
                  <a:pt x="654" y="3"/>
                  <a:pt x="681" y="46"/>
                </a:cubicBezTo>
                <a:lnTo>
                  <a:pt x="682" y="48"/>
                </a:lnTo>
                <a:cubicBezTo>
                  <a:pt x="710" y="92"/>
                  <a:pt x="778" y="92"/>
                  <a:pt x="805" y="48"/>
                </a:cubicBezTo>
                <a:lnTo>
                  <a:pt x="806" y="46"/>
                </a:lnTo>
                <a:cubicBezTo>
                  <a:pt x="834" y="3"/>
                  <a:pt x="902" y="3"/>
                  <a:pt x="929" y="46"/>
                </a:cubicBezTo>
                <a:lnTo>
                  <a:pt x="930" y="48"/>
                </a:lnTo>
                <a:cubicBezTo>
                  <a:pt x="957" y="92"/>
                  <a:pt x="1026" y="92"/>
                  <a:pt x="1053" y="48"/>
                </a:cubicBezTo>
                <a:lnTo>
                  <a:pt x="1054" y="46"/>
                </a:lnTo>
                <a:cubicBezTo>
                  <a:pt x="1081" y="3"/>
                  <a:pt x="1149" y="3"/>
                  <a:pt x="1176" y="46"/>
                </a:cubicBezTo>
                <a:lnTo>
                  <a:pt x="1178" y="48"/>
                </a:lnTo>
                <a:cubicBezTo>
                  <a:pt x="1205" y="91"/>
                  <a:pt x="1273" y="91"/>
                  <a:pt x="1300" y="48"/>
                </a:cubicBezTo>
                <a:lnTo>
                  <a:pt x="1301" y="46"/>
                </a:lnTo>
                <a:cubicBezTo>
                  <a:pt x="1328" y="3"/>
                  <a:pt x="1397" y="3"/>
                  <a:pt x="1424" y="46"/>
                </a:cubicBezTo>
                <a:lnTo>
                  <a:pt x="1425" y="48"/>
                </a:lnTo>
                <a:cubicBezTo>
                  <a:pt x="1452" y="91"/>
                  <a:pt x="1520" y="91"/>
                  <a:pt x="1548" y="48"/>
                </a:cubicBezTo>
                <a:lnTo>
                  <a:pt x="1549" y="46"/>
                </a:lnTo>
                <a:cubicBezTo>
                  <a:pt x="1576" y="2"/>
                  <a:pt x="1644" y="2"/>
                  <a:pt x="1672" y="46"/>
                </a:cubicBezTo>
                <a:lnTo>
                  <a:pt x="1673" y="48"/>
                </a:lnTo>
                <a:cubicBezTo>
                  <a:pt x="1700" y="91"/>
                  <a:pt x="1768" y="91"/>
                  <a:pt x="1796" y="48"/>
                </a:cubicBezTo>
                <a:lnTo>
                  <a:pt x="1796" y="46"/>
                </a:lnTo>
                <a:cubicBezTo>
                  <a:pt x="1824" y="3"/>
                  <a:pt x="1892" y="3"/>
                  <a:pt x="1919" y="46"/>
                </a:cubicBezTo>
                <a:lnTo>
                  <a:pt x="1920" y="48"/>
                </a:lnTo>
                <a:cubicBezTo>
                  <a:pt x="1947" y="91"/>
                  <a:pt x="2015" y="91"/>
                  <a:pt x="2043" y="48"/>
                </a:cubicBezTo>
                <a:lnTo>
                  <a:pt x="2044" y="46"/>
                </a:lnTo>
                <a:cubicBezTo>
                  <a:pt x="2071" y="2"/>
                  <a:pt x="2139" y="2"/>
                  <a:pt x="2167" y="46"/>
                </a:cubicBezTo>
                <a:lnTo>
                  <a:pt x="2168" y="48"/>
                </a:lnTo>
                <a:cubicBezTo>
                  <a:pt x="2195" y="91"/>
                  <a:pt x="2264" y="91"/>
                  <a:pt x="2291" y="48"/>
                </a:cubicBezTo>
                <a:lnTo>
                  <a:pt x="2292" y="46"/>
                </a:lnTo>
                <a:cubicBezTo>
                  <a:pt x="2319" y="3"/>
                  <a:pt x="2387" y="3"/>
                  <a:pt x="2414" y="46"/>
                </a:cubicBezTo>
                <a:lnTo>
                  <a:pt x="2415" y="48"/>
                </a:lnTo>
                <a:cubicBezTo>
                  <a:pt x="2443" y="91"/>
                  <a:pt x="2511" y="91"/>
                  <a:pt x="2538" y="48"/>
                </a:cubicBezTo>
                <a:lnTo>
                  <a:pt x="2539" y="46"/>
                </a:lnTo>
                <a:cubicBezTo>
                  <a:pt x="2566" y="3"/>
                  <a:pt x="2635" y="3"/>
                  <a:pt x="2662" y="46"/>
                </a:cubicBezTo>
                <a:lnTo>
                  <a:pt x="2663" y="48"/>
                </a:lnTo>
                <a:cubicBezTo>
                  <a:pt x="2690" y="92"/>
                  <a:pt x="2758" y="92"/>
                  <a:pt x="2785" y="48"/>
                </a:cubicBezTo>
                <a:lnTo>
                  <a:pt x="2787" y="46"/>
                </a:lnTo>
                <a:cubicBezTo>
                  <a:pt x="2814" y="3"/>
                  <a:pt x="2882" y="3"/>
                  <a:pt x="2909" y="46"/>
                </a:cubicBezTo>
                <a:lnTo>
                  <a:pt x="2910" y="48"/>
                </a:lnTo>
                <a:cubicBezTo>
                  <a:pt x="2938" y="92"/>
                  <a:pt x="3006" y="92"/>
                  <a:pt x="3033" y="48"/>
                </a:cubicBezTo>
                <a:lnTo>
                  <a:pt x="3034" y="46"/>
                </a:lnTo>
                <a:cubicBezTo>
                  <a:pt x="3062" y="3"/>
                  <a:pt x="3130" y="3"/>
                  <a:pt x="3157" y="46"/>
                </a:cubicBezTo>
                <a:lnTo>
                  <a:pt x="3158" y="48"/>
                </a:lnTo>
                <a:cubicBezTo>
                  <a:pt x="3186" y="92"/>
                  <a:pt x="3254" y="92"/>
                  <a:pt x="3281" y="48"/>
                </a:cubicBezTo>
                <a:lnTo>
                  <a:pt x="3282" y="47"/>
                </a:lnTo>
                <a:cubicBezTo>
                  <a:pt x="3309" y="3"/>
                  <a:pt x="3377" y="3"/>
                  <a:pt x="3405" y="47"/>
                </a:cubicBezTo>
                <a:lnTo>
                  <a:pt x="3405" y="48"/>
                </a:lnTo>
                <a:cubicBezTo>
                  <a:pt x="3433" y="92"/>
                  <a:pt x="3501" y="92"/>
                  <a:pt x="3528" y="48"/>
                </a:cubicBezTo>
                <a:lnTo>
                  <a:pt x="3529" y="46"/>
                </a:lnTo>
                <a:cubicBezTo>
                  <a:pt x="3557" y="3"/>
                  <a:pt x="3625" y="3"/>
                  <a:pt x="3652" y="46"/>
                </a:cubicBezTo>
                <a:lnTo>
                  <a:pt x="3653" y="48"/>
                </a:lnTo>
                <a:cubicBezTo>
                  <a:pt x="3680" y="92"/>
                  <a:pt x="3748" y="92"/>
                  <a:pt x="3776" y="48"/>
                </a:cubicBezTo>
                <a:lnTo>
                  <a:pt x="3777" y="46"/>
                </a:lnTo>
                <a:cubicBezTo>
                  <a:pt x="3804" y="3"/>
                  <a:pt x="3872" y="3"/>
                  <a:pt x="3900" y="47"/>
                </a:cubicBezTo>
                <a:cubicBezTo>
                  <a:pt x="3927" y="91"/>
                  <a:pt x="3996" y="91"/>
                  <a:pt x="4023" y="46"/>
                </a:cubicBezTo>
                <a:lnTo>
                  <a:pt x="4024" y="44"/>
                </a:lnTo>
                <a:cubicBezTo>
                  <a:pt x="4051" y="0"/>
                  <a:pt x="4121" y="0"/>
                  <a:pt x="4148" y="44"/>
                </a:cubicBezTo>
                <a:lnTo>
                  <a:pt x="4149" y="46"/>
                </a:lnTo>
                <a:cubicBezTo>
                  <a:pt x="4176" y="91"/>
                  <a:pt x="4245" y="91"/>
                  <a:pt x="4272" y="47"/>
                </a:cubicBezTo>
                <a:cubicBezTo>
                  <a:pt x="4300" y="3"/>
                  <a:pt x="4368" y="3"/>
                  <a:pt x="4395" y="47"/>
                </a:cubicBezTo>
                <a:lnTo>
                  <a:pt x="4457" y="146"/>
                </a:lnTo>
                <a:lnTo>
                  <a:pt x="4457" y="147"/>
                </a:lnTo>
                <a:lnTo>
                  <a:pt x="4457" y="671"/>
                </a:lnTo>
                <a:cubicBezTo>
                  <a:pt x="4457" y="673"/>
                  <a:pt x="4456" y="674"/>
                  <a:pt x="4454" y="674"/>
                </a:cubicBezTo>
                <a:lnTo>
                  <a:pt x="3" y="674"/>
                </a:lnTo>
                <a:cubicBezTo>
                  <a:pt x="2" y="674"/>
                  <a:pt x="0" y="673"/>
                  <a:pt x="0" y="671"/>
                </a:cubicBezTo>
                <a:lnTo>
                  <a:pt x="0" y="147"/>
                </a:lnTo>
                <a:cubicBezTo>
                  <a:pt x="1" y="146"/>
                  <a:pt x="1" y="146"/>
                  <a:pt x="2" y="145"/>
                </a:cubicBezTo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4"/>
          <p:cNvSpPr/>
          <p:nvPr/>
        </p:nvSpPr>
        <p:spPr>
          <a:xfrm>
            <a:off x="821663" y="117076"/>
            <a:ext cx="252300" cy="252300"/>
          </a:xfrm>
          <a:prstGeom prst="mathPlus">
            <a:avLst>
              <a:gd fmla="val 10407" name="adj1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1" name="Google Shape;51;p4"/>
          <p:cNvSpPr/>
          <p:nvPr/>
        </p:nvSpPr>
        <p:spPr>
          <a:xfrm rot="-5400000">
            <a:off x="8533825" y="765024"/>
            <a:ext cx="514800" cy="720900"/>
          </a:xfrm>
          <a:prstGeom prst="round2SameRect">
            <a:avLst>
              <a:gd fmla="val 49667" name="adj1"/>
              <a:gd fmla="val 0" name="adj2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grpSp>
        <p:nvGrpSpPr>
          <p:cNvPr id="52" name="Google Shape;52;p4"/>
          <p:cNvGrpSpPr/>
          <p:nvPr/>
        </p:nvGrpSpPr>
        <p:grpSpPr>
          <a:xfrm>
            <a:off x="8311558" y="-25169"/>
            <a:ext cx="832442" cy="1152848"/>
            <a:chOff x="8311558" y="-36928"/>
            <a:chExt cx="832442" cy="1152848"/>
          </a:xfrm>
        </p:grpSpPr>
        <p:sp>
          <p:nvSpPr>
            <p:cNvPr id="53" name="Google Shape;53;p4"/>
            <p:cNvSpPr/>
            <p:nvPr/>
          </p:nvSpPr>
          <p:spPr>
            <a:xfrm>
              <a:off x="8311558" y="-36928"/>
              <a:ext cx="417651" cy="386190"/>
            </a:xfrm>
            <a:custGeom>
              <a:rect b="b" l="l" r="r" t="t"/>
              <a:pathLst>
                <a:path extrusionOk="0" h="270" w="292">
                  <a:moveTo>
                    <a:pt x="0" y="0"/>
                  </a:moveTo>
                  <a:lnTo>
                    <a:pt x="291" y="0"/>
                  </a:lnTo>
                  <a:lnTo>
                    <a:pt x="291" y="269"/>
                  </a:lnTo>
                  <a:lnTo>
                    <a:pt x="0" y="269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54" name="Google Shape;54;p4"/>
            <p:cNvSpPr/>
            <p:nvPr/>
          </p:nvSpPr>
          <p:spPr>
            <a:xfrm>
              <a:off x="8727779" y="-36928"/>
              <a:ext cx="416221" cy="386190"/>
            </a:xfrm>
            <a:custGeom>
              <a:rect b="b" l="l" r="r" t="t"/>
              <a:pathLst>
                <a:path extrusionOk="0" h="270" w="291">
                  <a:moveTo>
                    <a:pt x="0" y="0"/>
                  </a:moveTo>
                  <a:lnTo>
                    <a:pt x="290" y="0"/>
                  </a:lnTo>
                  <a:lnTo>
                    <a:pt x="290" y="269"/>
                  </a:lnTo>
                  <a:lnTo>
                    <a:pt x="0" y="269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55" name="Google Shape;55;p4"/>
            <p:cNvSpPr/>
            <p:nvPr/>
          </p:nvSpPr>
          <p:spPr>
            <a:xfrm>
              <a:off x="8311558" y="347831"/>
              <a:ext cx="417651" cy="384759"/>
            </a:xfrm>
            <a:custGeom>
              <a:rect b="b" l="l" r="r" t="t"/>
              <a:pathLst>
                <a:path extrusionOk="0" h="269" w="292">
                  <a:moveTo>
                    <a:pt x="0" y="0"/>
                  </a:moveTo>
                  <a:lnTo>
                    <a:pt x="291" y="0"/>
                  </a:lnTo>
                  <a:lnTo>
                    <a:pt x="291" y="268"/>
                  </a:lnTo>
                  <a:lnTo>
                    <a:pt x="0" y="268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56" name="Google Shape;56;p4"/>
            <p:cNvSpPr/>
            <p:nvPr/>
          </p:nvSpPr>
          <p:spPr>
            <a:xfrm>
              <a:off x="8727779" y="347831"/>
              <a:ext cx="416221" cy="384759"/>
            </a:xfrm>
            <a:custGeom>
              <a:rect b="b" l="l" r="r" t="t"/>
              <a:pathLst>
                <a:path extrusionOk="0" h="269" w="291">
                  <a:moveTo>
                    <a:pt x="0" y="0"/>
                  </a:moveTo>
                  <a:lnTo>
                    <a:pt x="290" y="0"/>
                  </a:lnTo>
                  <a:lnTo>
                    <a:pt x="290" y="268"/>
                  </a:lnTo>
                  <a:lnTo>
                    <a:pt x="0" y="268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57" name="Google Shape;57;p4"/>
            <p:cNvSpPr/>
            <p:nvPr/>
          </p:nvSpPr>
          <p:spPr>
            <a:xfrm>
              <a:off x="8311558" y="731160"/>
              <a:ext cx="417651" cy="384759"/>
            </a:xfrm>
            <a:custGeom>
              <a:rect b="b" l="l" r="r" t="t"/>
              <a:pathLst>
                <a:path extrusionOk="0" h="269" w="292">
                  <a:moveTo>
                    <a:pt x="0" y="0"/>
                  </a:moveTo>
                  <a:lnTo>
                    <a:pt x="291" y="0"/>
                  </a:lnTo>
                  <a:lnTo>
                    <a:pt x="291" y="268"/>
                  </a:lnTo>
                  <a:lnTo>
                    <a:pt x="0" y="268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58" name="Google Shape;58;p4"/>
            <p:cNvSpPr/>
            <p:nvPr/>
          </p:nvSpPr>
          <p:spPr>
            <a:xfrm>
              <a:off x="8727779" y="731160"/>
              <a:ext cx="416221" cy="384759"/>
            </a:xfrm>
            <a:custGeom>
              <a:rect b="b" l="l" r="r" t="t"/>
              <a:pathLst>
                <a:path extrusionOk="0" h="269" w="291">
                  <a:moveTo>
                    <a:pt x="0" y="0"/>
                  </a:moveTo>
                  <a:lnTo>
                    <a:pt x="290" y="0"/>
                  </a:lnTo>
                  <a:lnTo>
                    <a:pt x="290" y="268"/>
                  </a:lnTo>
                  <a:lnTo>
                    <a:pt x="0" y="268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sp>
      </p:grpSp>
      <p:sp>
        <p:nvSpPr>
          <p:cNvPr id="59" name="Google Shape;59;p4"/>
          <p:cNvSpPr/>
          <p:nvPr/>
        </p:nvSpPr>
        <p:spPr>
          <a:xfrm>
            <a:off x="8624338" y="1800251"/>
            <a:ext cx="252300" cy="252300"/>
          </a:xfrm>
          <a:prstGeom prst="mathPlus">
            <a:avLst>
              <a:gd fmla="val 10407" name="adj1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1" type="subTitle"/>
          </p:nvPr>
        </p:nvSpPr>
        <p:spPr>
          <a:xfrm>
            <a:off x="3054880" y="2626700"/>
            <a:ext cx="2505600" cy="6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3" name="Google Shape;63;p5"/>
          <p:cNvSpPr txBox="1"/>
          <p:nvPr>
            <p:ph idx="2" type="subTitle"/>
          </p:nvPr>
        </p:nvSpPr>
        <p:spPr>
          <a:xfrm>
            <a:off x="3583519" y="3930500"/>
            <a:ext cx="2505600" cy="6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4" name="Google Shape;64;p5"/>
          <p:cNvSpPr txBox="1"/>
          <p:nvPr>
            <p:ph idx="3" type="subTitle"/>
          </p:nvPr>
        </p:nvSpPr>
        <p:spPr>
          <a:xfrm>
            <a:off x="3054869" y="2148100"/>
            <a:ext cx="2505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Kdam Thmor Pro"/>
                <a:ea typeface="Kdam Thmor Pro"/>
                <a:cs typeface="Kdam Thmor Pro"/>
                <a:sym typeface="Kdam Thmor Pr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65" name="Google Shape;65;p5"/>
          <p:cNvSpPr txBox="1"/>
          <p:nvPr>
            <p:ph idx="4" type="subTitle"/>
          </p:nvPr>
        </p:nvSpPr>
        <p:spPr>
          <a:xfrm>
            <a:off x="3583519" y="3451900"/>
            <a:ext cx="2505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Kdam Thmor Pro"/>
                <a:ea typeface="Kdam Thmor Pro"/>
                <a:cs typeface="Kdam Thmor Pro"/>
                <a:sym typeface="Kdam Thmor Pr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8" name="Google Shape;68;p6"/>
          <p:cNvSpPr/>
          <p:nvPr/>
        </p:nvSpPr>
        <p:spPr>
          <a:xfrm rot="-1661">
            <a:off x="86209" y="4158130"/>
            <a:ext cx="621000" cy="9858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69" name="Google Shape;69;p6"/>
          <p:cNvSpPr/>
          <p:nvPr/>
        </p:nvSpPr>
        <p:spPr>
          <a:xfrm>
            <a:off x="270550" y="3583926"/>
            <a:ext cx="252300" cy="252300"/>
          </a:xfrm>
          <a:prstGeom prst="mathPlus">
            <a:avLst>
              <a:gd fmla="val 10407" name="adj1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0" name="Google Shape;70;p6"/>
          <p:cNvSpPr/>
          <p:nvPr/>
        </p:nvSpPr>
        <p:spPr>
          <a:xfrm>
            <a:off x="0" y="4373652"/>
            <a:ext cx="416221" cy="384759"/>
          </a:xfrm>
          <a:custGeom>
            <a:rect b="b" l="l" r="r" t="t"/>
            <a:pathLst>
              <a:path extrusionOk="0" h="269" w="291">
                <a:moveTo>
                  <a:pt x="0" y="0"/>
                </a:moveTo>
                <a:lnTo>
                  <a:pt x="290" y="0"/>
                </a:lnTo>
                <a:lnTo>
                  <a:pt x="290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p6"/>
          <p:cNvSpPr/>
          <p:nvPr/>
        </p:nvSpPr>
        <p:spPr>
          <a:xfrm>
            <a:off x="414791" y="4373652"/>
            <a:ext cx="417651" cy="384759"/>
          </a:xfrm>
          <a:custGeom>
            <a:rect b="b" l="l" r="r" t="t"/>
            <a:pathLst>
              <a:path extrusionOk="0" h="269" w="292">
                <a:moveTo>
                  <a:pt x="0" y="0"/>
                </a:moveTo>
                <a:lnTo>
                  <a:pt x="291" y="0"/>
                </a:lnTo>
                <a:lnTo>
                  <a:pt x="291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" name="Google Shape;72;p6"/>
          <p:cNvSpPr/>
          <p:nvPr/>
        </p:nvSpPr>
        <p:spPr>
          <a:xfrm>
            <a:off x="0" y="4756981"/>
            <a:ext cx="416221" cy="384759"/>
          </a:xfrm>
          <a:custGeom>
            <a:rect b="b" l="l" r="r" t="t"/>
            <a:pathLst>
              <a:path extrusionOk="0" h="269" w="291">
                <a:moveTo>
                  <a:pt x="0" y="0"/>
                </a:moveTo>
                <a:lnTo>
                  <a:pt x="290" y="0"/>
                </a:lnTo>
                <a:lnTo>
                  <a:pt x="290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" name="Google Shape;73;p6"/>
          <p:cNvSpPr/>
          <p:nvPr/>
        </p:nvSpPr>
        <p:spPr>
          <a:xfrm>
            <a:off x="414791" y="4756981"/>
            <a:ext cx="417651" cy="384759"/>
          </a:xfrm>
          <a:custGeom>
            <a:rect b="b" l="l" r="r" t="t"/>
            <a:pathLst>
              <a:path extrusionOk="0" h="269" w="292">
                <a:moveTo>
                  <a:pt x="0" y="0"/>
                </a:moveTo>
                <a:lnTo>
                  <a:pt x="291" y="0"/>
                </a:lnTo>
                <a:lnTo>
                  <a:pt x="291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" name="Google Shape;74;p6"/>
          <p:cNvSpPr/>
          <p:nvPr/>
        </p:nvSpPr>
        <p:spPr>
          <a:xfrm>
            <a:off x="831012" y="4756981"/>
            <a:ext cx="416221" cy="384759"/>
          </a:xfrm>
          <a:custGeom>
            <a:rect b="b" l="l" r="r" t="t"/>
            <a:pathLst>
              <a:path extrusionOk="0" h="269" w="291">
                <a:moveTo>
                  <a:pt x="0" y="0"/>
                </a:moveTo>
                <a:lnTo>
                  <a:pt x="290" y="0"/>
                </a:lnTo>
                <a:lnTo>
                  <a:pt x="290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" name="Google Shape;75;p6"/>
          <p:cNvSpPr/>
          <p:nvPr/>
        </p:nvSpPr>
        <p:spPr>
          <a:xfrm>
            <a:off x="1245803" y="4756981"/>
            <a:ext cx="417651" cy="384759"/>
          </a:xfrm>
          <a:custGeom>
            <a:rect b="b" l="l" r="r" t="t"/>
            <a:pathLst>
              <a:path extrusionOk="0" h="269" w="292">
                <a:moveTo>
                  <a:pt x="0" y="0"/>
                </a:moveTo>
                <a:lnTo>
                  <a:pt x="291" y="0"/>
                </a:lnTo>
                <a:lnTo>
                  <a:pt x="291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p6"/>
          <p:cNvSpPr/>
          <p:nvPr/>
        </p:nvSpPr>
        <p:spPr>
          <a:xfrm>
            <a:off x="1662024" y="4756981"/>
            <a:ext cx="416221" cy="384759"/>
          </a:xfrm>
          <a:custGeom>
            <a:rect b="b" l="l" r="r" t="t"/>
            <a:pathLst>
              <a:path extrusionOk="0" h="269" w="291">
                <a:moveTo>
                  <a:pt x="0" y="0"/>
                </a:moveTo>
                <a:lnTo>
                  <a:pt x="290" y="0"/>
                </a:lnTo>
                <a:lnTo>
                  <a:pt x="290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p6"/>
          <p:cNvSpPr/>
          <p:nvPr/>
        </p:nvSpPr>
        <p:spPr>
          <a:xfrm>
            <a:off x="2076814" y="4756981"/>
            <a:ext cx="417651" cy="384759"/>
          </a:xfrm>
          <a:custGeom>
            <a:rect b="b" l="l" r="r" t="t"/>
            <a:pathLst>
              <a:path extrusionOk="0" h="269" w="292">
                <a:moveTo>
                  <a:pt x="0" y="0"/>
                </a:moveTo>
                <a:lnTo>
                  <a:pt x="291" y="0"/>
                </a:lnTo>
                <a:lnTo>
                  <a:pt x="291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" name="Google Shape;78;p6"/>
          <p:cNvSpPr/>
          <p:nvPr/>
        </p:nvSpPr>
        <p:spPr>
          <a:xfrm>
            <a:off x="2493036" y="4756981"/>
            <a:ext cx="416221" cy="384759"/>
          </a:xfrm>
          <a:custGeom>
            <a:rect b="b" l="l" r="r" t="t"/>
            <a:pathLst>
              <a:path extrusionOk="0" h="269" w="291">
                <a:moveTo>
                  <a:pt x="0" y="0"/>
                </a:moveTo>
                <a:lnTo>
                  <a:pt x="290" y="0"/>
                </a:lnTo>
                <a:lnTo>
                  <a:pt x="290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" name="Google Shape;79;p6"/>
          <p:cNvSpPr/>
          <p:nvPr/>
        </p:nvSpPr>
        <p:spPr>
          <a:xfrm>
            <a:off x="2907826" y="4756981"/>
            <a:ext cx="417651" cy="384759"/>
          </a:xfrm>
          <a:custGeom>
            <a:rect b="b" l="l" r="r" t="t"/>
            <a:pathLst>
              <a:path extrusionOk="0" h="269" w="292">
                <a:moveTo>
                  <a:pt x="0" y="0"/>
                </a:moveTo>
                <a:lnTo>
                  <a:pt x="291" y="0"/>
                </a:lnTo>
                <a:lnTo>
                  <a:pt x="291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" name="Google Shape;80;p6"/>
          <p:cNvSpPr/>
          <p:nvPr/>
        </p:nvSpPr>
        <p:spPr>
          <a:xfrm>
            <a:off x="3324047" y="4756981"/>
            <a:ext cx="417651" cy="384759"/>
          </a:xfrm>
          <a:custGeom>
            <a:rect b="b" l="l" r="r" t="t"/>
            <a:pathLst>
              <a:path extrusionOk="0" h="269" w="292">
                <a:moveTo>
                  <a:pt x="0" y="0"/>
                </a:moveTo>
                <a:lnTo>
                  <a:pt x="291" y="0"/>
                </a:lnTo>
                <a:lnTo>
                  <a:pt x="291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" name="Google Shape;81;p6"/>
          <p:cNvSpPr/>
          <p:nvPr/>
        </p:nvSpPr>
        <p:spPr>
          <a:xfrm>
            <a:off x="3740268" y="4756981"/>
            <a:ext cx="416221" cy="384759"/>
          </a:xfrm>
          <a:custGeom>
            <a:rect b="b" l="l" r="r" t="t"/>
            <a:pathLst>
              <a:path extrusionOk="0" h="269" w="291">
                <a:moveTo>
                  <a:pt x="0" y="0"/>
                </a:moveTo>
                <a:lnTo>
                  <a:pt x="290" y="0"/>
                </a:lnTo>
                <a:lnTo>
                  <a:pt x="290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p6"/>
          <p:cNvSpPr/>
          <p:nvPr/>
        </p:nvSpPr>
        <p:spPr>
          <a:xfrm>
            <a:off x="4155059" y="4756981"/>
            <a:ext cx="417651" cy="384759"/>
          </a:xfrm>
          <a:custGeom>
            <a:rect b="b" l="l" r="r" t="t"/>
            <a:pathLst>
              <a:path extrusionOk="0" h="269" w="292">
                <a:moveTo>
                  <a:pt x="0" y="0"/>
                </a:moveTo>
                <a:lnTo>
                  <a:pt x="291" y="0"/>
                </a:lnTo>
                <a:lnTo>
                  <a:pt x="291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p6"/>
          <p:cNvSpPr/>
          <p:nvPr/>
        </p:nvSpPr>
        <p:spPr>
          <a:xfrm>
            <a:off x="4571280" y="4756981"/>
            <a:ext cx="416221" cy="384759"/>
          </a:xfrm>
          <a:custGeom>
            <a:rect b="b" l="l" r="r" t="t"/>
            <a:pathLst>
              <a:path extrusionOk="0" h="269" w="291">
                <a:moveTo>
                  <a:pt x="0" y="0"/>
                </a:moveTo>
                <a:lnTo>
                  <a:pt x="290" y="0"/>
                </a:lnTo>
                <a:lnTo>
                  <a:pt x="290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p6"/>
          <p:cNvSpPr/>
          <p:nvPr/>
        </p:nvSpPr>
        <p:spPr>
          <a:xfrm>
            <a:off x="4986071" y="4756981"/>
            <a:ext cx="417651" cy="384759"/>
          </a:xfrm>
          <a:custGeom>
            <a:rect b="b" l="l" r="r" t="t"/>
            <a:pathLst>
              <a:path extrusionOk="0" h="269" w="292">
                <a:moveTo>
                  <a:pt x="0" y="0"/>
                </a:moveTo>
                <a:lnTo>
                  <a:pt x="291" y="0"/>
                </a:lnTo>
                <a:lnTo>
                  <a:pt x="291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p6"/>
          <p:cNvSpPr/>
          <p:nvPr/>
        </p:nvSpPr>
        <p:spPr>
          <a:xfrm>
            <a:off x="5402292" y="4756981"/>
            <a:ext cx="416221" cy="384759"/>
          </a:xfrm>
          <a:custGeom>
            <a:rect b="b" l="l" r="r" t="t"/>
            <a:pathLst>
              <a:path extrusionOk="0" h="269" w="291">
                <a:moveTo>
                  <a:pt x="0" y="0"/>
                </a:moveTo>
                <a:lnTo>
                  <a:pt x="290" y="0"/>
                </a:lnTo>
                <a:lnTo>
                  <a:pt x="290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6"/>
          <p:cNvSpPr/>
          <p:nvPr/>
        </p:nvSpPr>
        <p:spPr>
          <a:xfrm>
            <a:off x="5817083" y="4756981"/>
            <a:ext cx="417651" cy="384759"/>
          </a:xfrm>
          <a:custGeom>
            <a:rect b="b" l="l" r="r" t="t"/>
            <a:pathLst>
              <a:path extrusionOk="0" h="269" w="292">
                <a:moveTo>
                  <a:pt x="0" y="0"/>
                </a:moveTo>
                <a:lnTo>
                  <a:pt x="291" y="0"/>
                </a:lnTo>
                <a:lnTo>
                  <a:pt x="291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" name="Google Shape;87;p6"/>
          <p:cNvSpPr/>
          <p:nvPr/>
        </p:nvSpPr>
        <p:spPr>
          <a:xfrm>
            <a:off x="6233304" y="4756981"/>
            <a:ext cx="416221" cy="384759"/>
          </a:xfrm>
          <a:custGeom>
            <a:rect b="b" l="l" r="r" t="t"/>
            <a:pathLst>
              <a:path extrusionOk="0" h="269" w="291">
                <a:moveTo>
                  <a:pt x="0" y="0"/>
                </a:moveTo>
                <a:lnTo>
                  <a:pt x="290" y="0"/>
                </a:lnTo>
                <a:lnTo>
                  <a:pt x="290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p6"/>
          <p:cNvSpPr/>
          <p:nvPr/>
        </p:nvSpPr>
        <p:spPr>
          <a:xfrm>
            <a:off x="6648095" y="4756981"/>
            <a:ext cx="417651" cy="384759"/>
          </a:xfrm>
          <a:custGeom>
            <a:rect b="b" l="l" r="r" t="t"/>
            <a:pathLst>
              <a:path extrusionOk="0" h="269" w="292">
                <a:moveTo>
                  <a:pt x="0" y="0"/>
                </a:moveTo>
                <a:lnTo>
                  <a:pt x="291" y="0"/>
                </a:lnTo>
                <a:lnTo>
                  <a:pt x="291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p6"/>
          <p:cNvSpPr/>
          <p:nvPr/>
        </p:nvSpPr>
        <p:spPr>
          <a:xfrm>
            <a:off x="7064316" y="4756981"/>
            <a:ext cx="417651" cy="384759"/>
          </a:xfrm>
          <a:custGeom>
            <a:rect b="b" l="l" r="r" t="t"/>
            <a:pathLst>
              <a:path extrusionOk="0" h="269" w="292">
                <a:moveTo>
                  <a:pt x="0" y="0"/>
                </a:moveTo>
                <a:lnTo>
                  <a:pt x="291" y="0"/>
                </a:lnTo>
                <a:lnTo>
                  <a:pt x="291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p6"/>
          <p:cNvSpPr/>
          <p:nvPr/>
        </p:nvSpPr>
        <p:spPr>
          <a:xfrm>
            <a:off x="7480537" y="4756981"/>
            <a:ext cx="416221" cy="384759"/>
          </a:xfrm>
          <a:custGeom>
            <a:rect b="b" l="l" r="r" t="t"/>
            <a:pathLst>
              <a:path extrusionOk="0" h="269" w="291">
                <a:moveTo>
                  <a:pt x="0" y="0"/>
                </a:moveTo>
                <a:lnTo>
                  <a:pt x="290" y="0"/>
                </a:lnTo>
                <a:lnTo>
                  <a:pt x="290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p6"/>
          <p:cNvSpPr/>
          <p:nvPr/>
        </p:nvSpPr>
        <p:spPr>
          <a:xfrm>
            <a:off x="8311558" y="4373652"/>
            <a:ext cx="417651" cy="384759"/>
          </a:xfrm>
          <a:custGeom>
            <a:rect b="b" l="l" r="r" t="t"/>
            <a:pathLst>
              <a:path extrusionOk="0" h="269" w="292">
                <a:moveTo>
                  <a:pt x="0" y="0"/>
                </a:moveTo>
                <a:lnTo>
                  <a:pt x="291" y="0"/>
                </a:lnTo>
                <a:lnTo>
                  <a:pt x="291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p6"/>
          <p:cNvSpPr/>
          <p:nvPr/>
        </p:nvSpPr>
        <p:spPr>
          <a:xfrm>
            <a:off x="8727779" y="4373652"/>
            <a:ext cx="416221" cy="384759"/>
          </a:xfrm>
          <a:custGeom>
            <a:rect b="b" l="l" r="r" t="t"/>
            <a:pathLst>
              <a:path extrusionOk="0" h="269" w="291">
                <a:moveTo>
                  <a:pt x="0" y="0"/>
                </a:moveTo>
                <a:lnTo>
                  <a:pt x="290" y="0"/>
                </a:lnTo>
                <a:lnTo>
                  <a:pt x="290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6"/>
          <p:cNvSpPr/>
          <p:nvPr/>
        </p:nvSpPr>
        <p:spPr>
          <a:xfrm>
            <a:off x="7895337" y="4756981"/>
            <a:ext cx="417651" cy="384759"/>
          </a:xfrm>
          <a:custGeom>
            <a:rect b="b" l="l" r="r" t="t"/>
            <a:pathLst>
              <a:path extrusionOk="0" h="269" w="292">
                <a:moveTo>
                  <a:pt x="0" y="0"/>
                </a:moveTo>
                <a:lnTo>
                  <a:pt x="291" y="0"/>
                </a:lnTo>
                <a:lnTo>
                  <a:pt x="291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p6"/>
          <p:cNvSpPr/>
          <p:nvPr/>
        </p:nvSpPr>
        <p:spPr>
          <a:xfrm>
            <a:off x="8311558" y="4756981"/>
            <a:ext cx="417651" cy="384759"/>
          </a:xfrm>
          <a:custGeom>
            <a:rect b="b" l="l" r="r" t="t"/>
            <a:pathLst>
              <a:path extrusionOk="0" h="269" w="292">
                <a:moveTo>
                  <a:pt x="0" y="0"/>
                </a:moveTo>
                <a:lnTo>
                  <a:pt x="291" y="0"/>
                </a:lnTo>
                <a:lnTo>
                  <a:pt x="291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p6"/>
          <p:cNvSpPr/>
          <p:nvPr/>
        </p:nvSpPr>
        <p:spPr>
          <a:xfrm>
            <a:off x="8727779" y="4756981"/>
            <a:ext cx="416221" cy="384759"/>
          </a:xfrm>
          <a:custGeom>
            <a:rect b="b" l="l" r="r" t="t"/>
            <a:pathLst>
              <a:path extrusionOk="0" h="269" w="291">
                <a:moveTo>
                  <a:pt x="0" y="0"/>
                </a:moveTo>
                <a:lnTo>
                  <a:pt x="290" y="0"/>
                </a:lnTo>
                <a:lnTo>
                  <a:pt x="290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p6"/>
          <p:cNvSpPr/>
          <p:nvPr/>
        </p:nvSpPr>
        <p:spPr>
          <a:xfrm rot="-5400000">
            <a:off x="8837549" y="554200"/>
            <a:ext cx="526901" cy="497499"/>
          </a:xfrm>
          <a:custGeom>
            <a:rect b="b" l="l" r="r" t="t"/>
            <a:pathLst>
              <a:path extrusionOk="0" h="1601" w="1806">
                <a:moveTo>
                  <a:pt x="940" y="65"/>
                </a:moveTo>
                <a:lnTo>
                  <a:pt x="1104" y="15"/>
                </a:lnTo>
                <a:cubicBezTo>
                  <a:pt x="1154" y="0"/>
                  <a:pt x="1208" y="16"/>
                  <a:pt x="1239" y="55"/>
                </a:cubicBezTo>
                <a:lnTo>
                  <a:pt x="1340" y="185"/>
                </a:lnTo>
                <a:cubicBezTo>
                  <a:pt x="1355" y="205"/>
                  <a:pt x="1376" y="219"/>
                  <a:pt x="1401" y="226"/>
                </a:cubicBezTo>
                <a:lnTo>
                  <a:pt x="1566" y="274"/>
                </a:lnTo>
                <a:cubicBezTo>
                  <a:pt x="1615" y="289"/>
                  <a:pt x="1649" y="332"/>
                  <a:pt x="1649" y="380"/>
                </a:cubicBezTo>
                <a:lnTo>
                  <a:pt x="1648" y="540"/>
                </a:lnTo>
                <a:cubicBezTo>
                  <a:pt x="1648" y="564"/>
                  <a:pt x="1656" y="587"/>
                  <a:pt x="1671" y="606"/>
                </a:cubicBezTo>
                <a:lnTo>
                  <a:pt x="1773" y="735"/>
                </a:lnTo>
                <a:cubicBezTo>
                  <a:pt x="1805" y="774"/>
                  <a:pt x="1805" y="827"/>
                  <a:pt x="1773" y="866"/>
                </a:cubicBezTo>
                <a:lnTo>
                  <a:pt x="1671" y="994"/>
                </a:lnTo>
                <a:cubicBezTo>
                  <a:pt x="1656" y="1013"/>
                  <a:pt x="1648" y="1036"/>
                  <a:pt x="1648" y="1060"/>
                </a:cubicBezTo>
                <a:lnTo>
                  <a:pt x="1649" y="1220"/>
                </a:lnTo>
                <a:cubicBezTo>
                  <a:pt x="1649" y="1268"/>
                  <a:pt x="1615" y="1311"/>
                  <a:pt x="1566" y="1326"/>
                </a:cubicBezTo>
                <a:lnTo>
                  <a:pt x="1401" y="1374"/>
                </a:lnTo>
                <a:cubicBezTo>
                  <a:pt x="1376" y="1381"/>
                  <a:pt x="1355" y="1396"/>
                  <a:pt x="1340" y="1415"/>
                </a:cubicBezTo>
                <a:lnTo>
                  <a:pt x="1239" y="1545"/>
                </a:lnTo>
                <a:cubicBezTo>
                  <a:pt x="1208" y="1584"/>
                  <a:pt x="1154" y="1600"/>
                  <a:pt x="1104" y="1585"/>
                </a:cubicBezTo>
                <a:lnTo>
                  <a:pt x="940" y="1535"/>
                </a:lnTo>
                <a:cubicBezTo>
                  <a:pt x="915" y="1527"/>
                  <a:pt x="889" y="1527"/>
                  <a:pt x="865" y="1535"/>
                </a:cubicBezTo>
                <a:lnTo>
                  <a:pt x="700" y="1585"/>
                </a:lnTo>
                <a:cubicBezTo>
                  <a:pt x="651" y="1600"/>
                  <a:pt x="596" y="1584"/>
                  <a:pt x="566" y="1545"/>
                </a:cubicBezTo>
                <a:lnTo>
                  <a:pt x="465" y="1415"/>
                </a:lnTo>
                <a:cubicBezTo>
                  <a:pt x="450" y="1395"/>
                  <a:pt x="428" y="1381"/>
                  <a:pt x="404" y="1374"/>
                </a:cubicBezTo>
                <a:lnTo>
                  <a:pt x="239" y="1326"/>
                </a:lnTo>
                <a:cubicBezTo>
                  <a:pt x="189" y="1311"/>
                  <a:pt x="155" y="1268"/>
                  <a:pt x="156" y="1220"/>
                </a:cubicBezTo>
                <a:lnTo>
                  <a:pt x="157" y="1060"/>
                </a:lnTo>
                <a:cubicBezTo>
                  <a:pt x="157" y="1036"/>
                  <a:pt x="149" y="1013"/>
                  <a:pt x="134" y="994"/>
                </a:cubicBezTo>
                <a:lnTo>
                  <a:pt x="31" y="866"/>
                </a:lnTo>
                <a:cubicBezTo>
                  <a:pt x="0" y="827"/>
                  <a:pt x="0" y="774"/>
                  <a:pt x="31" y="735"/>
                </a:cubicBezTo>
                <a:lnTo>
                  <a:pt x="134" y="606"/>
                </a:lnTo>
                <a:cubicBezTo>
                  <a:pt x="149" y="587"/>
                  <a:pt x="157" y="564"/>
                  <a:pt x="157" y="540"/>
                </a:cubicBezTo>
                <a:lnTo>
                  <a:pt x="156" y="380"/>
                </a:lnTo>
                <a:cubicBezTo>
                  <a:pt x="156" y="332"/>
                  <a:pt x="189" y="289"/>
                  <a:pt x="239" y="274"/>
                </a:cubicBezTo>
                <a:lnTo>
                  <a:pt x="404" y="226"/>
                </a:lnTo>
                <a:cubicBezTo>
                  <a:pt x="428" y="219"/>
                  <a:pt x="450" y="205"/>
                  <a:pt x="465" y="185"/>
                </a:cubicBezTo>
                <a:lnTo>
                  <a:pt x="566" y="55"/>
                </a:lnTo>
                <a:cubicBezTo>
                  <a:pt x="596" y="16"/>
                  <a:pt x="651" y="0"/>
                  <a:pt x="700" y="15"/>
                </a:cubicBezTo>
                <a:lnTo>
                  <a:pt x="865" y="65"/>
                </a:lnTo>
                <a:cubicBezTo>
                  <a:pt x="889" y="73"/>
                  <a:pt x="915" y="73"/>
                  <a:pt x="940" y="65"/>
                </a:cubicBezTo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6"/>
          <p:cNvSpPr/>
          <p:nvPr/>
        </p:nvSpPr>
        <p:spPr>
          <a:xfrm>
            <a:off x="8599950" y="1642826"/>
            <a:ext cx="252300" cy="252300"/>
          </a:xfrm>
          <a:prstGeom prst="mathPlus">
            <a:avLst>
              <a:gd fmla="val 10407" name="adj1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8" name="Google Shape;98;p6"/>
          <p:cNvSpPr/>
          <p:nvPr/>
        </p:nvSpPr>
        <p:spPr>
          <a:xfrm rot="10800000">
            <a:off x="8715013" y="395089"/>
            <a:ext cx="428988" cy="396561"/>
          </a:xfrm>
          <a:custGeom>
            <a:rect b="b" l="l" r="r" t="t"/>
            <a:pathLst>
              <a:path extrusionOk="0" h="269" w="291">
                <a:moveTo>
                  <a:pt x="0" y="0"/>
                </a:moveTo>
                <a:lnTo>
                  <a:pt x="290" y="0"/>
                </a:lnTo>
                <a:lnTo>
                  <a:pt x="290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p6"/>
          <p:cNvSpPr/>
          <p:nvPr/>
        </p:nvSpPr>
        <p:spPr>
          <a:xfrm rot="10800000">
            <a:off x="8715013" y="2"/>
            <a:ext cx="428988" cy="396561"/>
          </a:xfrm>
          <a:custGeom>
            <a:rect b="b" l="l" r="r" t="t"/>
            <a:pathLst>
              <a:path extrusionOk="0" h="269" w="291">
                <a:moveTo>
                  <a:pt x="0" y="0"/>
                </a:moveTo>
                <a:lnTo>
                  <a:pt x="290" y="0"/>
                </a:lnTo>
                <a:lnTo>
                  <a:pt x="290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p6"/>
          <p:cNvSpPr/>
          <p:nvPr/>
        </p:nvSpPr>
        <p:spPr>
          <a:xfrm rot="10800000">
            <a:off x="8286025" y="2"/>
            <a:ext cx="430462" cy="396561"/>
          </a:xfrm>
          <a:custGeom>
            <a:rect b="b" l="l" r="r" t="t"/>
            <a:pathLst>
              <a:path extrusionOk="0" h="269" w="292">
                <a:moveTo>
                  <a:pt x="0" y="0"/>
                </a:moveTo>
                <a:lnTo>
                  <a:pt x="291" y="0"/>
                </a:lnTo>
                <a:lnTo>
                  <a:pt x="291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7"/>
          <p:cNvSpPr txBox="1"/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03" name="Google Shape;103;p7"/>
          <p:cNvSpPr txBox="1"/>
          <p:nvPr>
            <p:ph idx="1" type="subTitle"/>
          </p:nvPr>
        </p:nvSpPr>
        <p:spPr>
          <a:xfrm>
            <a:off x="720000" y="1584650"/>
            <a:ext cx="4294800" cy="212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/>
        </p:txBody>
      </p:sp>
      <p:sp>
        <p:nvSpPr>
          <p:cNvPr id="104" name="Google Shape;104;p7"/>
          <p:cNvSpPr/>
          <p:nvPr/>
        </p:nvSpPr>
        <p:spPr>
          <a:xfrm>
            <a:off x="4309277" y="4475650"/>
            <a:ext cx="524100" cy="524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105" name="Google Shape;105;p7"/>
          <p:cNvSpPr/>
          <p:nvPr/>
        </p:nvSpPr>
        <p:spPr>
          <a:xfrm>
            <a:off x="0" y="4755816"/>
            <a:ext cx="416221" cy="384759"/>
          </a:xfrm>
          <a:custGeom>
            <a:rect b="b" l="l" r="r" t="t"/>
            <a:pathLst>
              <a:path extrusionOk="0" h="269" w="291">
                <a:moveTo>
                  <a:pt x="0" y="0"/>
                </a:moveTo>
                <a:lnTo>
                  <a:pt x="290" y="0"/>
                </a:lnTo>
                <a:lnTo>
                  <a:pt x="290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p7"/>
          <p:cNvSpPr/>
          <p:nvPr/>
        </p:nvSpPr>
        <p:spPr>
          <a:xfrm>
            <a:off x="414791" y="4755816"/>
            <a:ext cx="417651" cy="384759"/>
          </a:xfrm>
          <a:custGeom>
            <a:rect b="b" l="l" r="r" t="t"/>
            <a:pathLst>
              <a:path extrusionOk="0" h="269" w="292">
                <a:moveTo>
                  <a:pt x="0" y="0"/>
                </a:moveTo>
                <a:lnTo>
                  <a:pt x="291" y="0"/>
                </a:lnTo>
                <a:lnTo>
                  <a:pt x="291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p7"/>
          <p:cNvSpPr/>
          <p:nvPr/>
        </p:nvSpPr>
        <p:spPr>
          <a:xfrm>
            <a:off x="831012" y="4755816"/>
            <a:ext cx="416221" cy="384759"/>
          </a:xfrm>
          <a:custGeom>
            <a:rect b="b" l="l" r="r" t="t"/>
            <a:pathLst>
              <a:path extrusionOk="0" h="269" w="291">
                <a:moveTo>
                  <a:pt x="0" y="0"/>
                </a:moveTo>
                <a:lnTo>
                  <a:pt x="290" y="0"/>
                </a:lnTo>
                <a:lnTo>
                  <a:pt x="290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p7"/>
          <p:cNvSpPr/>
          <p:nvPr/>
        </p:nvSpPr>
        <p:spPr>
          <a:xfrm>
            <a:off x="1245803" y="4755816"/>
            <a:ext cx="417651" cy="384759"/>
          </a:xfrm>
          <a:custGeom>
            <a:rect b="b" l="l" r="r" t="t"/>
            <a:pathLst>
              <a:path extrusionOk="0" h="269" w="292">
                <a:moveTo>
                  <a:pt x="0" y="0"/>
                </a:moveTo>
                <a:lnTo>
                  <a:pt x="291" y="0"/>
                </a:lnTo>
                <a:lnTo>
                  <a:pt x="291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p7"/>
          <p:cNvSpPr/>
          <p:nvPr/>
        </p:nvSpPr>
        <p:spPr>
          <a:xfrm>
            <a:off x="1662024" y="4755816"/>
            <a:ext cx="416221" cy="384759"/>
          </a:xfrm>
          <a:custGeom>
            <a:rect b="b" l="l" r="r" t="t"/>
            <a:pathLst>
              <a:path extrusionOk="0" h="269" w="291">
                <a:moveTo>
                  <a:pt x="0" y="0"/>
                </a:moveTo>
                <a:lnTo>
                  <a:pt x="290" y="0"/>
                </a:lnTo>
                <a:lnTo>
                  <a:pt x="290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p7"/>
          <p:cNvSpPr/>
          <p:nvPr/>
        </p:nvSpPr>
        <p:spPr>
          <a:xfrm>
            <a:off x="2076814" y="4755816"/>
            <a:ext cx="417651" cy="384759"/>
          </a:xfrm>
          <a:custGeom>
            <a:rect b="b" l="l" r="r" t="t"/>
            <a:pathLst>
              <a:path extrusionOk="0" h="269" w="292">
                <a:moveTo>
                  <a:pt x="0" y="0"/>
                </a:moveTo>
                <a:lnTo>
                  <a:pt x="291" y="0"/>
                </a:lnTo>
                <a:lnTo>
                  <a:pt x="291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p7"/>
          <p:cNvSpPr/>
          <p:nvPr/>
        </p:nvSpPr>
        <p:spPr>
          <a:xfrm>
            <a:off x="2493036" y="4755816"/>
            <a:ext cx="416221" cy="384759"/>
          </a:xfrm>
          <a:custGeom>
            <a:rect b="b" l="l" r="r" t="t"/>
            <a:pathLst>
              <a:path extrusionOk="0" h="269" w="291">
                <a:moveTo>
                  <a:pt x="0" y="0"/>
                </a:moveTo>
                <a:lnTo>
                  <a:pt x="290" y="0"/>
                </a:lnTo>
                <a:lnTo>
                  <a:pt x="290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p7"/>
          <p:cNvSpPr/>
          <p:nvPr/>
        </p:nvSpPr>
        <p:spPr>
          <a:xfrm>
            <a:off x="2907826" y="4755816"/>
            <a:ext cx="417651" cy="384759"/>
          </a:xfrm>
          <a:custGeom>
            <a:rect b="b" l="l" r="r" t="t"/>
            <a:pathLst>
              <a:path extrusionOk="0" h="269" w="292">
                <a:moveTo>
                  <a:pt x="0" y="0"/>
                </a:moveTo>
                <a:lnTo>
                  <a:pt x="291" y="0"/>
                </a:lnTo>
                <a:lnTo>
                  <a:pt x="291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p7"/>
          <p:cNvSpPr/>
          <p:nvPr/>
        </p:nvSpPr>
        <p:spPr>
          <a:xfrm>
            <a:off x="3324047" y="4755816"/>
            <a:ext cx="417651" cy="384759"/>
          </a:xfrm>
          <a:custGeom>
            <a:rect b="b" l="l" r="r" t="t"/>
            <a:pathLst>
              <a:path extrusionOk="0" h="269" w="292">
                <a:moveTo>
                  <a:pt x="0" y="0"/>
                </a:moveTo>
                <a:lnTo>
                  <a:pt x="291" y="0"/>
                </a:lnTo>
                <a:lnTo>
                  <a:pt x="291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p7"/>
          <p:cNvSpPr/>
          <p:nvPr/>
        </p:nvSpPr>
        <p:spPr>
          <a:xfrm>
            <a:off x="3740268" y="4755816"/>
            <a:ext cx="416221" cy="384759"/>
          </a:xfrm>
          <a:custGeom>
            <a:rect b="b" l="l" r="r" t="t"/>
            <a:pathLst>
              <a:path extrusionOk="0" h="269" w="291">
                <a:moveTo>
                  <a:pt x="0" y="0"/>
                </a:moveTo>
                <a:lnTo>
                  <a:pt x="290" y="0"/>
                </a:lnTo>
                <a:lnTo>
                  <a:pt x="290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p7"/>
          <p:cNvSpPr/>
          <p:nvPr/>
        </p:nvSpPr>
        <p:spPr>
          <a:xfrm>
            <a:off x="4155059" y="4755816"/>
            <a:ext cx="417651" cy="384759"/>
          </a:xfrm>
          <a:custGeom>
            <a:rect b="b" l="l" r="r" t="t"/>
            <a:pathLst>
              <a:path extrusionOk="0" h="269" w="292">
                <a:moveTo>
                  <a:pt x="0" y="0"/>
                </a:moveTo>
                <a:lnTo>
                  <a:pt x="291" y="0"/>
                </a:lnTo>
                <a:lnTo>
                  <a:pt x="291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p7"/>
          <p:cNvSpPr/>
          <p:nvPr/>
        </p:nvSpPr>
        <p:spPr>
          <a:xfrm>
            <a:off x="4571280" y="4755816"/>
            <a:ext cx="416221" cy="384759"/>
          </a:xfrm>
          <a:custGeom>
            <a:rect b="b" l="l" r="r" t="t"/>
            <a:pathLst>
              <a:path extrusionOk="0" h="269" w="291">
                <a:moveTo>
                  <a:pt x="0" y="0"/>
                </a:moveTo>
                <a:lnTo>
                  <a:pt x="290" y="0"/>
                </a:lnTo>
                <a:lnTo>
                  <a:pt x="290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p7"/>
          <p:cNvSpPr/>
          <p:nvPr/>
        </p:nvSpPr>
        <p:spPr>
          <a:xfrm>
            <a:off x="4986071" y="4755816"/>
            <a:ext cx="417651" cy="384759"/>
          </a:xfrm>
          <a:custGeom>
            <a:rect b="b" l="l" r="r" t="t"/>
            <a:pathLst>
              <a:path extrusionOk="0" h="269" w="292">
                <a:moveTo>
                  <a:pt x="0" y="0"/>
                </a:moveTo>
                <a:lnTo>
                  <a:pt x="291" y="0"/>
                </a:lnTo>
                <a:lnTo>
                  <a:pt x="291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p7"/>
          <p:cNvSpPr/>
          <p:nvPr/>
        </p:nvSpPr>
        <p:spPr>
          <a:xfrm>
            <a:off x="5402292" y="4755816"/>
            <a:ext cx="416221" cy="384759"/>
          </a:xfrm>
          <a:custGeom>
            <a:rect b="b" l="l" r="r" t="t"/>
            <a:pathLst>
              <a:path extrusionOk="0" h="269" w="291">
                <a:moveTo>
                  <a:pt x="0" y="0"/>
                </a:moveTo>
                <a:lnTo>
                  <a:pt x="290" y="0"/>
                </a:lnTo>
                <a:lnTo>
                  <a:pt x="290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p7"/>
          <p:cNvSpPr/>
          <p:nvPr/>
        </p:nvSpPr>
        <p:spPr>
          <a:xfrm>
            <a:off x="5817083" y="4755816"/>
            <a:ext cx="417651" cy="384759"/>
          </a:xfrm>
          <a:custGeom>
            <a:rect b="b" l="l" r="r" t="t"/>
            <a:pathLst>
              <a:path extrusionOk="0" h="269" w="292">
                <a:moveTo>
                  <a:pt x="0" y="0"/>
                </a:moveTo>
                <a:lnTo>
                  <a:pt x="291" y="0"/>
                </a:lnTo>
                <a:lnTo>
                  <a:pt x="291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p7"/>
          <p:cNvSpPr/>
          <p:nvPr/>
        </p:nvSpPr>
        <p:spPr>
          <a:xfrm>
            <a:off x="6233304" y="4755816"/>
            <a:ext cx="416221" cy="384759"/>
          </a:xfrm>
          <a:custGeom>
            <a:rect b="b" l="l" r="r" t="t"/>
            <a:pathLst>
              <a:path extrusionOk="0" h="269" w="291">
                <a:moveTo>
                  <a:pt x="0" y="0"/>
                </a:moveTo>
                <a:lnTo>
                  <a:pt x="290" y="0"/>
                </a:lnTo>
                <a:lnTo>
                  <a:pt x="290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p7"/>
          <p:cNvSpPr/>
          <p:nvPr/>
        </p:nvSpPr>
        <p:spPr>
          <a:xfrm>
            <a:off x="6648095" y="4755816"/>
            <a:ext cx="417651" cy="384759"/>
          </a:xfrm>
          <a:custGeom>
            <a:rect b="b" l="l" r="r" t="t"/>
            <a:pathLst>
              <a:path extrusionOk="0" h="269" w="292">
                <a:moveTo>
                  <a:pt x="0" y="0"/>
                </a:moveTo>
                <a:lnTo>
                  <a:pt x="291" y="0"/>
                </a:lnTo>
                <a:lnTo>
                  <a:pt x="291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p7"/>
          <p:cNvSpPr/>
          <p:nvPr/>
        </p:nvSpPr>
        <p:spPr>
          <a:xfrm>
            <a:off x="7064316" y="4755816"/>
            <a:ext cx="417651" cy="384759"/>
          </a:xfrm>
          <a:custGeom>
            <a:rect b="b" l="l" r="r" t="t"/>
            <a:pathLst>
              <a:path extrusionOk="0" h="269" w="292">
                <a:moveTo>
                  <a:pt x="0" y="0"/>
                </a:moveTo>
                <a:lnTo>
                  <a:pt x="291" y="0"/>
                </a:lnTo>
                <a:lnTo>
                  <a:pt x="291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p7"/>
          <p:cNvSpPr/>
          <p:nvPr/>
        </p:nvSpPr>
        <p:spPr>
          <a:xfrm>
            <a:off x="7480537" y="4755816"/>
            <a:ext cx="416221" cy="384759"/>
          </a:xfrm>
          <a:custGeom>
            <a:rect b="b" l="l" r="r" t="t"/>
            <a:pathLst>
              <a:path extrusionOk="0" h="269" w="291">
                <a:moveTo>
                  <a:pt x="0" y="0"/>
                </a:moveTo>
                <a:lnTo>
                  <a:pt x="290" y="0"/>
                </a:lnTo>
                <a:lnTo>
                  <a:pt x="290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p7"/>
          <p:cNvSpPr/>
          <p:nvPr/>
        </p:nvSpPr>
        <p:spPr>
          <a:xfrm>
            <a:off x="7895337" y="4755816"/>
            <a:ext cx="417651" cy="384759"/>
          </a:xfrm>
          <a:custGeom>
            <a:rect b="b" l="l" r="r" t="t"/>
            <a:pathLst>
              <a:path extrusionOk="0" h="269" w="292">
                <a:moveTo>
                  <a:pt x="0" y="0"/>
                </a:moveTo>
                <a:lnTo>
                  <a:pt x="291" y="0"/>
                </a:lnTo>
                <a:lnTo>
                  <a:pt x="291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p7"/>
          <p:cNvSpPr/>
          <p:nvPr/>
        </p:nvSpPr>
        <p:spPr>
          <a:xfrm>
            <a:off x="8311558" y="4755816"/>
            <a:ext cx="417651" cy="384759"/>
          </a:xfrm>
          <a:custGeom>
            <a:rect b="b" l="l" r="r" t="t"/>
            <a:pathLst>
              <a:path extrusionOk="0" h="269" w="292">
                <a:moveTo>
                  <a:pt x="0" y="0"/>
                </a:moveTo>
                <a:lnTo>
                  <a:pt x="291" y="0"/>
                </a:lnTo>
                <a:lnTo>
                  <a:pt x="291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p7"/>
          <p:cNvSpPr/>
          <p:nvPr/>
        </p:nvSpPr>
        <p:spPr>
          <a:xfrm>
            <a:off x="8727779" y="4755816"/>
            <a:ext cx="416221" cy="384759"/>
          </a:xfrm>
          <a:custGeom>
            <a:rect b="b" l="l" r="r" t="t"/>
            <a:pathLst>
              <a:path extrusionOk="0" h="269" w="291">
                <a:moveTo>
                  <a:pt x="0" y="0"/>
                </a:moveTo>
                <a:lnTo>
                  <a:pt x="290" y="0"/>
                </a:lnTo>
                <a:lnTo>
                  <a:pt x="290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p7"/>
          <p:cNvSpPr/>
          <p:nvPr/>
        </p:nvSpPr>
        <p:spPr>
          <a:xfrm rot="-5400000">
            <a:off x="6522147" y="1981078"/>
            <a:ext cx="4813626" cy="728850"/>
          </a:xfrm>
          <a:custGeom>
            <a:rect b="b" l="l" r="r" t="t"/>
            <a:pathLst>
              <a:path extrusionOk="0" h="675" w="4458">
                <a:moveTo>
                  <a:pt x="2" y="145"/>
                </a:moveTo>
                <a:lnTo>
                  <a:pt x="63" y="48"/>
                </a:lnTo>
                <a:cubicBezTo>
                  <a:pt x="90" y="4"/>
                  <a:pt x="159" y="4"/>
                  <a:pt x="186" y="48"/>
                </a:cubicBezTo>
                <a:lnTo>
                  <a:pt x="187" y="50"/>
                </a:lnTo>
                <a:cubicBezTo>
                  <a:pt x="214" y="94"/>
                  <a:pt x="283" y="94"/>
                  <a:pt x="310" y="50"/>
                </a:cubicBezTo>
                <a:lnTo>
                  <a:pt x="311" y="48"/>
                </a:lnTo>
                <a:cubicBezTo>
                  <a:pt x="338" y="4"/>
                  <a:pt x="407" y="4"/>
                  <a:pt x="434" y="48"/>
                </a:cubicBezTo>
                <a:lnTo>
                  <a:pt x="435" y="48"/>
                </a:lnTo>
                <a:cubicBezTo>
                  <a:pt x="462" y="92"/>
                  <a:pt x="530" y="92"/>
                  <a:pt x="557" y="48"/>
                </a:cubicBezTo>
                <a:lnTo>
                  <a:pt x="559" y="46"/>
                </a:lnTo>
                <a:cubicBezTo>
                  <a:pt x="586" y="3"/>
                  <a:pt x="654" y="3"/>
                  <a:pt x="681" y="46"/>
                </a:cubicBezTo>
                <a:lnTo>
                  <a:pt x="682" y="48"/>
                </a:lnTo>
                <a:cubicBezTo>
                  <a:pt x="710" y="92"/>
                  <a:pt x="778" y="92"/>
                  <a:pt x="805" y="48"/>
                </a:cubicBezTo>
                <a:lnTo>
                  <a:pt x="806" y="46"/>
                </a:lnTo>
                <a:cubicBezTo>
                  <a:pt x="834" y="3"/>
                  <a:pt x="902" y="3"/>
                  <a:pt x="929" y="46"/>
                </a:cubicBezTo>
                <a:lnTo>
                  <a:pt x="930" y="48"/>
                </a:lnTo>
                <a:cubicBezTo>
                  <a:pt x="957" y="92"/>
                  <a:pt x="1026" y="92"/>
                  <a:pt x="1053" y="48"/>
                </a:cubicBezTo>
                <a:lnTo>
                  <a:pt x="1054" y="46"/>
                </a:lnTo>
                <a:cubicBezTo>
                  <a:pt x="1081" y="3"/>
                  <a:pt x="1149" y="3"/>
                  <a:pt x="1176" y="46"/>
                </a:cubicBezTo>
                <a:lnTo>
                  <a:pt x="1178" y="48"/>
                </a:lnTo>
                <a:cubicBezTo>
                  <a:pt x="1205" y="91"/>
                  <a:pt x="1273" y="91"/>
                  <a:pt x="1300" y="48"/>
                </a:cubicBezTo>
                <a:lnTo>
                  <a:pt x="1301" y="46"/>
                </a:lnTo>
                <a:cubicBezTo>
                  <a:pt x="1328" y="3"/>
                  <a:pt x="1397" y="3"/>
                  <a:pt x="1424" y="46"/>
                </a:cubicBezTo>
                <a:lnTo>
                  <a:pt x="1425" y="48"/>
                </a:lnTo>
                <a:cubicBezTo>
                  <a:pt x="1452" y="91"/>
                  <a:pt x="1520" y="91"/>
                  <a:pt x="1548" y="48"/>
                </a:cubicBezTo>
                <a:lnTo>
                  <a:pt x="1549" y="46"/>
                </a:lnTo>
                <a:cubicBezTo>
                  <a:pt x="1576" y="2"/>
                  <a:pt x="1644" y="2"/>
                  <a:pt x="1672" y="46"/>
                </a:cubicBezTo>
                <a:lnTo>
                  <a:pt x="1673" y="48"/>
                </a:lnTo>
                <a:cubicBezTo>
                  <a:pt x="1700" y="91"/>
                  <a:pt x="1768" y="91"/>
                  <a:pt x="1796" y="48"/>
                </a:cubicBezTo>
                <a:lnTo>
                  <a:pt x="1796" y="46"/>
                </a:lnTo>
                <a:cubicBezTo>
                  <a:pt x="1824" y="3"/>
                  <a:pt x="1892" y="3"/>
                  <a:pt x="1919" y="46"/>
                </a:cubicBezTo>
                <a:lnTo>
                  <a:pt x="1920" y="48"/>
                </a:lnTo>
                <a:cubicBezTo>
                  <a:pt x="1947" y="91"/>
                  <a:pt x="2015" y="91"/>
                  <a:pt x="2043" y="48"/>
                </a:cubicBezTo>
                <a:lnTo>
                  <a:pt x="2044" y="46"/>
                </a:lnTo>
                <a:cubicBezTo>
                  <a:pt x="2071" y="2"/>
                  <a:pt x="2139" y="2"/>
                  <a:pt x="2167" y="46"/>
                </a:cubicBezTo>
                <a:lnTo>
                  <a:pt x="2168" y="48"/>
                </a:lnTo>
                <a:cubicBezTo>
                  <a:pt x="2195" y="91"/>
                  <a:pt x="2264" y="91"/>
                  <a:pt x="2291" y="48"/>
                </a:cubicBezTo>
                <a:lnTo>
                  <a:pt x="2292" y="46"/>
                </a:lnTo>
                <a:cubicBezTo>
                  <a:pt x="2319" y="3"/>
                  <a:pt x="2387" y="3"/>
                  <a:pt x="2414" y="46"/>
                </a:cubicBezTo>
                <a:lnTo>
                  <a:pt x="2415" y="48"/>
                </a:lnTo>
                <a:cubicBezTo>
                  <a:pt x="2443" y="91"/>
                  <a:pt x="2511" y="91"/>
                  <a:pt x="2538" y="48"/>
                </a:cubicBezTo>
                <a:lnTo>
                  <a:pt x="2539" y="46"/>
                </a:lnTo>
                <a:cubicBezTo>
                  <a:pt x="2566" y="3"/>
                  <a:pt x="2635" y="3"/>
                  <a:pt x="2662" y="46"/>
                </a:cubicBezTo>
                <a:lnTo>
                  <a:pt x="2663" y="48"/>
                </a:lnTo>
                <a:cubicBezTo>
                  <a:pt x="2690" y="92"/>
                  <a:pt x="2758" y="92"/>
                  <a:pt x="2785" y="48"/>
                </a:cubicBezTo>
                <a:lnTo>
                  <a:pt x="2787" y="46"/>
                </a:lnTo>
                <a:cubicBezTo>
                  <a:pt x="2814" y="3"/>
                  <a:pt x="2882" y="3"/>
                  <a:pt x="2909" y="46"/>
                </a:cubicBezTo>
                <a:lnTo>
                  <a:pt x="2910" y="48"/>
                </a:lnTo>
                <a:cubicBezTo>
                  <a:pt x="2938" y="92"/>
                  <a:pt x="3006" y="92"/>
                  <a:pt x="3033" y="48"/>
                </a:cubicBezTo>
                <a:lnTo>
                  <a:pt x="3034" y="46"/>
                </a:lnTo>
                <a:cubicBezTo>
                  <a:pt x="3062" y="3"/>
                  <a:pt x="3130" y="3"/>
                  <a:pt x="3157" y="46"/>
                </a:cubicBezTo>
                <a:lnTo>
                  <a:pt x="3158" y="48"/>
                </a:lnTo>
                <a:cubicBezTo>
                  <a:pt x="3186" y="92"/>
                  <a:pt x="3254" y="92"/>
                  <a:pt x="3281" y="48"/>
                </a:cubicBezTo>
                <a:lnTo>
                  <a:pt x="3282" y="47"/>
                </a:lnTo>
                <a:cubicBezTo>
                  <a:pt x="3309" y="3"/>
                  <a:pt x="3377" y="3"/>
                  <a:pt x="3405" y="47"/>
                </a:cubicBezTo>
                <a:lnTo>
                  <a:pt x="3405" y="48"/>
                </a:lnTo>
                <a:cubicBezTo>
                  <a:pt x="3433" y="92"/>
                  <a:pt x="3501" y="92"/>
                  <a:pt x="3528" y="48"/>
                </a:cubicBezTo>
                <a:lnTo>
                  <a:pt x="3529" y="46"/>
                </a:lnTo>
                <a:cubicBezTo>
                  <a:pt x="3557" y="3"/>
                  <a:pt x="3625" y="3"/>
                  <a:pt x="3652" y="46"/>
                </a:cubicBezTo>
                <a:lnTo>
                  <a:pt x="3653" y="48"/>
                </a:lnTo>
                <a:cubicBezTo>
                  <a:pt x="3680" y="92"/>
                  <a:pt x="3748" y="92"/>
                  <a:pt x="3776" y="48"/>
                </a:cubicBezTo>
                <a:lnTo>
                  <a:pt x="3777" y="46"/>
                </a:lnTo>
                <a:cubicBezTo>
                  <a:pt x="3804" y="3"/>
                  <a:pt x="3872" y="3"/>
                  <a:pt x="3900" y="47"/>
                </a:cubicBezTo>
                <a:cubicBezTo>
                  <a:pt x="3927" y="91"/>
                  <a:pt x="3996" y="91"/>
                  <a:pt x="4023" y="46"/>
                </a:cubicBezTo>
                <a:lnTo>
                  <a:pt x="4024" y="44"/>
                </a:lnTo>
                <a:cubicBezTo>
                  <a:pt x="4051" y="0"/>
                  <a:pt x="4121" y="0"/>
                  <a:pt x="4148" y="44"/>
                </a:cubicBezTo>
                <a:lnTo>
                  <a:pt x="4149" y="46"/>
                </a:lnTo>
                <a:cubicBezTo>
                  <a:pt x="4176" y="91"/>
                  <a:pt x="4245" y="91"/>
                  <a:pt x="4272" y="47"/>
                </a:cubicBezTo>
                <a:cubicBezTo>
                  <a:pt x="4300" y="3"/>
                  <a:pt x="4368" y="3"/>
                  <a:pt x="4395" y="47"/>
                </a:cubicBezTo>
                <a:lnTo>
                  <a:pt x="4457" y="146"/>
                </a:lnTo>
                <a:lnTo>
                  <a:pt x="4457" y="147"/>
                </a:lnTo>
                <a:lnTo>
                  <a:pt x="4457" y="671"/>
                </a:lnTo>
                <a:cubicBezTo>
                  <a:pt x="4457" y="673"/>
                  <a:pt x="4456" y="674"/>
                  <a:pt x="4454" y="674"/>
                </a:cubicBezTo>
                <a:lnTo>
                  <a:pt x="3" y="674"/>
                </a:lnTo>
                <a:cubicBezTo>
                  <a:pt x="2" y="674"/>
                  <a:pt x="0" y="673"/>
                  <a:pt x="0" y="671"/>
                </a:cubicBezTo>
                <a:lnTo>
                  <a:pt x="0" y="147"/>
                </a:lnTo>
                <a:cubicBezTo>
                  <a:pt x="1" y="146"/>
                  <a:pt x="1" y="146"/>
                  <a:pt x="2" y="145"/>
                </a:cubicBezTo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7"/>
          <p:cNvSpPr/>
          <p:nvPr/>
        </p:nvSpPr>
        <p:spPr>
          <a:xfrm>
            <a:off x="0" y="4367566"/>
            <a:ext cx="416221" cy="384759"/>
          </a:xfrm>
          <a:custGeom>
            <a:rect b="b" l="l" r="r" t="t"/>
            <a:pathLst>
              <a:path extrusionOk="0" h="269" w="291">
                <a:moveTo>
                  <a:pt x="0" y="0"/>
                </a:moveTo>
                <a:lnTo>
                  <a:pt x="290" y="0"/>
                </a:lnTo>
                <a:lnTo>
                  <a:pt x="290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p7"/>
          <p:cNvSpPr/>
          <p:nvPr/>
        </p:nvSpPr>
        <p:spPr>
          <a:xfrm>
            <a:off x="414791" y="4367566"/>
            <a:ext cx="417651" cy="384759"/>
          </a:xfrm>
          <a:custGeom>
            <a:rect b="b" l="l" r="r" t="t"/>
            <a:pathLst>
              <a:path extrusionOk="0" h="269" w="292">
                <a:moveTo>
                  <a:pt x="0" y="0"/>
                </a:moveTo>
                <a:lnTo>
                  <a:pt x="291" y="0"/>
                </a:lnTo>
                <a:lnTo>
                  <a:pt x="291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p7"/>
          <p:cNvSpPr/>
          <p:nvPr/>
        </p:nvSpPr>
        <p:spPr>
          <a:xfrm rot="5400000">
            <a:off x="-27335" y="15720"/>
            <a:ext cx="416221" cy="384759"/>
          </a:xfrm>
          <a:custGeom>
            <a:rect b="b" l="l" r="r" t="t"/>
            <a:pathLst>
              <a:path extrusionOk="0" h="269" w="291">
                <a:moveTo>
                  <a:pt x="0" y="0"/>
                </a:moveTo>
                <a:lnTo>
                  <a:pt x="290" y="0"/>
                </a:lnTo>
                <a:lnTo>
                  <a:pt x="290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p7"/>
          <p:cNvSpPr/>
          <p:nvPr/>
        </p:nvSpPr>
        <p:spPr>
          <a:xfrm rot="5400000">
            <a:off x="360915" y="15720"/>
            <a:ext cx="416221" cy="384759"/>
          </a:xfrm>
          <a:custGeom>
            <a:rect b="b" l="l" r="r" t="t"/>
            <a:pathLst>
              <a:path extrusionOk="0" h="269" w="291">
                <a:moveTo>
                  <a:pt x="0" y="0"/>
                </a:moveTo>
                <a:lnTo>
                  <a:pt x="290" y="0"/>
                </a:lnTo>
                <a:lnTo>
                  <a:pt x="290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p7"/>
          <p:cNvSpPr/>
          <p:nvPr/>
        </p:nvSpPr>
        <p:spPr>
          <a:xfrm>
            <a:off x="8891688" y="2079226"/>
            <a:ext cx="252300" cy="252300"/>
          </a:xfrm>
          <a:prstGeom prst="mathPlus">
            <a:avLst>
              <a:gd fmla="val 10407" name="adj1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8"/>
          <p:cNvSpPr txBox="1"/>
          <p:nvPr>
            <p:ph type="title"/>
          </p:nvPr>
        </p:nvSpPr>
        <p:spPr>
          <a:xfrm>
            <a:off x="713250" y="1980450"/>
            <a:ext cx="7717500" cy="118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5" name="Google Shape;135;p8"/>
          <p:cNvSpPr/>
          <p:nvPr/>
        </p:nvSpPr>
        <p:spPr>
          <a:xfrm rot="-5400000">
            <a:off x="590658" y="553109"/>
            <a:ext cx="487625" cy="460400"/>
          </a:xfrm>
          <a:custGeom>
            <a:rect b="b" l="l" r="r" t="t"/>
            <a:pathLst>
              <a:path extrusionOk="0" h="1601" w="1806">
                <a:moveTo>
                  <a:pt x="940" y="65"/>
                </a:moveTo>
                <a:lnTo>
                  <a:pt x="1104" y="15"/>
                </a:lnTo>
                <a:cubicBezTo>
                  <a:pt x="1154" y="0"/>
                  <a:pt x="1208" y="16"/>
                  <a:pt x="1239" y="55"/>
                </a:cubicBezTo>
                <a:lnTo>
                  <a:pt x="1340" y="185"/>
                </a:lnTo>
                <a:cubicBezTo>
                  <a:pt x="1355" y="205"/>
                  <a:pt x="1376" y="219"/>
                  <a:pt x="1401" y="226"/>
                </a:cubicBezTo>
                <a:lnTo>
                  <a:pt x="1566" y="274"/>
                </a:lnTo>
                <a:cubicBezTo>
                  <a:pt x="1615" y="289"/>
                  <a:pt x="1649" y="332"/>
                  <a:pt x="1649" y="380"/>
                </a:cubicBezTo>
                <a:lnTo>
                  <a:pt x="1648" y="540"/>
                </a:lnTo>
                <a:cubicBezTo>
                  <a:pt x="1648" y="564"/>
                  <a:pt x="1656" y="587"/>
                  <a:pt x="1671" y="606"/>
                </a:cubicBezTo>
                <a:lnTo>
                  <a:pt x="1773" y="735"/>
                </a:lnTo>
                <a:cubicBezTo>
                  <a:pt x="1805" y="774"/>
                  <a:pt x="1805" y="827"/>
                  <a:pt x="1773" y="866"/>
                </a:cubicBezTo>
                <a:lnTo>
                  <a:pt x="1671" y="994"/>
                </a:lnTo>
                <a:cubicBezTo>
                  <a:pt x="1656" y="1013"/>
                  <a:pt x="1648" y="1036"/>
                  <a:pt x="1648" y="1060"/>
                </a:cubicBezTo>
                <a:lnTo>
                  <a:pt x="1649" y="1220"/>
                </a:lnTo>
                <a:cubicBezTo>
                  <a:pt x="1649" y="1268"/>
                  <a:pt x="1615" y="1311"/>
                  <a:pt x="1566" y="1326"/>
                </a:cubicBezTo>
                <a:lnTo>
                  <a:pt x="1401" y="1374"/>
                </a:lnTo>
                <a:cubicBezTo>
                  <a:pt x="1376" y="1381"/>
                  <a:pt x="1355" y="1396"/>
                  <a:pt x="1340" y="1415"/>
                </a:cubicBezTo>
                <a:lnTo>
                  <a:pt x="1239" y="1545"/>
                </a:lnTo>
                <a:cubicBezTo>
                  <a:pt x="1208" y="1584"/>
                  <a:pt x="1154" y="1600"/>
                  <a:pt x="1104" y="1585"/>
                </a:cubicBezTo>
                <a:lnTo>
                  <a:pt x="940" y="1535"/>
                </a:lnTo>
                <a:cubicBezTo>
                  <a:pt x="915" y="1527"/>
                  <a:pt x="889" y="1527"/>
                  <a:pt x="865" y="1535"/>
                </a:cubicBezTo>
                <a:lnTo>
                  <a:pt x="700" y="1585"/>
                </a:lnTo>
                <a:cubicBezTo>
                  <a:pt x="651" y="1600"/>
                  <a:pt x="596" y="1584"/>
                  <a:pt x="566" y="1545"/>
                </a:cubicBezTo>
                <a:lnTo>
                  <a:pt x="465" y="1415"/>
                </a:lnTo>
                <a:cubicBezTo>
                  <a:pt x="450" y="1395"/>
                  <a:pt x="428" y="1381"/>
                  <a:pt x="404" y="1374"/>
                </a:cubicBezTo>
                <a:lnTo>
                  <a:pt x="239" y="1326"/>
                </a:lnTo>
                <a:cubicBezTo>
                  <a:pt x="189" y="1311"/>
                  <a:pt x="155" y="1268"/>
                  <a:pt x="156" y="1220"/>
                </a:cubicBezTo>
                <a:lnTo>
                  <a:pt x="157" y="1060"/>
                </a:lnTo>
                <a:cubicBezTo>
                  <a:pt x="157" y="1036"/>
                  <a:pt x="149" y="1013"/>
                  <a:pt x="134" y="994"/>
                </a:cubicBezTo>
                <a:lnTo>
                  <a:pt x="31" y="866"/>
                </a:lnTo>
                <a:cubicBezTo>
                  <a:pt x="0" y="827"/>
                  <a:pt x="0" y="774"/>
                  <a:pt x="31" y="735"/>
                </a:cubicBezTo>
                <a:lnTo>
                  <a:pt x="134" y="606"/>
                </a:lnTo>
                <a:cubicBezTo>
                  <a:pt x="149" y="587"/>
                  <a:pt x="157" y="564"/>
                  <a:pt x="157" y="540"/>
                </a:cubicBezTo>
                <a:lnTo>
                  <a:pt x="156" y="380"/>
                </a:lnTo>
                <a:cubicBezTo>
                  <a:pt x="156" y="332"/>
                  <a:pt x="189" y="289"/>
                  <a:pt x="239" y="274"/>
                </a:cubicBezTo>
                <a:lnTo>
                  <a:pt x="404" y="226"/>
                </a:lnTo>
                <a:cubicBezTo>
                  <a:pt x="428" y="219"/>
                  <a:pt x="450" y="205"/>
                  <a:pt x="465" y="185"/>
                </a:cubicBezTo>
                <a:lnTo>
                  <a:pt x="566" y="55"/>
                </a:lnTo>
                <a:cubicBezTo>
                  <a:pt x="596" y="16"/>
                  <a:pt x="651" y="0"/>
                  <a:pt x="700" y="15"/>
                </a:cubicBezTo>
                <a:lnTo>
                  <a:pt x="865" y="65"/>
                </a:lnTo>
                <a:cubicBezTo>
                  <a:pt x="889" y="73"/>
                  <a:pt x="915" y="73"/>
                  <a:pt x="940" y="65"/>
                </a:cubicBezTo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8"/>
          <p:cNvSpPr/>
          <p:nvPr/>
        </p:nvSpPr>
        <p:spPr>
          <a:xfrm>
            <a:off x="3450" y="2998"/>
            <a:ext cx="416221" cy="384759"/>
          </a:xfrm>
          <a:custGeom>
            <a:rect b="b" l="l" r="r" t="t"/>
            <a:pathLst>
              <a:path extrusionOk="0" h="269" w="291">
                <a:moveTo>
                  <a:pt x="0" y="0"/>
                </a:moveTo>
                <a:lnTo>
                  <a:pt x="290" y="0"/>
                </a:lnTo>
                <a:lnTo>
                  <a:pt x="290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p8"/>
          <p:cNvSpPr/>
          <p:nvPr/>
        </p:nvSpPr>
        <p:spPr>
          <a:xfrm>
            <a:off x="418241" y="2998"/>
            <a:ext cx="417651" cy="384759"/>
          </a:xfrm>
          <a:custGeom>
            <a:rect b="b" l="l" r="r" t="t"/>
            <a:pathLst>
              <a:path extrusionOk="0" h="269" w="292">
                <a:moveTo>
                  <a:pt x="0" y="0"/>
                </a:moveTo>
                <a:lnTo>
                  <a:pt x="291" y="0"/>
                </a:lnTo>
                <a:lnTo>
                  <a:pt x="291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p8"/>
          <p:cNvSpPr/>
          <p:nvPr/>
        </p:nvSpPr>
        <p:spPr>
          <a:xfrm>
            <a:off x="834462" y="2998"/>
            <a:ext cx="416221" cy="384759"/>
          </a:xfrm>
          <a:custGeom>
            <a:rect b="b" l="l" r="r" t="t"/>
            <a:pathLst>
              <a:path extrusionOk="0" h="269" w="291">
                <a:moveTo>
                  <a:pt x="0" y="0"/>
                </a:moveTo>
                <a:lnTo>
                  <a:pt x="290" y="0"/>
                </a:lnTo>
                <a:lnTo>
                  <a:pt x="290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p8"/>
          <p:cNvSpPr/>
          <p:nvPr/>
        </p:nvSpPr>
        <p:spPr>
          <a:xfrm>
            <a:off x="1249253" y="2998"/>
            <a:ext cx="417651" cy="384759"/>
          </a:xfrm>
          <a:custGeom>
            <a:rect b="b" l="l" r="r" t="t"/>
            <a:pathLst>
              <a:path extrusionOk="0" h="269" w="292">
                <a:moveTo>
                  <a:pt x="0" y="0"/>
                </a:moveTo>
                <a:lnTo>
                  <a:pt x="291" y="0"/>
                </a:lnTo>
                <a:lnTo>
                  <a:pt x="291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p8"/>
          <p:cNvSpPr/>
          <p:nvPr/>
        </p:nvSpPr>
        <p:spPr>
          <a:xfrm>
            <a:off x="1665474" y="2998"/>
            <a:ext cx="416221" cy="384759"/>
          </a:xfrm>
          <a:custGeom>
            <a:rect b="b" l="l" r="r" t="t"/>
            <a:pathLst>
              <a:path extrusionOk="0" h="269" w="291">
                <a:moveTo>
                  <a:pt x="0" y="0"/>
                </a:moveTo>
                <a:lnTo>
                  <a:pt x="290" y="0"/>
                </a:lnTo>
                <a:lnTo>
                  <a:pt x="290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p8"/>
          <p:cNvSpPr/>
          <p:nvPr/>
        </p:nvSpPr>
        <p:spPr>
          <a:xfrm>
            <a:off x="2080264" y="2998"/>
            <a:ext cx="417651" cy="384759"/>
          </a:xfrm>
          <a:custGeom>
            <a:rect b="b" l="l" r="r" t="t"/>
            <a:pathLst>
              <a:path extrusionOk="0" h="269" w="292">
                <a:moveTo>
                  <a:pt x="0" y="0"/>
                </a:moveTo>
                <a:lnTo>
                  <a:pt x="291" y="0"/>
                </a:lnTo>
                <a:lnTo>
                  <a:pt x="291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p8"/>
          <p:cNvSpPr/>
          <p:nvPr/>
        </p:nvSpPr>
        <p:spPr>
          <a:xfrm>
            <a:off x="2496486" y="2998"/>
            <a:ext cx="416221" cy="384759"/>
          </a:xfrm>
          <a:custGeom>
            <a:rect b="b" l="l" r="r" t="t"/>
            <a:pathLst>
              <a:path extrusionOk="0" h="269" w="291">
                <a:moveTo>
                  <a:pt x="0" y="0"/>
                </a:moveTo>
                <a:lnTo>
                  <a:pt x="290" y="0"/>
                </a:lnTo>
                <a:lnTo>
                  <a:pt x="290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p8"/>
          <p:cNvSpPr/>
          <p:nvPr/>
        </p:nvSpPr>
        <p:spPr>
          <a:xfrm>
            <a:off x="2911276" y="2998"/>
            <a:ext cx="417651" cy="384759"/>
          </a:xfrm>
          <a:custGeom>
            <a:rect b="b" l="l" r="r" t="t"/>
            <a:pathLst>
              <a:path extrusionOk="0" h="269" w="292">
                <a:moveTo>
                  <a:pt x="0" y="0"/>
                </a:moveTo>
                <a:lnTo>
                  <a:pt x="291" y="0"/>
                </a:lnTo>
                <a:lnTo>
                  <a:pt x="291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p8"/>
          <p:cNvSpPr/>
          <p:nvPr/>
        </p:nvSpPr>
        <p:spPr>
          <a:xfrm>
            <a:off x="3327497" y="2998"/>
            <a:ext cx="417651" cy="384759"/>
          </a:xfrm>
          <a:custGeom>
            <a:rect b="b" l="l" r="r" t="t"/>
            <a:pathLst>
              <a:path extrusionOk="0" h="269" w="292">
                <a:moveTo>
                  <a:pt x="0" y="0"/>
                </a:moveTo>
                <a:lnTo>
                  <a:pt x="291" y="0"/>
                </a:lnTo>
                <a:lnTo>
                  <a:pt x="291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p8"/>
          <p:cNvSpPr/>
          <p:nvPr/>
        </p:nvSpPr>
        <p:spPr>
          <a:xfrm>
            <a:off x="3743718" y="2998"/>
            <a:ext cx="416221" cy="384759"/>
          </a:xfrm>
          <a:custGeom>
            <a:rect b="b" l="l" r="r" t="t"/>
            <a:pathLst>
              <a:path extrusionOk="0" h="269" w="291">
                <a:moveTo>
                  <a:pt x="0" y="0"/>
                </a:moveTo>
                <a:lnTo>
                  <a:pt x="290" y="0"/>
                </a:lnTo>
                <a:lnTo>
                  <a:pt x="290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p8"/>
          <p:cNvSpPr/>
          <p:nvPr/>
        </p:nvSpPr>
        <p:spPr>
          <a:xfrm>
            <a:off x="4158509" y="2998"/>
            <a:ext cx="417651" cy="384759"/>
          </a:xfrm>
          <a:custGeom>
            <a:rect b="b" l="l" r="r" t="t"/>
            <a:pathLst>
              <a:path extrusionOk="0" h="269" w="292">
                <a:moveTo>
                  <a:pt x="0" y="0"/>
                </a:moveTo>
                <a:lnTo>
                  <a:pt x="291" y="0"/>
                </a:lnTo>
                <a:lnTo>
                  <a:pt x="291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p8"/>
          <p:cNvSpPr/>
          <p:nvPr/>
        </p:nvSpPr>
        <p:spPr>
          <a:xfrm>
            <a:off x="4574730" y="2998"/>
            <a:ext cx="416221" cy="384759"/>
          </a:xfrm>
          <a:custGeom>
            <a:rect b="b" l="l" r="r" t="t"/>
            <a:pathLst>
              <a:path extrusionOk="0" h="269" w="291">
                <a:moveTo>
                  <a:pt x="0" y="0"/>
                </a:moveTo>
                <a:lnTo>
                  <a:pt x="290" y="0"/>
                </a:lnTo>
                <a:lnTo>
                  <a:pt x="290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p8"/>
          <p:cNvSpPr/>
          <p:nvPr/>
        </p:nvSpPr>
        <p:spPr>
          <a:xfrm>
            <a:off x="4989521" y="2998"/>
            <a:ext cx="417651" cy="384759"/>
          </a:xfrm>
          <a:custGeom>
            <a:rect b="b" l="l" r="r" t="t"/>
            <a:pathLst>
              <a:path extrusionOk="0" h="269" w="292">
                <a:moveTo>
                  <a:pt x="0" y="0"/>
                </a:moveTo>
                <a:lnTo>
                  <a:pt x="291" y="0"/>
                </a:lnTo>
                <a:lnTo>
                  <a:pt x="291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p8"/>
          <p:cNvSpPr/>
          <p:nvPr/>
        </p:nvSpPr>
        <p:spPr>
          <a:xfrm>
            <a:off x="5405742" y="2998"/>
            <a:ext cx="416221" cy="384759"/>
          </a:xfrm>
          <a:custGeom>
            <a:rect b="b" l="l" r="r" t="t"/>
            <a:pathLst>
              <a:path extrusionOk="0" h="269" w="291">
                <a:moveTo>
                  <a:pt x="0" y="0"/>
                </a:moveTo>
                <a:lnTo>
                  <a:pt x="290" y="0"/>
                </a:lnTo>
                <a:lnTo>
                  <a:pt x="290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p8"/>
          <p:cNvSpPr/>
          <p:nvPr/>
        </p:nvSpPr>
        <p:spPr>
          <a:xfrm>
            <a:off x="5820533" y="2998"/>
            <a:ext cx="417651" cy="384759"/>
          </a:xfrm>
          <a:custGeom>
            <a:rect b="b" l="l" r="r" t="t"/>
            <a:pathLst>
              <a:path extrusionOk="0" h="269" w="292">
                <a:moveTo>
                  <a:pt x="0" y="0"/>
                </a:moveTo>
                <a:lnTo>
                  <a:pt x="291" y="0"/>
                </a:lnTo>
                <a:lnTo>
                  <a:pt x="291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p8"/>
          <p:cNvSpPr/>
          <p:nvPr/>
        </p:nvSpPr>
        <p:spPr>
          <a:xfrm>
            <a:off x="6236754" y="2998"/>
            <a:ext cx="416221" cy="384759"/>
          </a:xfrm>
          <a:custGeom>
            <a:rect b="b" l="l" r="r" t="t"/>
            <a:pathLst>
              <a:path extrusionOk="0" h="269" w="291">
                <a:moveTo>
                  <a:pt x="0" y="0"/>
                </a:moveTo>
                <a:lnTo>
                  <a:pt x="290" y="0"/>
                </a:lnTo>
                <a:lnTo>
                  <a:pt x="290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p8"/>
          <p:cNvSpPr/>
          <p:nvPr/>
        </p:nvSpPr>
        <p:spPr>
          <a:xfrm>
            <a:off x="6651545" y="2998"/>
            <a:ext cx="417651" cy="384759"/>
          </a:xfrm>
          <a:custGeom>
            <a:rect b="b" l="l" r="r" t="t"/>
            <a:pathLst>
              <a:path extrusionOk="0" h="269" w="292">
                <a:moveTo>
                  <a:pt x="0" y="0"/>
                </a:moveTo>
                <a:lnTo>
                  <a:pt x="291" y="0"/>
                </a:lnTo>
                <a:lnTo>
                  <a:pt x="291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p8"/>
          <p:cNvSpPr/>
          <p:nvPr/>
        </p:nvSpPr>
        <p:spPr>
          <a:xfrm>
            <a:off x="7067766" y="2998"/>
            <a:ext cx="417651" cy="384759"/>
          </a:xfrm>
          <a:custGeom>
            <a:rect b="b" l="l" r="r" t="t"/>
            <a:pathLst>
              <a:path extrusionOk="0" h="269" w="292">
                <a:moveTo>
                  <a:pt x="0" y="0"/>
                </a:moveTo>
                <a:lnTo>
                  <a:pt x="291" y="0"/>
                </a:lnTo>
                <a:lnTo>
                  <a:pt x="291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p8"/>
          <p:cNvSpPr/>
          <p:nvPr/>
        </p:nvSpPr>
        <p:spPr>
          <a:xfrm>
            <a:off x="7483987" y="2998"/>
            <a:ext cx="416221" cy="384759"/>
          </a:xfrm>
          <a:custGeom>
            <a:rect b="b" l="l" r="r" t="t"/>
            <a:pathLst>
              <a:path extrusionOk="0" h="269" w="291">
                <a:moveTo>
                  <a:pt x="0" y="0"/>
                </a:moveTo>
                <a:lnTo>
                  <a:pt x="290" y="0"/>
                </a:lnTo>
                <a:lnTo>
                  <a:pt x="290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p8"/>
          <p:cNvSpPr/>
          <p:nvPr/>
        </p:nvSpPr>
        <p:spPr>
          <a:xfrm>
            <a:off x="3450" y="386327"/>
            <a:ext cx="416221" cy="384759"/>
          </a:xfrm>
          <a:custGeom>
            <a:rect b="b" l="l" r="r" t="t"/>
            <a:pathLst>
              <a:path extrusionOk="0" h="269" w="291">
                <a:moveTo>
                  <a:pt x="0" y="0"/>
                </a:moveTo>
                <a:lnTo>
                  <a:pt x="290" y="0"/>
                </a:lnTo>
                <a:lnTo>
                  <a:pt x="290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p8"/>
          <p:cNvSpPr/>
          <p:nvPr/>
        </p:nvSpPr>
        <p:spPr>
          <a:xfrm>
            <a:off x="418241" y="386327"/>
            <a:ext cx="417651" cy="384759"/>
          </a:xfrm>
          <a:custGeom>
            <a:rect b="b" l="l" r="r" t="t"/>
            <a:pathLst>
              <a:path extrusionOk="0" h="269" w="292">
                <a:moveTo>
                  <a:pt x="0" y="0"/>
                </a:moveTo>
                <a:lnTo>
                  <a:pt x="291" y="0"/>
                </a:lnTo>
                <a:lnTo>
                  <a:pt x="291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Google Shape;157;p8"/>
          <p:cNvSpPr/>
          <p:nvPr/>
        </p:nvSpPr>
        <p:spPr>
          <a:xfrm>
            <a:off x="834462" y="386327"/>
            <a:ext cx="416221" cy="384759"/>
          </a:xfrm>
          <a:custGeom>
            <a:rect b="b" l="l" r="r" t="t"/>
            <a:pathLst>
              <a:path extrusionOk="0" h="269" w="291">
                <a:moveTo>
                  <a:pt x="0" y="0"/>
                </a:moveTo>
                <a:lnTo>
                  <a:pt x="290" y="0"/>
                </a:lnTo>
                <a:lnTo>
                  <a:pt x="290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Google Shape;158;p8"/>
          <p:cNvSpPr/>
          <p:nvPr/>
        </p:nvSpPr>
        <p:spPr>
          <a:xfrm>
            <a:off x="1249253" y="386327"/>
            <a:ext cx="417651" cy="384759"/>
          </a:xfrm>
          <a:custGeom>
            <a:rect b="b" l="l" r="r" t="t"/>
            <a:pathLst>
              <a:path extrusionOk="0" h="269" w="292">
                <a:moveTo>
                  <a:pt x="0" y="0"/>
                </a:moveTo>
                <a:lnTo>
                  <a:pt x="291" y="0"/>
                </a:lnTo>
                <a:lnTo>
                  <a:pt x="291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p8"/>
          <p:cNvSpPr/>
          <p:nvPr/>
        </p:nvSpPr>
        <p:spPr>
          <a:xfrm>
            <a:off x="1665474" y="386327"/>
            <a:ext cx="416221" cy="384759"/>
          </a:xfrm>
          <a:custGeom>
            <a:rect b="b" l="l" r="r" t="t"/>
            <a:pathLst>
              <a:path extrusionOk="0" h="269" w="291">
                <a:moveTo>
                  <a:pt x="0" y="0"/>
                </a:moveTo>
                <a:lnTo>
                  <a:pt x="290" y="0"/>
                </a:lnTo>
                <a:lnTo>
                  <a:pt x="290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" name="Google Shape;160;p8"/>
          <p:cNvSpPr/>
          <p:nvPr/>
        </p:nvSpPr>
        <p:spPr>
          <a:xfrm>
            <a:off x="2080264" y="386327"/>
            <a:ext cx="417651" cy="384759"/>
          </a:xfrm>
          <a:custGeom>
            <a:rect b="b" l="l" r="r" t="t"/>
            <a:pathLst>
              <a:path extrusionOk="0" h="269" w="292">
                <a:moveTo>
                  <a:pt x="0" y="0"/>
                </a:moveTo>
                <a:lnTo>
                  <a:pt x="291" y="0"/>
                </a:lnTo>
                <a:lnTo>
                  <a:pt x="291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p8"/>
          <p:cNvSpPr/>
          <p:nvPr/>
        </p:nvSpPr>
        <p:spPr>
          <a:xfrm>
            <a:off x="2496486" y="386327"/>
            <a:ext cx="416221" cy="384759"/>
          </a:xfrm>
          <a:custGeom>
            <a:rect b="b" l="l" r="r" t="t"/>
            <a:pathLst>
              <a:path extrusionOk="0" h="269" w="291">
                <a:moveTo>
                  <a:pt x="0" y="0"/>
                </a:moveTo>
                <a:lnTo>
                  <a:pt x="290" y="0"/>
                </a:lnTo>
                <a:lnTo>
                  <a:pt x="290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p8"/>
          <p:cNvSpPr/>
          <p:nvPr/>
        </p:nvSpPr>
        <p:spPr>
          <a:xfrm>
            <a:off x="2911276" y="386327"/>
            <a:ext cx="417651" cy="384759"/>
          </a:xfrm>
          <a:custGeom>
            <a:rect b="b" l="l" r="r" t="t"/>
            <a:pathLst>
              <a:path extrusionOk="0" h="269" w="292">
                <a:moveTo>
                  <a:pt x="0" y="0"/>
                </a:moveTo>
                <a:lnTo>
                  <a:pt x="291" y="0"/>
                </a:lnTo>
                <a:lnTo>
                  <a:pt x="291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p8"/>
          <p:cNvSpPr/>
          <p:nvPr/>
        </p:nvSpPr>
        <p:spPr>
          <a:xfrm>
            <a:off x="3327497" y="386327"/>
            <a:ext cx="417651" cy="384759"/>
          </a:xfrm>
          <a:custGeom>
            <a:rect b="b" l="l" r="r" t="t"/>
            <a:pathLst>
              <a:path extrusionOk="0" h="269" w="292">
                <a:moveTo>
                  <a:pt x="0" y="0"/>
                </a:moveTo>
                <a:lnTo>
                  <a:pt x="291" y="0"/>
                </a:lnTo>
                <a:lnTo>
                  <a:pt x="291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" name="Google Shape;164;p8"/>
          <p:cNvSpPr/>
          <p:nvPr/>
        </p:nvSpPr>
        <p:spPr>
          <a:xfrm>
            <a:off x="3743718" y="386327"/>
            <a:ext cx="416221" cy="384759"/>
          </a:xfrm>
          <a:custGeom>
            <a:rect b="b" l="l" r="r" t="t"/>
            <a:pathLst>
              <a:path extrusionOk="0" h="269" w="291">
                <a:moveTo>
                  <a:pt x="0" y="0"/>
                </a:moveTo>
                <a:lnTo>
                  <a:pt x="290" y="0"/>
                </a:lnTo>
                <a:lnTo>
                  <a:pt x="290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" name="Google Shape;165;p8"/>
          <p:cNvSpPr/>
          <p:nvPr/>
        </p:nvSpPr>
        <p:spPr>
          <a:xfrm>
            <a:off x="4158509" y="386327"/>
            <a:ext cx="417651" cy="384759"/>
          </a:xfrm>
          <a:custGeom>
            <a:rect b="b" l="l" r="r" t="t"/>
            <a:pathLst>
              <a:path extrusionOk="0" h="269" w="292">
                <a:moveTo>
                  <a:pt x="0" y="0"/>
                </a:moveTo>
                <a:lnTo>
                  <a:pt x="291" y="0"/>
                </a:lnTo>
                <a:lnTo>
                  <a:pt x="291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p8"/>
          <p:cNvSpPr/>
          <p:nvPr/>
        </p:nvSpPr>
        <p:spPr>
          <a:xfrm>
            <a:off x="4574730" y="386327"/>
            <a:ext cx="416221" cy="384759"/>
          </a:xfrm>
          <a:custGeom>
            <a:rect b="b" l="l" r="r" t="t"/>
            <a:pathLst>
              <a:path extrusionOk="0" h="269" w="291">
                <a:moveTo>
                  <a:pt x="0" y="0"/>
                </a:moveTo>
                <a:lnTo>
                  <a:pt x="290" y="0"/>
                </a:lnTo>
                <a:lnTo>
                  <a:pt x="290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" name="Google Shape;167;p8"/>
          <p:cNvSpPr/>
          <p:nvPr/>
        </p:nvSpPr>
        <p:spPr>
          <a:xfrm>
            <a:off x="4989521" y="386327"/>
            <a:ext cx="417651" cy="384759"/>
          </a:xfrm>
          <a:custGeom>
            <a:rect b="b" l="l" r="r" t="t"/>
            <a:pathLst>
              <a:path extrusionOk="0" h="269" w="292">
                <a:moveTo>
                  <a:pt x="0" y="0"/>
                </a:moveTo>
                <a:lnTo>
                  <a:pt x="291" y="0"/>
                </a:lnTo>
                <a:lnTo>
                  <a:pt x="291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" name="Google Shape;168;p8"/>
          <p:cNvSpPr/>
          <p:nvPr/>
        </p:nvSpPr>
        <p:spPr>
          <a:xfrm>
            <a:off x="5405742" y="386327"/>
            <a:ext cx="416221" cy="384759"/>
          </a:xfrm>
          <a:custGeom>
            <a:rect b="b" l="l" r="r" t="t"/>
            <a:pathLst>
              <a:path extrusionOk="0" h="269" w="291">
                <a:moveTo>
                  <a:pt x="0" y="0"/>
                </a:moveTo>
                <a:lnTo>
                  <a:pt x="290" y="0"/>
                </a:lnTo>
                <a:lnTo>
                  <a:pt x="290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p8"/>
          <p:cNvSpPr/>
          <p:nvPr/>
        </p:nvSpPr>
        <p:spPr>
          <a:xfrm>
            <a:off x="5820533" y="386327"/>
            <a:ext cx="417651" cy="384759"/>
          </a:xfrm>
          <a:custGeom>
            <a:rect b="b" l="l" r="r" t="t"/>
            <a:pathLst>
              <a:path extrusionOk="0" h="269" w="292">
                <a:moveTo>
                  <a:pt x="0" y="0"/>
                </a:moveTo>
                <a:lnTo>
                  <a:pt x="291" y="0"/>
                </a:lnTo>
                <a:lnTo>
                  <a:pt x="291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p8"/>
          <p:cNvSpPr/>
          <p:nvPr/>
        </p:nvSpPr>
        <p:spPr>
          <a:xfrm>
            <a:off x="6236754" y="386327"/>
            <a:ext cx="416221" cy="384759"/>
          </a:xfrm>
          <a:custGeom>
            <a:rect b="b" l="l" r="r" t="t"/>
            <a:pathLst>
              <a:path extrusionOk="0" h="269" w="291">
                <a:moveTo>
                  <a:pt x="0" y="0"/>
                </a:moveTo>
                <a:lnTo>
                  <a:pt x="290" y="0"/>
                </a:lnTo>
                <a:lnTo>
                  <a:pt x="290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" name="Google Shape;171;p8"/>
          <p:cNvSpPr/>
          <p:nvPr/>
        </p:nvSpPr>
        <p:spPr>
          <a:xfrm>
            <a:off x="6651545" y="386327"/>
            <a:ext cx="417651" cy="384759"/>
          </a:xfrm>
          <a:custGeom>
            <a:rect b="b" l="l" r="r" t="t"/>
            <a:pathLst>
              <a:path extrusionOk="0" h="269" w="292">
                <a:moveTo>
                  <a:pt x="0" y="0"/>
                </a:moveTo>
                <a:lnTo>
                  <a:pt x="291" y="0"/>
                </a:lnTo>
                <a:lnTo>
                  <a:pt x="291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" name="Google Shape;172;p8"/>
          <p:cNvSpPr/>
          <p:nvPr/>
        </p:nvSpPr>
        <p:spPr>
          <a:xfrm>
            <a:off x="7067766" y="386327"/>
            <a:ext cx="417651" cy="384759"/>
          </a:xfrm>
          <a:custGeom>
            <a:rect b="b" l="l" r="r" t="t"/>
            <a:pathLst>
              <a:path extrusionOk="0" h="269" w="292">
                <a:moveTo>
                  <a:pt x="0" y="0"/>
                </a:moveTo>
                <a:lnTo>
                  <a:pt x="291" y="0"/>
                </a:lnTo>
                <a:lnTo>
                  <a:pt x="291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" name="Google Shape;173;p8"/>
          <p:cNvSpPr/>
          <p:nvPr/>
        </p:nvSpPr>
        <p:spPr>
          <a:xfrm>
            <a:off x="7483987" y="386327"/>
            <a:ext cx="416221" cy="384759"/>
          </a:xfrm>
          <a:custGeom>
            <a:rect b="b" l="l" r="r" t="t"/>
            <a:pathLst>
              <a:path extrusionOk="0" h="269" w="291">
                <a:moveTo>
                  <a:pt x="0" y="0"/>
                </a:moveTo>
                <a:lnTo>
                  <a:pt x="290" y="0"/>
                </a:lnTo>
                <a:lnTo>
                  <a:pt x="290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4" name="Google Shape;174;p8"/>
          <p:cNvSpPr/>
          <p:nvPr/>
        </p:nvSpPr>
        <p:spPr>
          <a:xfrm>
            <a:off x="7898787" y="2998"/>
            <a:ext cx="417651" cy="384759"/>
          </a:xfrm>
          <a:custGeom>
            <a:rect b="b" l="l" r="r" t="t"/>
            <a:pathLst>
              <a:path extrusionOk="0" h="269" w="292">
                <a:moveTo>
                  <a:pt x="0" y="0"/>
                </a:moveTo>
                <a:lnTo>
                  <a:pt x="291" y="0"/>
                </a:lnTo>
                <a:lnTo>
                  <a:pt x="291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p8"/>
          <p:cNvSpPr/>
          <p:nvPr/>
        </p:nvSpPr>
        <p:spPr>
          <a:xfrm>
            <a:off x="8315008" y="2998"/>
            <a:ext cx="417651" cy="384759"/>
          </a:xfrm>
          <a:custGeom>
            <a:rect b="b" l="l" r="r" t="t"/>
            <a:pathLst>
              <a:path extrusionOk="0" h="269" w="292">
                <a:moveTo>
                  <a:pt x="0" y="0"/>
                </a:moveTo>
                <a:lnTo>
                  <a:pt x="291" y="0"/>
                </a:lnTo>
                <a:lnTo>
                  <a:pt x="291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6" name="Google Shape;176;p8"/>
          <p:cNvSpPr/>
          <p:nvPr/>
        </p:nvSpPr>
        <p:spPr>
          <a:xfrm>
            <a:off x="8731229" y="2998"/>
            <a:ext cx="416221" cy="384759"/>
          </a:xfrm>
          <a:custGeom>
            <a:rect b="b" l="l" r="r" t="t"/>
            <a:pathLst>
              <a:path extrusionOk="0" h="269" w="291">
                <a:moveTo>
                  <a:pt x="0" y="0"/>
                </a:moveTo>
                <a:lnTo>
                  <a:pt x="290" y="0"/>
                </a:lnTo>
                <a:lnTo>
                  <a:pt x="290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7" name="Google Shape;177;p8"/>
          <p:cNvSpPr/>
          <p:nvPr/>
        </p:nvSpPr>
        <p:spPr>
          <a:xfrm>
            <a:off x="7898787" y="386327"/>
            <a:ext cx="417651" cy="384759"/>
          </a:xfrm>
          <a:custGeom>
            <a:rect b="b" l="l" r="r" t="t"/>
            <a:pathLst>
              <a:path extrusionOk="0" h="269" w="292">
                <a:moveTo>
                  <a:pt x="0" y="0"/>
                </a:moveTo>
                <a:lnTo>
                  <a:pt x="291" y="0"/>
                </a:lnTo>
                <a:lnTo>
                  <a:pt x="291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8" name="Google Shape;178;p8"/>
          <p:cNvSpPr/>
          <p:nvPr/>
        </p:nvSpPr>
        <p:spPr>
          <a:xfrm>
            <a:off x="8315008" y="386327"/>
            <a:ext cx="417651" cy="384759"/>
          </a:xfrm>
          <a:custGeom>
            <a:rect b="b" l="l" r="r" t="t"/>
            <a:pathLst>
              <a:path extrusionOk="0" h="269" w="292">
                <a:moveTo>
                  <a:pt x="0" y="0"/>
                </a:moveTo>
                <a:lnTo>
                  <a:pt x="291" y="0"/>
                </a:lnTo>
                <a:lnTo>
                  <a:pt x="291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9" name="Google Shape;179;p8"/>
          <p:cNvSpPr/>
          <p:nvPr/>
        </p:nvSpPr>
        <p:spPr>
          <a:xfrm>
            <a:off x="8731229" y="386327"/>
            <a:ext cx="416221" cy="384759"/>
          </a:xfrm>
          <a:custGeom>
            <a:rect b="b" l="l" r="r" t="t"/>
            <a:pathLst>
              <a:path extrusionOk="0" h="269" w="291">
                <a:moveTo>
                  <a:pt x="0" y="0"/>
                </a:moveTo>
                <a:lnTo>
                  <a:pt x="290" y="0"/>
                </a:lnTo>
                <a:lnTo>
                  <a:pt x="290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p8"/>
          <p:cNvSpPr/>
          <p:nvPr/>
        </p:nvSpPr>
        <p:spPr>
          <a:xfrm>
            <a:off x="-12370" y="3770281"/>
            <a:ext cx="9168733" cy="714076"/>
          </a:xfrm>
          <a:custGeom>
            <a:rect b="b" l="l" r="r" t="t"/>
            <a:pathLst>
              <a:path extrusionOk="0" h="675" w="8667">
                <a:moveTo>
                  <a:pt x="8663" y="146"/>
                </a:moveTo>
                <a:lnTo>
                  <a:pt x="8601" y="47"/>
                </a:lnTo>
                <a:cubicBezTo>
                  <a:pt x="8574" y="3"/>
                  <a:pt x="8506" y="3"/>
                  <a:pt x="8478" y="47"/>
                </a:cubicBezTo>
                <a:cubicBezTo>
                  <a:pt x="8451" y="91"/>
                  <a:pt x="8382" y="91"/>
                  <a:pt x="8355" y="46"/>
                </a:cubicBezTo>
                <a:lnTo>
                  <a:pt x="8354" y="44"/>
                </a:lnTo>
                <a:cubicBezTo>
                  <a:pt x="8327" y="0"/>
                  <a:pt x="8257" y="0"/>
                  <a:pt x="8230" y="44"/>
                </a:cubicBezTo>
                <a:lnTo>
                  <a:pt x="8229" y="46"/>
                </a:lnTo>
                <a:cubicBezTo>
                  <a:pt x="8202" y="91"/>
                  <a:pt x="8133" y="91"/>
                  <a:pt x="8106" y="47"/>
                </a:cubicBezTo>
                <a:cubicBezTo>
                  <a:pt x="8078" y="3"/>
                  <a:pt x="8010" y="3"/>
                  <a:pt x="7983" y="46"/>
                </a:cubicBezTo>
                <a:lnTo>
                  <a:pt x="7982" y="48"/>
                </a:lnTo>
                <a:cubicBezTo>
                  <a:pt x="7954" y="92"/>
                  <a:pt x="7886" y="92"/>
                  <a:pt x="7859" y="48"/>
                </a:cubicBezTo>
                <a:lnTo>
                  <a:pt x="7858" y="46"/>
                </a:lnTo>
                <a:cubicBezTo>
                  <a:pt x="7831" y="3"/>
                  <a:pt x="7763" y="3"/>
                  <a:pt x="7735" y="46"/>
                </a:cubicBezTo>
                <a:lnTo>
                  <a:pt x="7734" y="48"/>
                </a:lnTo>
                <a:cubicBezTo>
                  <a:pt x="7707" y="92"/>
                  <a:pt x="7639" y="92"/>
                  <a:pt x="7612" y="48"/>
                </a:cubicBezTo>
                <a:lnTo>
                  <a:pt x="7611" y="47"/>
                </a:lnTo>
                <a:cubicBezTo>
                  <a:pt x="7583" y="3"/>
                  <a:pt x="7515" y="3"/>
                  <a:pt x="7488" y="47"/>
                </a:cubicBezTo>
                <a:lnTo>
                  <a:pt x="7487" y="48"/>
                </a:lnTo>
                <a:cubicBezTo>
                  <a:pt x="7460" y="92"/>
                  <a:pt x="7392" y="92"/>
                  <a:pt x="7364" y="48"/>
                </a:cubicBezTo>
                <a:lnTo>
                  <a:pt x="7363" y="46"/>
                </a:lnTo>
                <a:cubicBezTo>
                  <a:pt x="7336" y="2"/>
                  <a:pt x="7268" y="2"/>
                  <a:pt x="7240" y="46"/>
                </a:cubicBezTo>
                <a:lnTo>
                  <a:pt x="7239" y="48"/>
                </a:lnTo>
                <a:cubicBezTo>
                  <a:pt x="7212" y="92"/>
                  <a:pt x="7143" y="92"/>
                  <a:pt x="7116" y="48"/>
                </a:cubicBezTo>
                <a:lnTo>
                  <a:pt x="7115" y="46"/>
                </a:lnTo>
                <a:cubicBezTo>
                  <a:pt x="7088" y="3"/>
                  <a:pt x="7020" y="3"/>
                  <a:pt x="6993" y="46"/>
                </a:cubicBezTo>
                <a:lnTo>
                  <a:pt x="6992" y="48"/>
                </a:lnTo>
                <a:cubicBezTo>
                  <a:pt x="6964" y="91"/>
                  <a:pt x="6896" y="91"/>
                  <a:pt x="6869" y="48"/>
                </a:cubicBezTo>
                <a:lnTo>
                  <a:pt x="6868" y="46"/>
                </a:lnTo>
                <a:cubicBezTo>
                  <a:pt x="6841" y="2"/>
                  <a:pt x="6772" y="2"/>
                  <a:pt x="6745" y="46"/>
                </a:cubicBezTo>
                <a:lnTo>
                  <a:pt x="6744" y="48"/>
                </a:lnTo>
                <a:cubicBezTo>
                  <a:pt x="6717" y="91"/>
                  <a:pt x="6649" y="91"/>
                  <a:pt x="6621" y="48"/>
                </a:cubicBezTo>
                <a:lnTo>
                  <a:pt x="6621" y="46"/>
                </a:lnTo>
                <a:cubicBezTo>
                  <a:pt x="6593" y="3"/>
                  <a:pt x="6525" y="3"/>
                  <a:pt x="6498" y="46"/>
                </a:cubicBezTo>
                <a:lnTo>
                  <a:pt x="6497" y="48"/>
                </a:lnTo>
                <a:cubicBezTo>
                  <a:pt x="6470" y="91"/>
                  <a:pt x="6401" y="91"/>
                  <a:pt x="6374" y="48"/>
                </a:cubicBezTo>
                <a:lnTo>
                  <a:pt x="6373" y="46"/>
                </a:lnTo>
                <a:cubicBezTo>
                  <a:pt x="6346" y="2"/>
                  <a:pt x="6277" y="2"/>
                  <a:pt x="6250" y="46"/>
                </a:cubicBezTo>
                <a:lnTo>
                  <a:pt x="6249" y="48"/>
                </a:lnTo>
                <a:cubicBezTo>
                  <a:pt x="6221" y="91"/>
                  <a:pt x="6153" y="91"/>
                  <a:pt x="6126" y="48"/>
                </a:cubicBezTo>
                <a:lnTo>
                  <a:pt x="6125" y="46"/>
                </a:lnTo>
                <a:cubicBezTo>
                  <a:pt x="6098" y="3"/>
                  <a:pt x="6030" y="3"/>
                  <a:pt x="6002" y="46"/>
                </a:cubicBezTo>
                <a:lnTo>
                  <a:pt x="6002" y="48"/>
                </a:lnTo>
                <a:cubicBezTo>
                  <a:pt x="5974" y="91"/>
                  <a:pt x="5906" y="91"/>
                  <a:pt x="5879" y="48"/>
                </a:cubicBezTo>
                <a:lnTo>
                  <a:pt x="5878" y="46"/>
                </a:lnTo>
                <a:cubicBezTo>
                  <a:pt x="5850" y="2"/>
                  <a:pt x="5782" y="2"/>
                  <a:pt x="5755" y="46"/>
                </a:cubicBezTo>
                <a:lnTo>
                  <a:pt x="5754" y="48"/>
                </a:lnTo>
                <a:cubicBezTo>
                  <a:pt x="5726" y="91"/>
                  <a:pt x="5658" y="91"/>
                  <a:pt x="5631" y="48"/>
                </a:cubicBezTo>
                <a:lnTo>
                  <a:pt x="5630" y="46"/>
                </a:lnTo>
                <a:cubicBezTo>
                  <a:pt x="5603" y="3"/>
                  <a:pt x="5535" y="3"/>
                  <a:pt x="5507" y="46"/>
                </a:cubicBezTo>
                <a:lnTo>
                  <a:pt x="5506" y="48"/>
                </a:lnTo>
                <a:cubicBezTo>
                  <a:pt x="5479" y="91"/>
                  <a:pt x="5411" y="91"/>
                  <a:pt x="5384" y="48"/>
                </a:cubicBezTo>
                <a:lnTo>
                  <a:pt x="5383" y="46"/>
                </a:lnTo>
                <a:cubicBezTo>
                  <a:pt x="5355" y="2"/>
                  <a:pt x="5287" y="2"/>
                  <a:pt x="5260" y="46"/>
                </a:cubicBezTo>
                <a:lnTo>
                  <a:pt x="5259" y="48"/>
                </a:lnTo>
                <a:cubicBezTo>
                  <a:pt x="5232" y="91"/>
                  <a:pt x="5163" y="91"/>
                  <a:pt x="5136" y="48"/>
                </a:cubicBezTo>
                <a:lnTo>
                  <a:pt x="5135" y="46"/>
                </a:lnTo>
                <a:cubicBezTo>
                  <a:pt x="5108" y="3"/>
                  <a:pt x="5039" y="3"/>
                  <a:pt x="5012" y="46"/>
                </a:cubicBezTo>
                <a:lnTo>
                  <a:pt x="5011" y="48"/>
                </a:lnTo>
                <a:cubicBezTo>
                  <a:pt x="4984" y="92"/>
                  <a:pt x="4916" y="92"/>
                  <a:pt x="4889" y="48"/>
                </a:cubicBezTo>
                <a:lnTo>
                  <a:pt x="4887" y="46"/>
                </a:lnTo>
                <a:cubicBezTo>
                  <a:pt x="4860" y="2"/>
                  <a:pt x="4792" y="2"/>
                  <a:pt x="4765" y="46"/>
                </a:cubicBezTo>
                <a:lnTo>
                  <a:pt x="4763" y="48"/>
                </a:lnTo>
                <a:cubicBezTo>
                  <a:pt x="4736" y="92"/>
                  <a:pt x="4668" y="92"/>
                  <a:pt x="4641" y="48"/>
                </a:cubicBezTo>
                <a:lnTo>
                  <a:pt x="4640" y="47"/>
                </a:lnTo>
                <a:cubicBezTo>
                  <a:pt x="4613" y="4"/>
                  <a:pt x="4544" y="4"/>
                  <a:pt x="4517" y="48"/>
                </a:cubicBezTo>
                <a:lnTo>
                  <a:pt x="4516" y="50"/>
                </a:lnTo>
                <a:cubicBezTo>
                  <a:pt x="4492" y="88"/>
                  <a:pt x="4437" y="93"/>
                  <a:pt x="4405" y="64"/>
                </a:cubicBezTo>
                <a:lnTo>
                  <a:pt x="4394" y="47"/>
                </a:lnTo>
                <a:cubicBezTo>
                  <a:pt x="4373" y="14"/>
                  <a:pt x="4329" y="6"/>
                  <a:pt x="4298" y="22"/>
                </a:cubicBezTo>
                <a:cubicBezTo>
                  <a:pt x="4286" y="28"/>
                  <a:pt x="4276" y="36"/>
                  <a:pt x="4269" y="48"/>
                </a:cubicBezTo>
                <a:lnTo>
                  <a:pt x="4263" y="57"/>
                </a:lnTo>
                <a:cubicBezTo>
                  <a:pt x="4232" y="90"/>
                  <a:pt x="4172" y="86"/>
                  <a:pt x="4148" y="46"/>
                </a:cubicBezTo>
                <a:lnTo>
                  <a:pt x="4147" y="44"/>
                </a:lnTo>
                <a:cubicBezTo>
                  <a:pt x="4119" y="0"/>
                  <a:pt x="4050" y="0"/>
                  <a:pt x="4023" y="44"/>
                </a:cubicBezTo>
                <a:lnTo>
                  <a:pt x="4022" y="46"/>
                </a:lnTo>
                <a:cubicBezTo>
                  <a:pt x="3995" y="90"/>
                  <a:pt x="3926" y="90"/>
                  <a:pt x="3899" y="46"/>
                </a:cubicBezTo>
                <a:lnTo>
                  <a:pt x="3898" y="46"/>
                </a:lnTo>
                <a:cubicBezTo>
                  <a:pt x="3871" y="3"/>
                  <a:pt x="3803" y="3"/>
                  <a:pt x="3776" y="46"/>
                </a:cubicBezTo>
                <a:lnTo>
                  <a:pt x="3774" y="48"/>
                </a:lnTo>
                <a:cubicBezTo>
                  <a:pt x="3747" y="91"/>
                  <a:pt x="3679" y="91"/>
                  <a:pt x="3652" y="48"/>
                </a:cubicBezTo>
                <a:lnTo>
                  <a:pt x="3651" y="46"/>
                </a:lnTo>
                <a:cubicBezTo>
                  <a:pt x="3624" y="2"/>
                  <a:pt x="3555" y="2"/>
                  <a:pt x="3528" y="46"/>
                </a:cubicBezTo>
                <a:lnTo>
                  <a:pt x="3527" y="48"/>
                </a:lnTo>
                <a:cubicBezTo>
                  <a:pt x="3500" y="91"/>
                  <a:pt x="3431" y="91"/>
                  <a:pt x="3404" y="48"/>
                </a:cubicBezTo>
                <a:lnTo>
                  <a:pt x="3403" y="46"/>
                </a:lnTo>
                <a:cubicBezTo>
                  <a:pt x="3376" y="3"/>
                  <a:pt x="3308" y="3"/>
                  <a:pt x="3281" y="46"/>
                </a:cubicBezTo>
                <a:lnTo>
                  <a:pt x="3280" y="48"/>
                </a:lnTo>
                <a:cubicBezTo>
                  <a:pt x="3252" y="91"/>
                  <a:pt x="3184" y="91"/>
                  <a:pt x="3157" y="48"/>
                </a:cubicBezTo>
                <a:lnTo>
                  <a:pt x="3156" y="46"/>
                </a:lnTo>
                <a:cubicBezTo>
                  <a:pt x="3128" y="2"/>
                  <a:pt x="3060" y="2"/>
                  <a:pt x="3033" y="46"/>
                </a:cubicBezTo>
                <a:lnTo>
                  <a:pt x="3032" y="48"/>
                </a:lnTo>
                <a:cubicBezTo>
                  <a:pt x="3004" y="91"/>
                  <a:pt x="2936" y="91"/>
                  <a:pt x="2909" y="48"/>
                </a:cubicBezTo>
                <a:lnTo>
                  <a:pt x="2908" y="46"/>
                </a:lnTo>
                <a:cubicBezTo>
                  <a:pt x="2881" y="2"/>
                  <a:pt x="2813" y="2"/>
                  <a:pt x="2785" y="46"/>
                </a:cubicBezTo>
                <a:lnTo>
                  <a:pt x="2784" y="48"/>
                </a:lnTo>
                <a:cubicBezTo>
                  <a:pt x="2757" y="91"/>
                  <a:pt x="2689" y="91"/>
                  <a:pt x="2662" y="47"/>
                </a:cubicBezTo>
                <a:lnTo>
                  <a:pt x="2661" y="46"/>
                </a:lnTo>
                <a:cubicBezTo>
                  <a:pt x="2633" y="2"/>
                  <a:pt x="2565" y="2"/>
                  <a:pt x="2538" y="46"/>
                </a:cubicBezTo>
                <a:lnTo>
                  <a:pt x="2537" y="47"/>
                </a:lnTo>
                <a:cubicBezTo>
                  <a:pt x="2509" y="91"/>
                  <a:pt x="2441" y="91"/>
                  <a:pt x="2414" y="47"/>
                </a:cubicBezTo>
                <a:lnTo>
                  <a:pt x="2413" y="46"/>
                </a:lnTo>
                <a:cubicBezTo>
                  <a:pt x="2386" y="2"/>
                  <a:pt x="2318" y="2"/>
                  <a:pt x="2290" y="46"/>
                </a:cubicBezTo>
                <a:lnTo>
                  <a:pt x="2290" y="47"/>
                </a:lnTo>
                <a:cubicBezTo>
                  <a:pt x="2262" y="91"/>
                  <a:pt x="2194" y="91"/>
                  <a:pt x="2167" y="47"/>
                </a:cubicBezTo>
                <a:lnTo>
                  <a:pt x="2166" y="45"/>
                </a:lnTo>
                <a:cubicBezTo>
                  <a:pt x="2138" y="2"/>
                  <a:pt x="2070" y="2"/>
                  <a:pt x="2043" y="45"/>
                </a:cubicBezTo>
                <a:lnTo>
                  <a:pt x="2042" y="47"/>
                </a:lnTo>
                <a:cubicBezTo>
                  <a:pt x="2014" y="91"/>
                  <a:pt x="1946" y="91"/>
                  <a:pt x="1919" y="47"/>
                </a:cubicBezTo>
                <a:lnTo>
                  <a:pt x="1918" y="46"/>
                </a:lnTo>
                <a:cubicBezTo>
                  <a:pt x="1891" y="2"/>
                  <a:pt x="1822" y="2"/>
                  <a:pt x="1795" y="46"/>
                </a:cubicBezTo>
                <a:lnTo>
                  <a:pt x="1794" y="47"/>
                </a:lnTo>
                <a:cubicBezTo>
                  <a:pt x="1767" y="91"/>
                  <a:pt x="1699" y="91"/>
                  <a:pt x="1672" y="47"/>
                </a:cubicBezTo>
                <a:lnTo>
                  <a:pt x="1670" y="45"/>
                </a:lnTo>
                <a:cubicBezTo>
                  <a:pt x="1643" y="2"/>
                  <a:pt x="1575" y="2"/>
                  <a:pt x="1548" y="45"/>
                </a:cubicBezTo>
                <a:lnTo>
                  <a:pt x="1546" y="47"/>
                </a:lnTo>
                <a:cubicBezTo>
                  <a:pt x="1519" y="91"/>
                  <a:pt x="1451" y="91"/>
                  <a:pt x="1424" y="47"/>
                </a:cubicBezTo>
                <a:lnTo>
                  <a:pt x="1423" y="46"/>
                </a:lnTo>
                <a:cubicBezTo>
                  <a:pt x="1395" y="2"/>
                  <a:pt x="1327" y="2"/>
                  <a:pt x="1300" y="46"/>
                </a:cubicBezTo>
                <a:lnTo>
                  <a:pt x="1299" y="47"/>
                </a:lnTo>
                <a:cubicBezTo>
                  <a:pt x="1272" y="91"/>
                  <a:pt x="1204" y="91"/>
                  <a:pt x="1176" y="47"/>
                </a:cubicBezTo>
                <a:lnTo>
                  <a:pt x="1175" y="46"/>
                </a:lnTo>
                <a:cubicBezTo>
                  <a:pt x="1148" y="2"/>
                  <a:pt x="1080" y="2"/>
                  <a:pt x="1053" y="46"/>
                </a:cubicBezTo>
                <a:lnTo>
                  <a:pt x="1052" y="47"/>
                </a:lnTo>
                <a:cubicBezTo>
                  <a:pt x="1024" y="91"/>
                  <a:pt x="956" y="91"/>
                  <a:pt x="929" y="48"/>
                </a:cubicBezTo>
                <a:lnTo>
                  <a:pt x="928" y="46"/>
                </a:lnTo>
                <a:cubicBezTo>
                  <a:pt x="900" y="2"/>
                  <a:pt x="832" y="2"/>
                  <a:pt x="805" y="46"/>
                </a:cubicBezTo>
                <a:lnTo>
                  <a:pt x="804" y="48"/>
                </a:lnTo>
                <a:cubicBezTo>
                  <a:pt x="777" y="91"/>
                  <a:pt x="709" y="91"/>
                  <a:pt x="681" y="48"/>
                </a:cubicBezTo>
                <a:lnTo>
                  <a:pt x="680" y="46"/>
                </a:lnTo>
                <a:cubicBezTo>
                  <a:pt x="653" y="2"/>
                  <a:pt x="585" y="2"/>
                  <a:pt x="557" y="46"/>
                </a:cubicBezTo>
                <a:lnTo>
                  <a:pt x="556" y="48"/>
                </a:lnTo>
                <a:cubicBezTo>
                  <a:pt x="529" y="91"/>
                  <a:pt x="461" y="91"/>
                  <a:pt x="433" y="48"/>
                </a:cubicBezTo>
                <a:lnTo>
                  <a:pt x="433" y="47"/>
                </a:lnTo>
                <a:cubicBezTo>
                  <a:pt x="406" y="3"/>
                  <a:pt x="337" y="3"/>
                  <a:pt x="310" y="48"/>
                </a:cubicBezTo>
                <a:lnTo>
                  <a:pt x="309" y="49"/>
                </a:lnTo>
                <a:cubicBezTo>
                  <a:pt x="282" y="94"/>
                  <a:pt x="213" y="94"/>
                  <a:pt x="185" y="49"/>
                </a:cubicBezTo>
                <a:lnTo>
                  <a:pt x="185" y="48"/>
                </a:lnTo>
                <a:cubicBezTo>
                  <a:pt x="158" y="4"/>
                  <a:pt x="89" y="4"/>
                  <a:pt x="61" y="47"/>
                </a:cubicBezTo>
                <a:lnTo>
                  <a:pt x="0" y="145"/>
                </a:lnTo>
                <a:cubicBezTo>
                  <a:pt x="0" y="145"/>
                  <a:pt x="0" y="146"/>
                  <a:pt x="0" y="147"/>
                </a:cubicBezTo>
                <a:lnTo>
                  <a:pt x="0" y="671"/>
                </a:lnTo>
                <a:cubicBezTo>
                  <a:pt x="0" y="672"/>
                  <a:pt x="2" y="674"/>
                  <a:pt x="4" y="674"/>
                </a:cubicBezTo>
                <a:lnTo>
                  <a:pt x="4213" y="674"/>
                </a:lnTo>
                <a:lnTo>
                  <a:pt x="4454" y="674"/>
                </a:lnTo>
                <a:lnTo>
                  <a:pt x="8663" y="674"/>
                </a:lnTo>
                <a:cubicBezTo>
                  <a:pt x="8665" y="674"/>
                  <a:pt x="8666" y="672"/>
                  <a:pt x="8666" y="671"/>
                </a:cubicBezTo>
                <a:lnTo>
                  <a:pt x="8666" y="147"/>
                </a:lnTo>
                <a:cubicBezTo>
                  <a:pt x="8663" y="147"/>
                  <a:pt x="8663" y="146"/>
                  <a:pt x="8663" y="146"/>
                </a:cubicBezTo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8"/>
          <p:cNvSpPr/>
          <p:nvPr/>
        </p:nvSpPr>
        <p:spPr>
          <a:xfrm>
            <a:off x="-2843" y="4090306"/>
            <a:ext cx="9156600" cy="106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182" name="Google Shape;182;p8"/>
          <p:cNvSpPr/>
          <p:nvPr/>
        </p:nvSpPr>
        <p:spPr>
          <a:xfrm rot="10800000">
            <a:off x="7588231" y="4142732"/>
            <a:ext cx="624000" cy="624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183" name="Google Shape;183;p8"/>
          <p:cNvSpPr/>
          <p:nvPr/>
        </p:nvSpPr>
        <p:spPr>
          <a:xfrm rot="10800000">
            <a:off x="8731234" y="4765290"/>
            <a:ext cx="416221" cy="384759"/>
          </a:xfrm>
          <a:custGeom>
            <a:rect b="b" l="l" r="r" t="t"/>
            <a:pathLst>
              <a:path extrusionOk="0" h="269" w="291">
                <a:moveTo>
                  <a:pt x="0" y="0"/>
                </a:moveTo>
                <a:lnTo>
                  <a:pt x="290" y="0"/>
                </a:lnTo>
                <a:lnTo>
                  <a:pt x="290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4" name="Google Shape;184;p8"/>
          <p:cNvSpPr/>
          <p:nvPr/>
        </p:nvSpPr>
        <p:spPr>
          <a:xfrm rot="10800000">
            <a:off x="8315013" y="4765290"/>
            <a:ext cx="417651" cy="384759"/>
          </a:xfrm>
          <a:custGeom>
            <a:rect b="b" l="l" r="r" t="t"/>
            <a:pathLst>
              <a:path extrusionOk="0" h="269" w="292">
                <a:moveTo>
                  <a:pt x="0" y="0"/>
                </a:moveTo>
                <a:lnTo>
                  <a:pt x="291" y="0"/>
                </a:lnTo>
                <a:lnTo>
                  <a:pt x="291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5" name="Google Shape;185;p8"/>
          <p:cNvSpPr/>
          <p:nvPr/>
        </p:nvSpPr>
        <p:spPr>
          <a:xfrm rot="10800000">
            <a:off x="7900222" y="4765290"/>
            <a:ext cx="416221" cy="384759"/>
          </a:xfrm>
          <a:custGeom>
            <a:rect b="b" l="l" r="r" t="t"/>
            <a:pathLst>
              <a:path extrusionOk="0" h="269" w="291">
                <a:moveTo>
                  <a:pt x="0" y="0"/>
                </a:moveTo>
                <a:lnTo>
                  <a:pt x="290" y="0"/>
                </a:lnTo>
                <a:lnTo>
                  <a:pt x="290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6" name="Google Shape;186;p8"/>
          <p:cNvSpPr/>
          <p:nvPr/>
        </p:nvSpPr>
        <p:spPr>
          <a:xfrm rot="10800000">
            <a:off x="7484001" y="4765290"/>
            <a:ext cx="417651" cy="384759"/>
          </a:xfrm>
          <a:custGeom>
            <a:rect b="b" l="l" r="r" t="t"/>
            <a:pathLst>
              <a:path extrusionOk="0" h="269" w="292">
                <a:moveTo>
                  <a:pt x="0" y="0"/>
                </a:moveTo>
                <a:lnTo>
                  <a:pt x="291" y="0"/>
                </a:lnTo>
                <a:lnTo>
                  <a:pt x="291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7" name="Google Shape;187;p8"/>
          <p:cNvSpPr/>
          <p:nvPr/>
        </p:nvSpPr>
        <p:spPr>
          <a:xfrm rot="10800000">
            <a:off x="7069211" y="4765290"/>
            <a:ext cx="416221" cy="384759"/>
          </a:xfrm>
          <a:custGeom>
            <a:rect b="b" l="l" r="r" t="t"/>
            <a:pathLst>
              <a:path extrusionOk="0" h="269" w="291">
                <a:moveTo>
                  <a:pt x="0" y="0"/>
                </a:moveTo>
                <a:lnTo>
                  <a:pt x="290" y="0"/>
                </a:lnTo>
                <a:lnTo>
                  <a:pt x="290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" name="Google Shape;188;p8"/>
          <p:cNvSpPr/>
          <p:nvPr/>
        </p:nvSpPr>
        <p:spPr>
          <a:xfrm rot="10800000">
            <a:off x="6652989" y="4765290"/>
            <a:ext cx="417651" cy="384759"/>
          </a:xfrm>
          <a:custGeom>
            <a:rect b="b" l="l" r="r" t="t"/>
            <a:pathLst>
              <a:path extrusionOk="0" h="269" w="292">
                <a:moveTo>
                  <a:pt x="0" y="0"/>
                </a:moveTo>
                <a:lnTo>
                  <a:pt x="291" y="0"/>
                </a:lnTo>
                <a:lnTo>
                  <a:pt x="291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9" name="Google Shape;189;p8"/>
          <p:cNvSpPr/>
          <p:nvPr/>
        </p:nvSpPr>
        <p:spPr>
          <a:xfrm rot="10800000">
            <a:off x="6238199" y="4765290"/>
            <a:ext cx="416221" cy="384759"/>
          </a:xfrm>
          <a:custGeom>
            <a:rect b="b" l="l" r="r" t="t"/>
            <a:pathLst>
              <a:path extrusionOk="0" h="269" w="291">
                <a:moveTo>
                  <a:pt x="0" y="0"/>
                </a:moveTo>
                <a:lnTo>
                  <a:pt x="290" y="0"/>
                </a:lnTo>
                <a:lnTo>
                  <a:pt x="290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0" name="Google Shape;190;p8"/>
          <p:cNvSpPr/>
          <p:nvPr/>
        </p:nvSpPr>
        <p:spPr>
          <a:xfrm rot="10800000">
            <a:off x="5821978" y="4765290"/>
            <a:ext cx="417651" cy="384759"/>
          </a:xfrm>
          <a:custGeom>
            <a:rect b="b" l="l" r="r" t="t"/>
            <a:pathLst>
              <a:path extrusionOk="0" h="269" w="292">
                <a:moveTo>
                  <a:pt x="0" y="0"/>
                </a:moveTo>
                <a:lnTo>
                  <a:pt x="291" y="0"/>
                </a:lnTo>
                <a:lnTo>
                  <a:pt x="291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1" name="Google Shape;191;p8"/>
          <p:cNvSpPr/>
          <p:nvPr/>
        </p:nvSpPr>
        <p:spPr>
          <a:xfrm rot="10800000">
            <a:off x="5405757" y="4765290"/>
            <a:ext cx="417651" cy="384759"/>
          </a:xfrm>
          <a:custGeom>
            <a:rect b="b" l="l" r="r" t="t"/>
            <a:pathLst>
              <a:path extrusionOk="0" h="269" w="292">
                <a:moveTo>
                  <a:pt x="0" y="0"/>
                </a:moveTo>
                <a:lnTo>
                  <a:pt x="291" y="0"/>
                </a:lnTo>
                <a:lnTo>
                  <a:pt x="291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2" name="Google Shape;192;p8"/>
          <p:cNvSpPr/>
          <p:nvPr/>
        </p:nvSpPr>
        <p:spPr>
          <a:xfrm rot="10800000">
            <a:off x="4990966" y="4765290"/>
            <a:ext cx="416221" cy="384759"/>
          </a:xfrm>
          <a:custGeom>
            <a:rect b="b" l="l" r="r" t="t"/>
            <a:pathLst>
              <a:path extrusionOk="0" h="269" w="291">
                <a:moveTo>
                  <a:pt x="0" y="0"/>
                </a:moveTo>
                <a:lnTo>
                  <a:pt x="290" y="0"/>
                </a:lnTo>
                <a:lnTo>
                  <a:pt x="290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3" name="Google Shape;193;p8"/>
          <p:cNvSpPr/>
          <p:nvPr/>
        </p:nvSpPr>
        <p:spPr>
          <a:xfrm rot="10800000">
            <a:off x="4574745" y="4765290"/>
            <a:ext cx="417651" cy="384759"/>
          </a:xfrm>
          <a:custGeom>
            <a:rect b="b" l="l" r="r" t="t"/>
            <a:pathLst>
              <a:path extrusionOk="0" h="269" w="292">
                <a:moveTo>
                  <a:pt x="0" y="0"/>
                </a:moveTo>
                <a:lnTo>
                  <a:pt x="291" y="0"/>
                </a:lnTo>
                <a:lnTo>
                  <a:pt x="291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4" name="Google Shape;194;p8"/>
          <p:cNvSpPr/>
          <p:nvPr/>
        </p:nvSpPr>
        <p:spPr>
          <a:xfrm rot="10800000">
            <a:off x="4159954" y="4765290"/>
            <a:ext cx="416221" cy="384759"/>
          </a:xfrm>
          <a:custGeom>
            <a:rect b="b" l="l" r="r" t="t"/>
            <a:pathLst>
              <a:path extrusionOk="0" h="269" w="291">
                <a:moveTo>
                  <a:pt x="0" y="0"/>
                </a:moveTo>
                <a:lnTo>
                  <a:pt x="290" y="0"/>
                </a:lnTo>
                <a:lnTo>
                  <a:pt x="290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5" name="Google Shape;195;p8"/>
          <p:cNvSpPr/>
          <p:nvPr/>
        </p:nvSpPr>
        <p:spPr>
          <a:xfrm rot="10800000">
            <a:off x="3743733" y="4765290"/>
            <a:ext cx="417651" cy="384759"/>
          </a:xfrm>
          <a:custGeom>
            <a:rect b="b" l="l" r="r" t="t"/>
            <a:pathLst>
              <a:path extrusionOk="0" h="269" w="292">
                <a:moveTo>
                  <a:pt x="0" y="0"/>
                </a:moveTo>
                <a:lnTo>
                  <a:pt x="291" y="0"/>
                </a:lnTo>
                <a:lnTo>
                  <a:pt x="291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6" name="Google Shape;196;p8"/>
          <p:cNvSpPr/>
          <p:nvPr/>
        </p:nvSpPr>
        <p:spPr>
          <a:xfrm rot="10800000">
            <a:off x="3328942" y="4765290"/>
            <a:ext cx="416221" cy="384759"/>
          </a:xfrm>
          <a:custGeom>
            <a:rect b="b" l="l" r="r" t="t"/>
            <a:pathLst>
              <a:path extrusionOk="0" h="269" w="291">
                <a:moveTo>
                  <a:pt x="0" y="0"/>
                </a:moveTo>
                <a:lnTo>
                  <a:pt x="290" y="0"/>
                </a:lnTo>
                <a:lnTo>
                  <a:pt x="290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7" name="Google Shape;197;p8"/>
          <p:cNvSpPr/>
          <p:nvPr/>
        </p:nvSpPr>
        <p:spPr>
          <a:xfrm rot="10800000">
            <a:off x="2912721" y="4765290"/>
            <a:ext cx="417651" cy="384759"/>
          </a:xfrm>
          <a:custGeom>
            <a:rect b="b" l="l" r="r" t="t"/>
            <a:pathLst>
              <a:path extrusionOk="0" h="269" w="292">
                <a:moveTo>
                  <a:pt x="0" y="0"/>
                </a:moveTo>
                <a:lnTo>
                  <a:pt x="291" y="0"/>
                </a:lnTo>
                <a:lnTo>
                  <a:pt x="291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8" name="Google Shape;198;p8"/>
          <p:cNvSpPr/>
          <p:nvPr/>
        </p:nvSpPr>
        <p:spPr>
          <a:xfrm rot="10800000">
            <a:off x="2497930" y="4765290"/>
            <a:ext cx="416221" cy="384759"/>
          </a:xfrm>
          <a:custGeom>
            <a:rect b="b" l="l" r="r" t="t"/>
            <a:pathLst>
              <a:path extrusionOk="0" h="269" w="291">
                <a:moveTo>
                  <a:pt x="0" y="0"/>
                </a:moveTo>
                <a:lnTo>
                  <a:pt x="290" y="0"/>
                </a:lnTo>
                <a:lnTo>
                  <a:pt x="290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9" name="Google Shape;199;p8"/>
          <p:cNvSpPr/>
          <p:nvPr/>
        </p:nvSpPr>
        <p:spPr>
          <a:xfrm rot="10800000">
            <a:off x="2081709" y="4765290"/>
            <a:ext cx="417651" cy="384759"/>
          </a:xfrm>
          <a:custGeom>
            <a:rect b="b" l="l" r="r" t="t"/>
            <a:pathLst>
              <a:path extrusionOk="0" h="269" w="292">
                <a:moveTo>
                  <a:pt x="0" y="0"/>
                </a:moveTo>
                <a:lnTo>
                  <a:pt x="291" y="0"/>
                </a:lnTo>
                <a:lnTo>
                  <a:pt x="291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0" name="Google Shape;200;p8"/>
          <p:cNvSpPr/>
          <p:nvPr/>
        </p:nvSpPr>
        <p:spPr>
          <a:xfrm rot="10800000">
            <a:off x="1665488" y="4765290"/>
            <a:ext cx="417651" cy="384759"/>
          </a:xfrm>
          <a:custGeom>
            <a:rect b="b" l="l" r="r" t="t"/>
            <a:pathLst>
              <a:path extrusionOk="0" h="269" w="292">
                <a:moveTo>
                  <a:pt x="0" y="0"/>
                </a:moveTo>
                <a:lnTo>
                  <a:pt x="291" y="0"/>
                </a:lnTo>
                <a:lnTo>
                  <a:pt x="291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1" name="Google Shape;201;p8"/>
          <p:cNvSpPr/>
          <p:nvPr/>
        </p:nvSpPr>
        <p:spPr>
          <a:xfrm rot="10800000">
            <a:off x="1250697" y="4765290"/>
            <a:ext cx="416221" cy="384759"/>
          </a:xfrm>
          <a:custGeom>
            <a:rect b="b" l="l" r="r" t="t"/>
            <a:pathLst>
              <a:path extrusionOk="0" h="269" w="291">
                <a:moveTo>
                  <a:pt x="0" y="0"/>
                </a:moveTo>
                <a:lnTo>
                  <a:pt x="290" y="0"/>
                </a:lnTo>
                <a:lnTo>
                  <a:pt x="290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2" name="Google Shape;202;p8"/>
          <p:cNvSpPr/>
          <p:nvPr/>
        </p:nvSpPr>
        <p:spPr>
          <a:xfrm rot="10800000">
            <a:off x="8731234" y="4381961"/>
            <a:ext cx="416221" cy="384759"/>
          </a:xfrm>
          <a:custGeom>
            <a:rect b="b" l="l" r="r" t="t"/>
            <a:pathLst>
              <a:path extrusionOk="0" h="269" w="291">
                <a:moveTo>
                  <a:pt x="0" y="0"/>
                </a:moveTo>
                <a:lnTo>
                  <a:pt x="290" y="0"/>
                </a:lnTo>
                <a:lnTo>
                  <a:pt x="290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3" name="Google Shape;203;p8"/>
          <p:cNvSpPr/>
          <p:nvPr/>
        </p:nvSpPr>
        <p:spPr>
          <a:xfrm rot="10800000">
            <a:off x="8315013" y="4381961"/>
            <a:ext cx="417651" cy="384759"/>
          </a:xfrm>
          <a:custGeom>
            <a:rect b="b" l="l" r="r" t="t"/>
            <a:pathLst>
              <a:path extrusionOk="0" h="269" w="292">
                <a:moveTo>
                  <a:pt x="0" y="0"/>
                </a:moveTo>
                <a:lnTo>
                  <a:pt x="291" y="0"/>
                </a:lnTo>
                <a:lnTo>
                  <a:pt x="291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4" name="Google Shape;204;p8"/>
          <p:cNvSpPr/>
          <p:nvPr/>
        </p:nvSpPr>
        <p:spPr>
          <a:xfrm rot="10800000">
            <a:off x="7900222" y="4381961"/>
            <a:ext cx="416221" cy="384759"/>
          </a:xfrm>
          <a:custGeom>
            <a:rect b="b" l="l" r="r" t="t"/>
            <a:pathLst>
              <a:path extrusionOk="0" h="269" w="291">
                <a:moveTo>
                  <a:pt x="0" y="0"/>
                </a:moveTo>
                <a:lnTo>
                  <a:pt x="290" y="0"/>
                </a:lnTo>
                <a:lnTo>
                  <a:pt x="290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5" name="Google Shape;205;p8"/>
          <p:cNvSpPr/>
          <p:nvPr/>
        </p:nvSpPr>
        <p:spPr>
          <a:xfrm rot="10800000">
            <a:off x="7484001" y="4381961"/>
            <a:ext cx="417651" cy="384759"/>
          </a:xfrm>
          <a:custGeom>
            <a:rect b="b" l="l" r="r" t="t"/>
            <a:pathLst>
              <a:path extrusionOk="0" h="269" w="292">
                <a:moveTo>
                  <a:pt x="0" y="0"/>
                </a:moveTo>
                <a:lnTo>
                  <a:pt x="291" y="0"/>
                </a:lnTo>
                <a:lnTo>
                  <a:pt x="291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6" name="Google Shape;206;p8"/>
          <p:cNvSpPr/>
          <p:nvPr/>
        </p:nvSpPr>
        <p:spPr>
          <a:xfrm rot="10800000">
            <a:off x="7069211" y="4381961"/>
            <a:ext cx="416221" cy="384759"/>
          </a:xfrm>
          <a:custGeom>
            <a:rect b="b" l="l" r="r" t="t"/>
            <a:pathLst>
              <a:path extrusionOk="0" h="269" w="291">
                <a:moveTo>
                  <a:pt x="0" y="0"/>
                </a:moveTo>
                <a:lnTo>
                  <a:pt x="290" y="0"/>
                </a:lnTo>
                <a:lnTo>
                  <a:pt x="290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7" name="Google Shape;207;p8"/>
          <p:cNvSpPr/>
          <p:nvPr/>
        </p:nvSpPr>
        <p:spPr>
          <a:xfrm rot="10800000">
            <a:off x="6652989" y="4381961"/>
            <a:ext cx="417651" cy="384759"/>
          </a:xfrm>
          <a:custGeom>
            <a:rect b="b" l="l" r="r" t="t"/>
            <a:pathLst>
              <a:path extrusionOk="0" h="269" w="292">
                <a:moveTo>
                  <a:pt x="0" y="0"/>
                </a:moveTo>
                <a:lnTo>
                  <a:pt x="291" y="0"/>
                </a:lnTo>
                <a:lnTo>
                  <a:pt x="291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8" name="Google Shape;208;p8"/>
          <p:cNvSpPr/>
          <p:nvPr/>
        </p:nvSpPr>
        <p:spPr>
          <a:xfrm rot="10800000">
            <a:off x="6238199" y="4381961"/>
            <a:ext cx="416221" cy="384759"/>
          </a:xfrm>
          <a:custGeom>
            <a:rect b="b" l="l" r="r" t="t"/>
            <a:pathLst>
              <a:path extrusionOk="0" h="269" w="291">
                <a:moveTo>
                  <a:pt x="0" y="0"/>
                </a:moveTo>
                <a:lnTo>
                  <a:pt x="290" y="0"/>
                </a:lnTo>
                <a:lnTo>
                  <a:pt x="290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9" name="Google Shape;209;p8"/>
          <p:cNvSpPr/>
          <p:nvPr/>
        </p:nvSpPr>
        <p:spPr>
          <a:xfrm rot="10800000">
            <a:off x="5821978" y="4381961"/>
            <a:ext cx="417651" cy="384759"/>
          </a:xfrm>
          <a:custGeom>
            <a:rect b="b" l="l" r="r" t="t"/>
            <a:pathLst>
              <a:path extrusionOk="0" h="269" w="292">
                <a:moveTo>
                  <a:pt x="0" y="0"/>
                </a:moveTo>
                <a:lnTo>
                  <a:pt x="291" y="0"/>
                </a:lnTo>
                <a:lnTo>
                  <a:pt x="291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0" name="Google Shape;210;p8"/>
          <p:cNvSpPr/>
          <p:nvPr/>
        </p:nvSpPr>
        <p:spPr>
          <a:xfrm rot="10800000">
            <a:off x="5405757" y="4381961"/>
            <a:ext cx="417651" cy="384759"/>
          </a:xfrm>
          <a:custGeom>
            <a:rect b="b" l="l" r="r" t="t"/>
            <a:pathLst>
              <a:path extrusionOk="0" h="269" w="292">
                <a:moveTo>
                  <a:pt x="0" y="0"/>
                </a:moveTo>
                <a:lnTo>
                  <a:pt x="291" y="0"/>
                </a:lnTo>
                <a:lnTo>
                  <a:pt x="291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1" name="Google Shape;211;p8"/>
          <p:cNvSpPr/>
          <p:nvPr/>
        </p:nvSpPr>
        <p:spPr>
          <a:xfrm rot="10800000">
            <a:off x="4990966" y="4381961"/>
            <a:ext cx="416221" cy="384759"/>
          </a:xfrm>
          <a:custGeom>
            <a:rect b="b" l="l" r="r" t="t"/>
            <a:pathLst>
              <a:path extrusionOk="0" h="269" w="291">
                <a:moveTo>
                  <a:pt x="0" y="0"/>
                </a:moveTo>
                <a:lnTo>
                  <a:pt x="290" y="0"/>
                </a:lnTo>
                <a:lnTo>
                  <a:pt x="290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2" name="Google Shape;212;p8"/>
          <p:cNvSpPr/>
          <p:nvPr/>
        </p:nvSpPr>
        <p:spPr>
          <a:xfrm rot="10800000">
            <a:off x="4574745" y="4381961"/>
            <a:ext cx="417651" cy="384759"/>
          </a:xfrm>
          <a:custGeom>
            <a:rect b="b" l="l" r="r" t="t"/>
            <a:pathLst>
              <a:path extrusionOk="0" h="269" w="292">
                <a:moveTo>
                  <a:pt x="0" y="0"/>
                </a:moveTo>
                <a:lnTo>
                  <a:pt x="291" y="0"/>
                </a:lnTo>
                <a:lnTo>
                  <a:pt x="291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3" name="Google Shape;213;p8"/>
          <p:cNvSpPr/>
          <p:nvPr/>
        </p:nvSpPr>
        <p:spPr>
          <a:xfrm rot="10800000">
            <a:off x="4159954" y="4381961"/>
            <a:ext cx="416221" cy="384759"/>
          </a:xfrm>
          <a:custGeom>
            <a:rect b="b" l="l" r="r" t="t"/>
            <a:pathLst>
              <a:path extrusionOk="0" h="269" w="291">
                <a:moveTo>
                  <a:pt x="0" y="0"/>
                </a:moveTo>
                <a:lnTo>
                  <a:pt x="290" y="0"/>
                </a:lnTo>
                <a:lnTo>
                  <a:pt x="290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4" name="Google Shape;214;p8"/>
          <p:cNvSpPr/>
          <p:nvPr/>
        </p:nvSpPr>
        <p:spPr>
          <a:xfrm rot="10800000">
            <a:off x="3743733" y="4381961"/>
            <a:ext cx="417651" cy="384759"/>
          </a:xfrm>
          <a:custGeom>
            <a:rect b="b" l="l" r="r" t="t"/>
            <a:pathLst>
              <a:path extrusionOk="0" h="269" w="292">
                <a:moveTo>
                  <a:pt x="0" y="0"/>
                </a:moveTo>
                <a:lnTo>
                  <a:pt x="291" y="0"/>
                </a:lnTo>
                <a:lnTo>
                  <a:pt x="291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5" name="Google Shape;215;p8"/>
          <p:cNvSpPr/>
          <p:nvPr/>
        </p:nvSpPr>
        <p:spPr>
          <a:xfrm rot="10800000">
            <a:off x="3328942" y="4381961"/>
            <a:ext cx="416221" cy="384759"/>
          </a:xfrm>
          <a:custGeom>
            <a:rect b="b" l="l" r="r" t="t"/>
            <a:pathLst>
              <a:path extrusionOk="0" h="269" w="291">
                <a:moveTo>
                  <a:pt x="0" y="0"/>
                </a:moveTo>
                <a:lnTo>
                  <a:pt x="290" y="0"/>
                </a:lnTo>
                <a:lnTo>
                  <a:pt x="290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6" name="Google Shape;216;p8"/>
          <p:cNvSpPr/>
          <p:nvPr/>
        </p:nvSpPr>
        <p:spPr>
          <a:xfrm rot="10800000">
            <a:off x="2912721" y="4381961"/>
            <a:ext cx="417651" cy="384759"/>
          </a:xfrm>
          <a:custGeom>
            <a:rect b="b" l="l" r="r" t="t"/>
            <a:pathLst>
              <a:path extrusionOk="0" h="269" w="292">
                <a:moveTo>
                  <a:pt x="0" y="0"/>
                </a:moveTo>
                <a:lnTo>
                  <a:pt x="291" y="0"/>
                </a:lnTo>
                <a:lnTo>
                  <a:pt x="291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7" name="Google Shape;217;p8"/>
          <p:cNvSpPr/>
          <p:nvPr/>
        </p:nvSpPr>
        <p:spPr>
          <a:xfrm rot="10800000">
            <a:off x="2497930" y="4381961"/>
            <a:ext cx="416221" cy="384759"/>
          </a:xfrm>
          <a:custGeom>
            <a:rect b="b" l="l" r="r" t="t"/>
            <a:pathLst>
              <a:path extrusionOk="0" h="269" w="291">
                <a:moveTo>
                  <a:pt x="0" y="0"/>
                </a:moveTo>
                <a:lnTo>
                  <a:pt x="290" y="0"/>
                </a:lnTo>
                <a:lnTo>
                  <a:pt x="290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8" name="Google Shape;218;p8"/>
          <p:cNvSpPr/>
          <p:nvPr/>
        </p:nvSpPr>
        <p:spPr>
          <a:xfrm rot="10800000">
            <a:off x="2081709" y="4381961"/>
            <a:ext cx="417651" cy="384759"/>
          </a:xfrm>
          <a:custGeom>
            <a:rect b="b" l="l" r="r" t="t"/>
            <a:pathLst>
              <a:path extrusionOk="0" h="269" w="292">
                <a:moveTo>
                  <a:pt x="0" y="0"/>
                </a:moveTo>
                <a:lnTo>
                  <a:pt x="291" y="0"/>
                </a:lnTo>
                <a:lnTo>
                  <a:pt x="291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9" name="Google Shape;219;p8"/>
          <p:cNvSpPr/>
          <p:nvPr/>
        </p:nvSpPr>
        <p:spPr>
          <a:xfrm rot="10800000">
            <a:off x="1665488" y="4381961"/>
            <a:ext cx="417651" cy="384759"/>
          </a:xfrm>
          <a:custGeom>
            <a:rect b="b" l="l" r="r" t="t"/>
            <a:pathLst>
              <a:path extrusionOk="0" h="269" w="292">
                <a:moveTo>
                  <a:pt x="0" y="0"/>
                </a:moveTo>
                <a:lnTo>
                  <a:pt x="291" y="0"/>
                </a:lnTo>
                <a:lnTo>
                  <a:pt x="291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0" name="Google Shape;220;p8"/>
          <p:cNvSpPr/>
          <p:nvPr/>
        </p:nvSpPr>
        <p:spPr>
          <a:xfrm rot="10800000">
            <a:off x="1250697" y="4381961"/>
            <a:ext cx="416221" cy="384759"/>
          </a:xfrm>
          <a:custGeom>
            <a:rect b="b" l="l" r="r" t="t"/>
            <a:pathLst>
              <a:path extrusionOk="0" h="269" w="291">
                <a:moveTo>
                  <a:pt x="0" y="0"/>
                </a:moveTo>
                <a:lnTo>
                  <a:pt x="290" y="0"/>
                </a:lnTo>
                <a:lnTo>
                  <a:pt x="290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1" name="Google Shape;221;p8"/>
          <p:cNvSpPr/>
          <p:nvPr/>
        </p:nvSpPr>
        <p:spPr>
          <a:xfrm rot="10800000">
            <a:off x="834467" y="4765290"/>
            <a:ext cx="417651" cy="384759"/>
          </a:xfrm>
          <a:custGeom>
            <a:rect b="b" l="l" r="r" t="t"/>
            <a:pathLst>
              <a:path extrusionOk="0" h="269" w="292">
                <a:moveTo>
                  <a:pt x="0" y="0"/>
                </a:moveTo>
                <a:lnTo>
                  <a:pt x="291" y="0"/>
                </a:lnTo>
                <a:lnTo>
                  <a:pt x="291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2" name="Google Shape;222;p8"/>
          <p:cNvSpPr/>
          <p:nvPr/>
        </p:nvSpPr>
        <p:spPr>
          <a:xfrm rot="10800000">
            <a:off x="418246" y="4765290"/>
            <a:ext cx="417651" cy="384759"/>
          </a:xfrm>
          <a:custGeom>
            <a:rect b="b" l="l" r="r" t="t"/>
            <a:pathLst>
              <a:path extrusionOk="0" h="269" w="292">
                <a:moveTo>
                  <a:pt x="0" y="0"/>
                </a:moveTo>
                <a:lnTo>
                  <a:pt x="291" y="0"/>
                </a:lnTo>
                <a:lnTo>
                  <a:pt x="291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3" name="Google Shape;223;p8"/>
          <p:cNvSpPr/>
          <p:nvPr/>
        </p:nvSpPr>
        <p:spPr>
          <a:xfrm rot="10800000">
            <a:off x="3455" y="4765290"/>
            <a:ext cx="416221" cy="384759"/>
          </a:xfrm>
          <a:custGeom>
            <a:rect b="b" l="l" r="r" t="t"/>
            <a:pathLst>
              <a:path extrusionOk="0" h="269" w="291">
                <a:moveTo>
                  <a:pt x="0" y="0"/>
                </a:moveTo>
                <a:lnTo>
                  <a:pt x="290" y="0"/>
                </a:lnTo>
                <a:lnTo>
                  <a:pt x="290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4" name="Google Shape;224;p8"/>
          <p:cNvSpPr/>
          <p:nvPr/>
        </p:nvSpPr>
        <p:spPr>
          <a:xfrm rot="10800000">
            <a:off x="834467" y="4381961"/>
            <a:ext cx="417651" cy="384759"/>
          </a:xfrm>
          <a:custGeom>
            <a:rect b="b" l="l" r="r" t="t"/>
            <a:pathLst>
              <a:path extrusionOk="0" h="269" w="292">
                <a:moveTo>
                  <a:pt x="0" y="0"/>
                </a:moveTo>
                <a:lnTo>
                  <a:pt x="291" y="0"/>
                </a:lnTo>
                <a:lnTo>
                  <a:pt x="291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5" name="Google Shape;225;p8"/>
          <p:cNvSpPr/>
          <p:nvPr/>
        </p:nvSpPr>
        <p:spPr>
          <a:xfrm rot="10800000">
            <a:off x="418246" y="4381961"/>
            <a:ext cx="417651" cy="384759"/>
          </a:xfrm>
          <a:custGeom>
            <a:rect b="b" l="l" r="r" t="t"/>
            <a:pathLst>
              <a:path extrusionOk="0" h="269" w="292">
                <a:moveTo>
                  <a:pt x="0" y="0"/>
                </a:moveTo>
                <a:lnTo>
                  <a:pt x="291" y="0"/>
                </a:lnTo>
                <a:lnTo>
                  <a:pt x="291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6" name="Google Shape;226;p8"/>
          <p:cNvSpPr/>
          <p:nvPr/>
        </p:nvSpPr>
        <p:spPr>
          <a:xfrm rot="10800000">
            <a:off x="3455" y="4381961"/>
            <a:ext cx="416221" cy="384759"/>
          </a:xfrm>
          <a:custGeom>
            <a:rect b="b" l="l" r="r" t="t"/>
            <a:pathLst>
              <a:path extrusionOk="0" h="269" w="291">
                <a:moveTo>
                  <a:pt x="0" y="0"/>
                </a:moveTo>
                <a:lnTo>
                  <a:pt x="290" y="0"/>
                </a:lnTo>
                <a:lnTo>
                  <a:pt x="290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9"/>
          <p:cNvSpPr txBox="1"/>
          <p:nvPr>
            <p:ph type="title"/>
          </p:nvPr>
        </p:nvSpPr>
        <p:spPr>
          <a:xfrm>
            <a:off x="713225" y="2240000"/>
            <a:ext cx="4084800" cy="163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10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29" name="Google Shape;229;p9"/>
          <p:cNvSpPr txBox="1"/>
          <p:nvPr>
            <p:ph idx="1" type="subTitle"/>
          </p:nvPr>
        </p:nvSpPr>
        <p:spPr>
          <a:xfrm>
            <a:off x="5280000" y="2544300"/>
            <a:ext cx="3150900" cy="10635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0" name="Google Shape;230;p9"/>
          <p:cNvSpPr/>
          <p:nvPr/>
        </p:nvSpPr>
        <p:spPr>
          <a:xfrm rot="5400000">
            <a:off x="8035001" y="4044036"/>
            <a:ext cx="791548" cy="677676"/>
          </a:xfrm>
          <a:custGeom>
            <a:rect b="b" l="l" r="r" t="t"/>
            <a:pathLst>
              <a:path extrusionOk="0" h="1511" w="1851">
                <a:moveTo>
                  <a:pt x="1299" y="0"/>
                </a:moveTo>
                <a:lnTo>
                  <a:pt x="550" y="0"/>
                </a:lnTo>
                <a:cubicBezTo>
                  <a:pt x="490" y="0"/>
                  <a:pt x="434" y="29"/>
                  <a:pt x="404" y="78"/>
                </a:cubicBezTo>
                <a:lnTo>
                  <a:pt x="29" y="677"/>
                </a:lnTo>
                <a:cubicBezTo>
                  <a:pt x="0" y="725"/>
                  <a:pt x="0" y="784"/>
                  <a:pt x="29" y="833"/>
                </a:cubicBezTo>
                <a:lnTo>
                  <a:pt x="404" y="1432"/>
                </a:lnTo>
                <a:cubicBezTo>
                  <a:pt x="434" y="1480"/>
                  <a:pt x="490" y="1510"/>
                  <a:pt x="550" y="1510"/>
                </a:cubicBezTo>
                <a:lnTo>
                  <a:pt x="1299" y="1510"/>
                </a:lnTo>
                <a:cubicBezTo>
                  <a:pt x="1360" y="1510"/>
                  <a:pt x="1416" y="1480"/>
                  <a:pt x="1446" y="1432"/>
                </a:cubicBezTo>
                <a:lnTo>
                  <a:pt x="1820" y="833"/>
                </a:lnTo>
                <a:cubicBezTo>
                  <a:pt x="1850" y="784"/>
                  <a:pt x="1850" y="725"/>
                  <a:pt x="1820" y="677"/>
                </a:cubicBezTo>
                <a:lnTo>
                  <a:pt x="1446" y="78"/>
                </a:lnTo>
                <a:cubicBezTo>
                  <a:pt x="1416" y="29"/>
                  <a:pt x="1360" y="0"/>
                  <a:pt x="1299" y="0"/>
                </a:cubicBezTo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1" name="Google Shape;231;p9"/>
          <p:cNvGrpSpPr/>
          <p:nvPr/>
        </p:nvGrpSpPr>
        <p:grpSpPr>
          <a:xfrm>
            <a:off x="0" y="4370416"/>
            <a:ext cx="9168725" cy="770160"/>
            <a:chOff x="0" y="4370416"/>
            <a:chExt cx="9168725" cy="770160"/>
          </a:xfrm>
        </p:grpSpPr>
        <p:sp>
          <p:nvSpPr>
            <p:cNvPr id="232" name="Google Shape;232;p9"/>
            <p:cNvSpPr/>
            <p:nvPr/>
          </p:nvSpPr>
          <p:spPr>
            <a:xfrm>
              <a:off x="0" y="4370416"/>
              <a:ext cx="417346" cy="385797"/>
            </a:xfrm>
            <a:custGeom>
              <a:rect b="b" l="l" r="r" t="t"/>
              <a:pathLst>
                <a:path extrusionOk="0" h="269" w="291">
                  <a:moveTo>
                    <a:pt x="0" y="0"/>
                  </a:moveTo>
                  <a:lnTo>
                    <a:pt x="290" y="0"/>
                  </a:lnTo>
                  <a:lnTo>
                    <a:pt x="290" y="268"/>
                  </a:lnTo>
                  <a:lnTo>
                    <a:pt x="0" y="268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33" name="Google Shape;233;p9"/>
            <p:cNvSpPr/>
            <p:nvPr/>
          </p:nvSpPr>
          <p:spPr>
            <a:xfrm>
              <a:off x="415912" y="4370416"/>
              <a:ext cx="418781" cy="385797"/>
            </a:xfrm>
            <a:custGeom>
              <a:rect b="b" l="l" r="r" t="t"/>
              <a:pathLst>
                <a:path extrusionOk="0" h="269" w="292">
                  <a:moveTo>
                    <a:pt x="0" y="0"/>
                  </a:moveTo>
                  <a:lnTo>
                    <a:pt x="291" y="0"/>
                  </a:lnTo>
                  <a:lnTo>
                    <a:pt x="291" y="268"/>
                  </a:lnTo>
                  <a:lnTo>
                    <a:pt x="0" y="268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34" name="Google Shape;234;p9"/>
            <p:cNvSpPr/>
            <p:nvPr/>
          </p:nvSpPr>
          <p:spPr>
            <a:xfrm>
              <a:off x="833259" y="4370416"/>
              <a:ext cx="417346" cy="385797"/>
            </a:xfrm>
            <a:custGeom>
              <a:rect b="b" l="l" r="r" t="t"/>
              <a:pathLst>
                <a:path extrusionOk="0" h="269" w="291">
                  <a:moveTo>
                    <a:pt x="0" y="0"/>
                  </a:moveTo>
                  <a:lnTo>
                    <a:pt x="290" y="0"/>
                  </a:lnTo>
                  <a:lnTo>
                    <a:pt x="290" y="268"/>
                  </a:lnTo>
                  <a:lnTo>
                    <a:pt x="0" y="268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35" name="Google Shape;235;p9"/>
            <p:cNvSpPr/>
            <p:nvPr/>
          </p:nvSpPr>
          <p:spPr>
            <a:xfrm>
              <a:off x="1249171" y="4370416"/>
              <a:ext cx="418781" cy="385797"/>
            </a:xfrm>
            <a:custGeom>
              <a:rect b="b" l="l" r="r" t="t"/>
              <a:pathLst>
                <a:path extrusionOk="0" h="269" w="292">
                  <a:moveTo>
                    <a:pt x="0" y="0"/>
                  </a:moveTo>
                  <a:lnTo>
                    <a:pt x="291" y="0"/>
                  </a:lnTo>
                  <a:lnTo>
                    <a:pt x="291" y="268"/>
                  </a:lnTo>
                  <a:lnTo>
                    <a:pt x="0" y="268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36" name="Google Shape;236;p9"/>
            <p:cNvSpPr/>
            <p:nvPr/>
          </p:nvSpPr>
          <p:spPr>
            <a:xfrm>
              <a:off x="1666517" y="4370416"/>
              <a:ext cx="417346" cy="385797"/>
            </a:xfrm>
            <a:custGeom>
              <a:rect b="b" l="l" r="r" t="t"/>
              <a:pathLst>
                <a:path extrusionOk="0" h="269" w="291">
                  <a:moveTo>
                    <a:pt x="0" y="0"/>
                  </a:moveTo>
                  <a:lnTo>
                    <a:pt x="290" y="0"/>
                  </a:lnTo>
                  <a:lnTo>
                    <a:pt x="290" y="268"/>
                  </a:lnTo>
                  <a:lnTo>
                    <a:pt x="0" y="268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37" name="Google Shape;237;p9"/>
            <p:cNvSpPr/>
            <p:nvPr/>
          </p:nvSpPr>
          <p:spPr>
            <a:xfrm>
              <a:off x="2082430" y="4370416"/>
              <a:ext cx="418781" cy="385797"/>
            </a:xfrm>
            <a:custGeom>
              <a:rect b="b" l="l" r="r" t="t"/>
              <a:pathLst>
                <a:path extrusionOk="0" h="269" w="292">
                  <a:moveTo>
                    <a:pt x="0" y="0"/>
                  </a:moveTo>
                  <a:lnTo>
                    <a:pt x="291" y="0"/>
                  </a:lnTo>
                  <a:lnTo>
                    <a:pt x="291" y="268"/>
                  </a:lnTo>
                  <a:lnTo>
                    <a:pt x="0" y="268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38" name="Google Shape;238;p9"/>
            <p:cNvSpPr/>
            <p:nvPr/>
          </p:nvSpPr>
          <p:spPr>
            <a:xfrm>
              <a:off x="2499776" y="4370416"/>
              <a:ext cx="417346" cy="385797"/>
            </a:xfrm>
            <a:custGeom>
              <a:rect b="b" l="l" r="r" t="t"/>
              <a:pathLst>
                <a:path extrusionOk="0" h="269" w="291">
                  <a:moveTo>
                    <a:pt x="0" y="0"/>
                  </a:moveTo>
                  <a:lnTo>
                    <a:pt x="290" y="0"/>
                  </a:lnTo>
                  <a:lnTo>
                    <a:pt x="290" y="268"/>
                  </a:lnTo>
                  <a:lnTo>
                    <a:pt x="0" y="268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39" name="Google Shape;239;p9"/>
            <p:cNvSpPr/>
            <p:nvPr/>
          </p:nvSpPr>
          <p:spPr>
            <a:xfrm>
              <a:off x="2915689" y="4370416"/>
              <a:ext cx="418781" cy="385797"/>
            </a:xfrm>
            <a:custGeom>
              <a:rect b="b" l="l" r="r" t="t"/>
              <a:pathLst>
                <a:path extrusionOk="0" h="269" w="292">
                  <a:moveTo>
                    <a:pt x="0" y="0"/>
                  </a:moveTo>
                  <a:lnTo>
                    <a:pt x="291" y="0"/>
                  </a:lnTo>
                  <a:lnTo>
                    <a:pt x="291" y="268"/>
                  </a:lnTo>
                  <a:lnTo>
                    <a:pt x="0" y="268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40" name="Google Shape;240;p9"/>
            <p:cNvSpPr/>
            <p:nvPr/>
          </p:nvSpPr>
          <p:spPr>
            <a:xfrm>
              <a:off x="3333035" y="4370416"/>
              <a:ext cx="418781" cy="385797"/>
            </a:xfrm>
            <a:custGeom>
              <a:rect b="b" l="l" r="r" t="t"/>
              <a:pathLst>
                <a:path extrusionOk="0" h="269" w="292">
                  <a:moveTo>
                    <a:pt x="0" y="0"/>
                  </a:moveTo>
                  <a:lnTo>
                    <a:pt x="291" y="0"/>
                  </a:lnTo>
                  <a:lnTo>
                    <a:pt x="291" y="268"/>
                  </a:lnTo>
                  <a:lnTo>
                    <a:pt x="0" y="268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41" name="Google Shape;241;p9"/>
            <p:cNvSpPr/>
            <p:nvPr/>
          </p:nvSpPr>
          <p:spPr>
            <a:xfrm>
              <a:off x="3750382" y="4370416"/>
              <a:ext cx="417346" cy="385797"/>
            </a:xfrm>
            <a:custGeom>
              <a:rect b="b" l="l" r="r" t="t"/>
              <a:pathLst>
                <a:path extrusionOk="0" h="269" w="291">
                  <a:moveTo>
                    <a:pt x="0" y="0"/>
                  </a:moveTo>
                  <a:lnTo>
                    <a:pt x="290" y="0"/>
                  </a:lnTo>
                  <a:lnTo>
                    <a:pt x="290" y="268"/>
                  </a:lnTo>
                  <a:lnTo>
                    <a:pt x="0" y="268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42" name="Google Shape;242;p9"/>
            <p:cNvSpPr/>
            <p:nvPr/>
          </p:nvSpPr>
          <p:spPr>
            <a:xfrm>
              <a:off x="4166294" y="4370416"/>
              <a:ext cx="418781" cy="385797"/>
            </a:xfrm>
            <a:custGeom>
              <a:rect b="b" l="l" r="r" t="t"/>
              <a:pathLst>
                <a:path extrusionOk="0" h="269" w="292">
                  <a:moveTo>
                    <a:pt x="0" y="0"/>
                  </a:moveTo>
                  <a:lnTo>
                    <a:pt x="291" y="0"/>
                  </a:lnTo>
                  <a:lnTo>
                    <a:pt x="291" y="268"/>
                  </a:lnTo>
                  <a:lnTo>
                    <a:pt x="0" y="268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43" name="Google Shape;243;p9"/>
            <p:cNvSpPr/>
            <p:nvPr/>
          </p:nvSpPr>
          <p:spPr>
            <a:xfrm>
              <a:off x="4583641" y="4370416"/>
              <a:ext cx="417346" cy="385797"/>
            </a:xfrm>
            <a:custGeom>
              <a:rect b="b" l="l" r="r" t="t"/>
              <a:pathLst>
                <a:path extrusionOk="0" h="269" w="291">
                  <a:moveTo>
                    <a:pt x="0" y="0"/>
                  </a:moveTo>
                  <a:lnTo>
                    <a:pt x="290" y="0"/>
                  </a:lnTo>
                  <a:lnTo>
                    <a:pt x="290" y="268"/>
                  </a:lnTo>
                  <a:lnTo>
                    <a:pt x="0" y="268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44" name="Google Shape;244;p9"/>
            <p:cNvSpPr/>
            <p:nvPr/>
          </p:nvSpPr>
          <p:spPr>
            <a:xfrm>
              <a:off x="4999553" y="4370416"/>
              <a:ext cx="418781" cy="385797"/>
            </a:xfrm>
            <a:custGeom>
              <a:rect b="b" l="l" r="r" t="t"/>
              <a:pathLst>
                <a:path extrusionOk="0" h="269" w="292">
                  <a:moveTo>
                    <a:pt x="0" y="0"/>
                  </a:moveTo>
                  <a:lnTo>
                    <a:pt x="291" y="0"/>
                  </a:lnTo>
                  <a:lnTo>
                    <a:pt x="291" y="268"/>
                  </a:lnTo>
                  <a:lnTo>
                    <a:pt x="0" y="268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45" name="Google Shape;245;p9"/>
            <p:cNvSpPr/>
            <p:nvPr/>
          </p:nvSpPr>
          <p:spPr>
            <a:xfrm>
              <a:off x="5416899" y="4370416"/>
              <a:ext cx="417346" cy="385797"/>
            </a:xfrm>
            <a:custGeom>
              <a:rect b="b" l="l" r="r" t="t"/>
              <a:pathLst>
                <a:path extrusionOk="0" h="269" w="291">
                  <a:moveTo>
                    <a:pt x="0" y="0"/>
                  </a:moveTo>
                  <a:lnTo>
                    <a:pt x="290" y="0"/>
                  </a:lnTo>
                  <a:lnTo>
                    <a:pt x="290" y="268"/>
                  </a:lnTo>
                  <a:lnTo>
                    <a:pt x="0" y="268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46" name="Google Shape;246;p9"/>
            <p:cNvSpPr/>
            <p:nvPr/>
          </p:nvSpPr>
          <p:spPr>
            <a:xfrm>
              <a:off x="5832812" y="4370416"/>
              <a:ext cx="418781" cy="385797"/>
            </a:xfrm>
            <a:custGeom>
              <a:rect b="b" l="l" r="r" t="t"/>
              <a:pathLst>
                <a:path extrusionOk="0" h="269" w="292">
                  <a:moveTo>
                    <a:pt x="0" y="0"/>
                  </a:moveTo>
                  <a:lnTo>
                    <a:pt x="291" y="0"/>
                  </a:lnTo>
                  <a:lnTo>
                    <a:pt x="291" y="268"/>
                  </a:lnTo>
                  <a:lnTo>
                    <a:pt x="0" y="268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47" name="Google Shape;247;p9"/>
            <p:cNvSpPr/>
            <p:nvPr/>
          </p:nvSpPr>
          <p:spPr>
            <a:xfrm>
              <a:off x="6250158" y="4370416"/>
              <a:ext cx="417346" cy="385797"/>
            </a:xfrm>
            <a:custGeom>
              <a:rect b="b" l="l" r="r" t="t"/>
              <a:pathLst>
                <a:path extrusionOk="0" h="269" w="291">
                  <a:moveTo>
                    <a:pt x="0" y="0"/>
                  </a:moveTo>
                  <a:lnTo>
                    <a:pt x="290" y="0"/>
                  </a:lnTo>
                  <a:lnTo>
                    <a:pt x="290" y="268"/>
                  </a:lnTo>
                  <a:lnTo>
                    <a:pt x="0" y="268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48" name="Google Shape;248;p9"/>
            <p:cNvSpPr/>
            <p:nvPr/>
          </p:nvSpPr>
          <p:spPr>
            <a:xfrm>
              <a:off x="6666071" y="4370416"/>
              <a:ext cx="418781" cy="385797"/>
            </a:xfrm>
            <a:custGeom>
              <a:rect b="b" l="l" r="r" t="t"/>
              <a:pathLst>
                <a:path extrusionOk="0" h="269" w="292">
                  <a:moveTo>
                    <a:pt x="0" y="0"/>
                  </a:moveTo>
                  <a:lnTo>
                    <a:pt x="291" y="0"/>
                  </a:lnTo>
                  <a:lnTo>
                    <a:pt x="291" y="268"/>
                  </a:lnTo>
                  <a:lnTo>
                    <a:pt x="0" y="268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49" name="Google Shape;249;p9"/>
            <p:cNvSpPr/>
            <p:nvPr/>
          </p:nvSpPr>
          <p:spPr>
            <a:xfrm>
              <a:off x="7083417" y="4370416"/>
              <a:ext cx="418781" cy="385797"/>
            </a:xfrm>
            <a:custGeom>
              <a:rect b="b" l="l" r="r" t="t"/>
              <a:pathLst>
                <a:path extrusionOk="0" h="269" w="292">
                  <a:moveTo>
                    <a:pt x="0" y="0"/>
                  </a:moveTo>
                  <a:lnTo>
                    <a:pt x="291" y="0"/>
                  </a:lnTo>
                  <a:lnTo>
                    <a:pt x="291" y="268"/>
                  </a:lnTo>
                  <a:lnTo>
                    <a:pt x="0" y="268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50" name="Google Shape;250;p9"/>
            <p:cNvSpPr/>
            <p:nvPr/>
          </p:nvSpPr>
          <p:spPr>
            <a:xfrm>
              <a:off x="7500764" y="4370416"/>
              <a:ext cx="417346" cy="385797"/>
            </a:xfrm>
            <a:custGeom>
              <a:rect b="b" l="l" r="r" t="t"/>
              <a:pathLst>
                <a:path extrusionOk="0" h="269" w="291">
                  <a:moveTo>
                    <a:pt x="0" y="0"/>
                  </a:moveTo>
                  <a:lnTo>
                    <a:pt x="290" y="0"/>
                  </a:lnTo>
                  <a:lnTo>
                    <a:pt x="290" y="268"/>
                  </a:lnTo>
                  <a:lnTo>
                    <a:pt x="0" y="268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51" name="Google Shape;251;p9"/>
            <p:cNvSpPr/>
            <p:nvPr/>
          </p:nvSpPr>
          <p:spPr>
            <a:xfrm>
              <a:off x="0" y="4754778"/>
              <a:ext cx="417346" cy="385797"/>
            </a:xfrm>
            <a:custGeom>
              <a:rect b="b" l="l" r="r" t="t"/>
              <a:pathLst>
                <a:path extrusionOk="0" h="269" w="291">
                  <a:moveTo>
                    <a:pt x="0" y="0"/>
                  </a:moveTo>
                  <a:lnTo>
                    <a:pt x="290" y="0"/>
                  </a:lnTo>
                  <a:lnTo>
                    <a:pt x="290" y="268"/>
                  </a:lnTo>
                  <a:lnTo>
                    <a:pt x="0" y="268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52" name="Google Shape;252;p9"/>
            <p:cNvSpPr/>
            <p:nvPr/>
          </p:nvSpPr>
          <p:spPr>
            <a:xfrm>
              <a:off x="415912" y="4754778"/>
              <a:ext cx="418781" cy="385797"/>
            </a:xfrm>
            <a:custGeom>
              <a:rect b="b" l="l" r="r" t="t"/>
              <a:pathLst>
                <a:path extrusionOk="0" h="269" w="292">
                  <a:moveTo>
                    <a:pt x="0" y="0"/>
                  </a:moveTo>
                  <a:lnTo>
                    <a:pt x="291" y="0"/>
                  </a:lnTo>
                  <a:lnTo>
                    <a:pt x="291" y="268"/>
                  </a:lnTo>
                  <a:lnTo>
                    <a:pt x="0" y="268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53" name="Google Shape;253;p9"/>
            <p:cNvSpPr/>
            <p:nvPr/>
          </p:nvSpPr>
          <p:spPr>
            <a:xfrm>
              <a:off x="833259" y="4754778"/>
              <a:ext cx="417346" cy="385797"/>
            </a:xfrm>
            <a:custGeom>
              <a:rect b="b" l="l" r="r" t="t"/>
              <a:pathLst>
                <a:path extrusionOk="0" h="269" w="291">
                  <a:moveTo>
                    <a:pt x="0" y="0"/>
                  </a:moveTo>
                  <a:lnTo>
                    <a:pt x="290" y="0"/>
                  </a:lnTo>
                  <a:lnTo>
                    <a:pt x="290" y="268"/>
                  </a:lnTo>
                  <a:lnTo>
                    <a:pt x="0" y="268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54" name="Google Shape;254;p9"/>
            <p:cNvSpPr/>
            <p:nvPr/>
          </p:nvSpPr>
          <p:spPr>
            <a:xfrm>
              <a:off x="1249171" y="4754778"/>
              <a:ext cx="418781" cy="385797"/>
            </a:xfrm>
            <a:custGeom>
              <a:rect b="b" l="l" r="r" t="t"/>
              <a:pathLst>
                <a:path extrusionOk="0" h="269" w="292">
                  <a:moveTo>
                    <a:pt x="0" y="0"/>
                  </a:moveTo>
                  <a:lnTo>
                    <a:pt x="291" y="0"/>
                  </a:lnTo>
                  <a:lnTo>
                    <a:pt x="291" y="268"/>
                  </a:lnTo>
                  <a:lnTo>
                    <a:pt x="0" y="268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55" name="Google Shape;255;p9"/>
            <p:cNvSpPr/>
            <p:nvPr/>
          </p:nvSpPr>
          <p:spPr>
            <a:xfrm>
              <a:off x="1666517" y="4754778"/>
              <a:ext cx="417346" cy="385797"/>
            </a:xfrm>
            <a:custGeom>
              <a:rect b="b" l="l" r="r" t="t"/>
              <a:pathLst>
                <a:path extrusionOk="0" h="269" w="291">
                  <a:moveTo>
                    <a:pt x="0" y="0"/>
                  </a:moveTo>
                  <a:lnTo>
                    <a:pt x="290" y="0"/>
                  </a:lnTo>
                  <a:lnTo>
                    <a:pt x="290" y="268"/>
                  </a:lnTo>
                  <a:lnTo>
                    <a:pt x="0" y="268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56" name="Google Shape;256;p9"/>
            <p:cNvSpPr/>
            <p:nvPr/>
          </p:nvSpPr>
          <p:spPr>
            <a:xfrm>
              <a:off x="2082430" y="4754778"/>
              <a:ext cx="418781" cy="385797"/>
            </a:xfrm>
            <a:custGeom>
              <a:rect b="b" l="l" r="r" t="t"/>
              <a:pathLst>
                <a:path extrusionOk="0" h="269" w="292">
                  <a:moveTo>
                    <a:pt x="0" y="0"/>
                  </a:moveTo>
                  <a:lnTo>
                    <a:pt x="291" y="0"/>
                  </a:lnTo>
                  <a:lnTo>
                    <a:pt x="291" y="268"/>
                  </a:lnTo>
                  <a:lnTo>
                    <a:pt x="0" y="268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57" name="Google Shape;257;p9"/>
            <p:cNvSpPr/>
            <p:nvPr/>
          </p:nvSpPr>
          <p:spPr>
            <a:xfrm>
              <a:off x="2499776" y="4754778"/>
              <a:ext cx="417346" cy="385797"/>
            </a:xfrm>
            <a:custGeom>
              <a:rect b="b" l="l" r="r" t="t"/>
              <a:pathLst>
                <a:path extrusionOk="0" h="269" w="291">
                  <a:moveTo>
                    <a:pt x="0" y="0"/>
                  </a:moveTo>
                  <a:lnTo>
                    <a:pt x="290" y="0"/>
                  </a:lnTo>
                  <a:lnTo>
                    <a:pt x="290" y="268"/>
                  </a:lnTo>
                  <a:lnTo>
                    <a:pt x="0" y="268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58" name="Google Shape;258;p9"/>
            <p:cNvSpPr/>
            <p:nvPr/>
          </p:nvSpPr>
          <p:spPr>
            <a:xfrm>
              <a:off x="2915689" y="4754778"/>
              <a:ext cx="418781" cy="385797"/>
            </a:xfrm>
            <a:custGeom>
              <a:rect b="b" l="l" r="r" t="t"/>
              <a:pathLst>
                <a:path extrusionOk="0" h="269" w="292">
                  <a:moveTo>
                    <a:pt x="0" y="0"/>
                  </a:moveTo>
                  <a:lnTo>
                    <a:pt x="291" y="0"/>
                  </a:lnTo>
                  <a:lnTo>
                    <a:pt x="291" y="268"/>
                  </a:lnTo>
                  <a:lnTo>
                    <a:pt x="0" y="268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59" name="Google Shape;259;p9"/>
            <p:cNvSpPr/>
            <p:nvPr/>
          </p:nvSpPr>
          <p:spPr>
            <a:xfrm>
              <a:off x="3333035" y="4754778"/>
              <a:ext cx="418781" cy="385797"/>
            </a:xfrm>
            <a:custGeom>
              <a:rect b="b" l="l" r="r" t="t"/>
              <a:pathLst>
                <a:path extrusionOk="0" h="269" w="292">
                  <a:moveTo>
                    <a:pt x="0" y="0"/>
                  </a:moveTo>
                  <a:lnTo>
                    <a:pt x="291" y="0"/>
                  </a:lnTo>
                  <a:lnTo>
                    <a:pt x="291" y="268"/>
                  </a:lnTo>
                  <a:lnTo>
                    <a:pt x="0" y="268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60" name="Google Shape;260;p9"/>
            <p:cNvSpPr/>
            <p:nvPr/>
          </p:nvSpPr>
          <p:spPr>
            <a:xfrm>
              <a:off x="3750382" y="4754778"/>
              <a:ext cx="417346" cy="385797"/>
            </a:xfrm>
            <a:custGeom>
              <a:rect b="b" l="l" r="r" t="t"/>
              <a:pathLst>
                <a:path extrusionOk="0" h="269" w="291">
                  <a:moveTo>
                    <a:pt x="0" y="0"/>
                  </a:moveTo>
                  <a:lnTo>
                    <a:pt x="290" y="0"/>
                  </a:lnTo>
                  <a:lnTo>
                    <a:pt x="290" y="268"/>
                  </a:lnTo>
                  <a:lnTo>
                    <a:pt x="0" y="268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61" name="Google Shape;261;p9"/>
            <p:cNvSpPr/>
            <p:nvPr/>
          </p:nvSpPr>
          <p:spPr>
            <a:xfrm>
              <a:off x="4166294" y="4754778"/>
              <a:ext cx="418781" cy="385797"/>
            </a:xfrm>
            <a:custGeom>
              <a:rect b="b" l="l" r="r" t="t"/>
              <a:pathLst>
                <a:path extrusionOk="0" h="269" w="292">
                  <a:moveTo>
                    <a:pt x="0" y="0"/>
                  </a:moveTo>
                  <a:lnTo>
                    <a:pt x="291" y="0"/>
                  </a:lnTo>
                  <a:lnTo>
                    <a:pt x="291" y="268"/>
                  </a:lnTo>
                  <a:lnTo>
                    <a:pt x="0" y="268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62" name="Google Shape;262;p9"/>
            <p:cNvSpPr/>
            <p:nvPr/>
          </p:nvSpPr>
          <p:spPr>
            <a:xfrm>
              <a:off x="4583641" y="4754778"/>
              <a:ext cx="417346" cy="385797"/>
            </a:xfrm>
            <a:custGeom>
              <a:rect b="b" l="l" r="r" t="t"/>
              <a:pathLst>
                <a:path extrusionOk="0" h="269" w="291">
                  <a:moveTo>
                    <a:pt x="0" y="0"/>
                  </a:moveTo>
                  <a:lnTo>
                    <a:pt x="290" y="0"/>
                  </a:lnTo>
                  <a:lnTo>
                    <a:pt x="290" y="268"/>
                  </a:lnTo>
                  <a:lnTo>
                    <a:pt x="0" y="268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63" name="Google Shape;263;p9"/>
            <p:cNvSpPr/>
            <p:nvPr/>
          </p:nvSpPr>
          <p:spPr>
            <a:xfrm>
              <a:off x="4999553" y="4754778"/>
              <a:ext cx="418781" cy="385797"/>
            </a:xfrm>
            <a:custGeom>
              <a:rect b="b" l="l" r="r" t="t"/>
              <a:pathLst>
                <a:path extrusionOk="0" h="269" w="292">
                  <a:moveTo>
                    <a:pt x="0" y="0"/>
                  </a:moveTo>
                  <a:lnTo>
                    <a:pt x="291" y="0"/>
                  </a:lnTo>
                  <a:lnTo>
                    <a:pt x="291" y="268"/>
                  </a:lnTo>
                  <a:lnTo>
                    <a:pt x="0" y="268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64" name="Google Shape;264;p9"/>
            <p:cNvSpPr/>
            <p:nvPr/>
          </p:nvSpPr>
          <p:spPr>
            <a:xfrm>
              <a:off x="5416899" y="4754778"/>
              <a:ext cx="417346" cy="385797"/>
            </a:xfrm>
            <a:custGeom>
              <a:rect b="b" l="l" r="r" t="t"/>
              <a:pathLst>
                <a:path extrusionOk="0" h="269" w="291">
                  <a:moveTo>
                    <a:pt x="0" y="0"/>
                  </a:moveTo>
                  <a:lnTo>
                    <a:pt x="290" y="0"/>
                  </a:lnTo>
                  <a:lnTo>
                    <a:pt x="290" y="268"/>
                  </a:lnTo>
                  <a:lnTo>
                    <a:pt x="0" y="268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65" name="Google Shape;265;p9"/>
            <p:cNvSpPr/>
            <p:nvPr/>
          </p:nvSpPr>
          <p:spPr>
            <a:xfrm>
              <a:off x="5832812" y="4754778"/>
              <a:ext cx="418781" cy="385797"/>
            </a:xfrm>
            <a:custGeom>
              <a:rect b="b" l="l" r="r" t="t"/>
              <a:pathLst>
                <a:path extrusionOk="0" h="269" w="292">
                  <a:moveTo>
                    <a:pt x="0" y="0"/>
                  </a:moveTo>
                  <a:lnTo>
                    <a:pt x="291" y="0"/>
                  </a:lnTo>
                  <a:lnTo>
                    <a:pt x="291" y="268"/>
                  </a:lnTo>
                  <a:lnTo>
                    <a:pt x="0" y="268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66" name="Google Shape;266;p9"/>
            <p:cNvSpPr/>
            <p:nvPr/>
          </p:nvSpPr>
          <p:spPr>
            <a:xfrm>
              <a:off x="6250158" y="4754778"/>
              <a:ext cx="417346" cy="385797"/>
            </a:xfrm>
            <a:custGeom>
              <a:rect b="b" l="l" r="r" t="t"/>
              <a:pathLst>
                <a:path extrusionOk="0" h="269" w="291">
                  <a:moveTo>
                    <a:pt x="0" y="0"/>
                  </a:moveTo>
                  <a:lnTo>
                    <a:pt x="290" y="0"/>
                  </a:lnTo>
                  <a:lnTo>
                    <a:pt x="290" y="268"/>
                  </a:lnTo>
                  <a:lnTo>
                    <a:pt x="0" y="268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67" name="Google Shape;267;p9"/>
            <p:cNvSpPr/>
            <p:nvPr/>
          </p:nvSpPr>
          <p:spPr>
            <a:xfrm>
              <a:off x="6666071" y="4754778"/>
              <a:ext cx="418781" cy="385797"/>
            </a:xfrm>
            <a:custGeom>
              <a:rect b="b" l="l" r="r" t="t"/>
              <a:pathLst>
                <a:path extrusionOk="0" h="269" w="292">
                  <a:moveTo>
                    <a:pt x="0" y="0"/>
                  </a:moveTo>
                  <a:lnTo>
                    <a:pt x="291" y="0"/>
                  </a:lnTo>
                  <a:lnTo>
                    <a:pt x="291" y="268"/>
                  </a:lnTo>
                  <a:lnTo>
                    <a:pt x="0" y="268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68" name="Google Shape;268;p9"/>
            <p:cNvSpPr/>
            <p:nvPr/>
          </p:nvSpPr>
          <p:spPr>
            <a:xfrm>
              <a:off x="7083417" y="4754778"/>
              <a:ext cx="418781" cy="385797"/>
            </a:xfrm>
            <a:custGeom>
              <a:rect b="b" l="l" r="r" t="t"/>
              <a:pathLst>
                <a:path extrusionOk="0" h="269" w="292">
                  <a:moveTo>
                    <a:pt x="0" y="0"/>
                  </a:moveTo>
                  <a:lnTo>
                    <a:pt x="291" y="0"/>
                  </a:lnTo>
                  <a:lnTo>
                    <a:pt x="291" y="268"/>
                  </a:lnTo>
                  <a:lnTo>
                    <a:pt x="0" y="268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69" name="Google Shape;269;p9"/>
            <p:cNvSpPr/>
            <p:nvPr/>
          </p:nvSpPr>
          <p:spPr>
            <a:xfrm>
              <a:off x="7500764" y="4754778"/>
              <a:ext cx="417346" cy="385797"/>
            </a:xfrm>
            <a:custGeom>
              <a:rect b="b" l="l" r="r" t="t"/>
              <a:pathLst>
                <a:path extrusionOk="0" h="269" w="291">
                  <a:moveTo>
                    <a:pt x="0" y="0"/>
                  </a:moveTo>
                  <a:lnTo>
                    <a:pt x="290" y="0"/>
                  </a:lnTo>
                  <a:lnTo>
                    <a:pt x="290" y="268"/>
                  </a:lnTo>
                  <a:lnTo>
                    <a:pt x="0" y="268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70" name="Google Shape;270;p9"/>
            <p:cNvSpPr/>
            <p:nvPr/>
          </p:nvSpPr>
          <p:spPr>
            <a:xfrm>
              <a:off x="7916685" y="4370416"/>
              <a:ext cx="418781" cy="385797"/>
            </a:xfrm>
            <a:custGeom>
              <a:rect b="b" l="l" r="r" t="t"/>
              <a:pathLst>
                <a:path extrusionOk="0" h="269" w="292">
                  <a:moveTo>
                    <a:pt x="0" y="0"/>
                  </a:moveTo>
                  <a:lnTo>
                    <a:pt x="291" y="0"/>
                  </a:lnTo>
                  <a:lnTo>
                    <a:pt x="291" y="268"/>
                  </a:lnTo>
                  <a:lnTo>
                    <a:pt x="0" y="268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71" name="Google Shape;271;p9"/>
            <p:cNvSpPr/>
            <p:nvPr/>
          </p:nvSpPr>
          <p:spPr>
            <a:xfrm>
              <a:off x="8334032" y="4370416"/>
              <a:ext cx="418781" cy="385797"/>
            </a:xfrm>
            <a:custGeom>
              <a:rect b="b" l="l" r="r" t="t"/>
              <a:pathLst>
                <a:path extrusionOk="0" h="269" w="292">
                  <a:moveTo>
                    <a:pt x="0" y="0"/>
                  </a:moveTo>
                  <a:lnTo>
                    <a:pt x="291" y="0"/>
                  </a:lnTo>
                  <a:lnTo>
                    <a:pt x="291" y="268"/>
                  </a:lnTo>
                  <a:lnTo>
                    <a:pt x="0" y="268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72" name="Google Shape;272;p9"/>
            <p:cNvSpPr/>
            <p:nvPr/>
          </p:nvSpPr>
          <p:spPr>
            <a:xfrm>
              <a:off x="8751379" y="4370416"/>
              <a:ext cx="417346" cy="385797"/>
            </a:xfrm>
            <a:custGeom>
              <a:rect b="b" l="l" r="r" t="t"/>
              <a:pathLst>
                <a:path extrusionOk="0" h="269" w="291">
                  <a:moveTo>
                    <a:pt x="0" y="0"/>
                  </a:moveTo>
                  <a:lnTo>
                    <a:pt x="290" y="0"/>
                  </a:lnTo>
                  <a:lnTo>
                    <a:pt x="290" y="268"/>
                  </a:lnTo>
                  <a:lnTo>
                    <a:pt x="0" y="268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73" name="Google Shape;273;p9"/>
            <p:cNvSpPr/>
            <p:nvPr/>
          </p:nvSpPr>
          <p:spPr>
            <a:xfrm>
              <a:off x="7916685" y="4754778"/>
              <a:ext cx="418781" cy="385797"/>
            </a:xfrm>
            <a:custGeom>
              <a:rect b="b" l="l" r="r" t="t"/>
              <a:pathLst>
                <a:path extrusionOk="0" h="269" w="292">
                  <a:moveTo>
                    <a:pt x="0" y="0"/>
                  </a:moveTo>
                  <a:lnTo>
                    <a:pt x="291" y="0"/>
                  </a:lnTo>
                  <a:lnTo>
                    <a:pt x="291" y="268"/>
                  </a:lnTo>
                  <a:lnTo>
                    <a:pt x="0" y="268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74" name="Google Shape;274;p9"/>
            <p:cNvSpPr/>
            <p:nvPr/>
          </p:nvSpPr>
          <p:spPr>
            <a:xfrm>
              <a:off x="8334032" y="4754778"/>
              <a:ext cx="418781" cy="385797"/>
            </a:xfrm>
            <a:custGeom>
              <a:rect b="b" l="l" r="r" t="t"/>
              <a:pathLst>
                <a:path extrusionOk="0" h="269" w="292">
                  <a:moveTo>
                    <a:pt x="0" y="0"/>
                  </a:moveTo>
                  <a:lnTo>
                    <a:pt x="291" y="0"/>
                  </a:lnTo>
                  <a:lnTo>
                    <a:pt x="291" y="268"/>
                  </a:lnTo>
                  <a:lnTo>
                    <a:pt x="0" y="268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75" name="Google Shape;275;p9"/>
            <p:cNvSpPr/>
            <p:nvPr/>
          </p:nvSpPr>
          <p:spPr>
            <a:xfrm>
              <a:off x="8751379" y="4754778"/>
              <a:ext cx="417346" cy="385797"/>
            </a:xfrm>
            <a:custGeom>
              <a:rect b="b" l="l" r="r" t="t"/>
              <a:pathLst>
                <a:path extrusionOk="0" h="269" w="291">
                  <a:moveTo>
                    <a:pt x="0" y="0"/>
                  </a:moveTo>
                  <a:lnTo>
                    <a:pt x="290" y="0"/>
                  </a:lnTo>
                  <a:lnTo>
                    <a:pt x="290" y="268"/>
                  </a:lnTo>
                  <a:lnTo>
                    <a:pt x="0" y="268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sp>
      </p:grpSp>
      <p:sp>
        <p:nvSpPr>
          <p:cNvPr id="276" name="Google Shape;276;p9"/>
          <p:cNvSpPr/>
          <p:nvPr/>
        </p:nvSpPr>
        <p:spPr>
          <a:xfrm>
            <a:off x="8727775" y="3607801"/>
            <a:ext cx="252300" cy="252300"/>
          </a:xfrm>
          <a:prstGeom prst="mathPlus">
            <a:avLst>
              <a:gd fmla="val 10407" name="adj1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7" name="Google Shape;277;p9"/>
          <p:cNvSpPr/>
          <p:nvPr/>
        </p:nvSpPr>
        <p:spPr>
          <a:xfrm rot="10800000">
            <a:off x="-8908" y="669449"/>
            <a:ext cx="9168733" cy="714076"/>
          </a:xfrm>
          <a:custGeom>
            <a:rect b="b" l="l" r="r" t="t"/>
            <a:pathLst>
              <a:path extrusionOk="0" h="675" w="8667">
                <a:moveTo>
                  <a:pt x="8663" y="146"/>
                </a:moveTo>
                <a:lnTo>
                  <a:pt x="8601" y="47"/>
                </a:lnTo>
                <a:cubicBezTo>
                  <a:pt x="8574" y="3"/>
                  <a:pt x="8506" y="3"/>
                  <a:pt x="8478" y="47"/>
                </a:cubicBezTo>
                <a:cubicBezTo>
                  <a:pt x="8451" y="91"/>
                  <a:pt x="8382" y="91"/>
                  <a:pt x="8355" y="46"/>
                </a:cubicBezTo>
                <a:lnTo>
                  <a:pt x="8354" y="44"/>
                </a:lnTo>
                <a:cubicBezTo>
                  <a:pt x="8327" y="0"/>
                  <a:pt x="8257" y="0"/>
                  <a:pt x="8230" y="44"/>
                </a:cubicBezTo>
                <a:lnTo>
                  <a:pt x="8229" y="46"/>
                </a:lnTo>
                <a:cubicBezTo>
                  <a:pt x="8202" y="91"/>
                  <a:pt x="8133" y="91"/>
                  <a:pt x="8106" y="47"/>
                </a:cubicBezTo>
                <a:cubicBezTo>
                  <a:pt x="8078" y="3"/>
                  <a:pt x="8010" y="3"/>
                  <a:pt x="7983" y="46"/>
                </a:cubicBezTo>
                <a:lnTo>
                  <a:pt x="7982" y="48"/>
                </a:lnTo>
                <a:cubicBezTo>
                  <a:pt x="7954" y="92"/>
                  <a:pt x="7886" y="92"/>
                  <a:pt x="7859" y="48"/>
                </a:cubicBezTo>
                <a:lnTo>
                  <a:pt x="7858" y="46"/>
                </a:lnTo>
                <a:cubicBezTo>
                  <a:pt x="7831" y="3"/>
                  <a:pt x="7763" y="3"/>
                  <a:pt x="7735" y="46"/>
                </a:cubicBezTo>
                <a:lnTo>
                  <a:pt x="7734" y="48"/>
                </a:lnTo>
                <a:cubicBezTo>
                  <a:pt x="7707" y="92"/>
                  <a:pt x="7639" y="92"/>
                  <a:pt x="7612" y="48"/>
                </a:cubicBezTo>
                <a:lnTo>
                  <a:pt x="7611" y="47"/>
                </a:lnTo>
                <a:cubicBezTo>
                  <a:pt x="7583" y="3"/>
                  <a:pt x="7515" y="3"/>
                  <a:pt x="7488" y="47"/>
                </a:cubicBezTo>
                <a:lnTo>
                  <a:pt x="7487" y="48"/>
                </a:lnTo>
                <a:cubicBezTo>
                  <a:pt x="7460" y="92"/>
                  <a:pt x="7392" y="92"/>
                  <a:pt x="7364" y="48"/>
                </a:cubicBezTo>
                <a:lnTo>
                  <a:pt x="7363" y="46"/>
                </a:lnTo>
                <a:cubicBezTo>
                  <a:pt x="7336" y="2"/>
                  <a:pt x="7268" y="2"/>
                  <a:pt x="7240" y="46"/>
                </a:cubicBezTo>
                <a:lnTo>
                  <a:pt x="7239" y="48"/>
                </a:lnTo>
                <a:cubicBezTo>
                  <a:pt x="7212" y="92"/>
                  <a:pt x="7143" y="92"/>
                  <a:pt x="7116" y="48"/>
                </a:cubicBezTo>
                <a:lnTo>
                  <a:pt x="7115" y="46"/>
                </a:lnTo>
                <a:cubicBezTo>
                  <a:pt x="7088" y="3"/>
                  <a:pt x="7020" y="3"/>
                  <a:pt x="6993" y="46"/>
                </a:cubicBezTo>
                <a:lnTo>
                  <a:pt x="6992" y="48"/>
                </a:lnTo>
                <a:cubicBezTo>
                  <a:pt x="6964" y="91"/>
                  <a:pt x="6896" y="91"/>
                  <a:pt x="6869" y="48"/>
                </a:cubicBezTo>
                <a:lnTo>
                  <a:pt x="6868" y="46"/>
                </a:lnTo>
                <a:cubicBezTo>
                  <a:pt x="6841" y="2"/>
                  <a:pt x="6772" y="2"/>
                  <a:pt x="6745" y="46"/>
                </a:cubicBezTo>
                <a:lnTo>
                  <a:pt x="6744" y="48"/>
                </a:lnTo>
                <a:cubicBezTo>
                  <a:pt x="6717" y="91"/>
                  <a:pt x="6649" y="91"/>
                  <a:pt x="6621" y="48"/>
                </a:cubicBezTo>
                <a:lnTo>
                  <a:pt x="6621" y="46"/>
                </a:lnTo>
                <a:cubicBezTo>
                  <a:pt x="6593" y="3"/>
                  <a:pt x="6525" y="3"/>
                  <a:pt x="6498" y="46"/>
                </a:cubicBezTo>
                <a:lnTo>
                  <a:pt x="6497" y="48"/>
                </a:lnTo>
                <a:cubicBezTo>
                  <a:pt x="6470" y="91"/>
                  <a:pt x="6401" y="91"/>
                  <a:pt x="6374" y="48"/>
                </a:cubicBezTo>
                <a:lnTo>
                  <a:pt x="6373" y="46"/>
                </a:lnTo>
                <a:cubicBezTo>
                  <a:pt x="6346" y="2"/>
                  <a:pt x="6277" y="2"/>
                  <a:pt x="6250" y="46"/>
                </a:cubicBezTo>
                <a:lnTo>
                  <a:pt x="6249" y="48"/>
                </a:lnTo>
                <a:cubicBezTo>
                  <a:pt x="6221" y="91"/>
                  <a:pt x="6153" y="91"/>
                  <a:pt x="6126" y="48"/>
                </a:cubicBezTo>
                <a:lnTo>
                  <a:pt x="6125" y="46"/>
                </a:lnTo>
                <a:cubicBezTo>
                  <a:pt x="6098" y="3"/>
                  <a:pt x="6030" y="3"/>
                  <a:pt x="6002" y="46"/>
                </a:cubicBezTo>
                <a:lnTo>
                  <a:pt x="6002" y="48"/>
                </a:lnTo>
                <a:cubicBezTo>
                  <a:pt x="5974" y="91"/>
                  <a:pt x="5906" y="91"/>
                  <a:pt x="5879" y="48"/>
                </a:cubicBezTo>
                <a:lnTo>
                  <a:pt x="5878" y="46"/>
                </a:lnTo>
                <a:cubicBezTo>
                  <a:pt x="5850" y="2"/>
                  <a:pt x="5782" y="2"/>
                  <a:pt x="5755" y="46"/>
                </a:cubicBezTo>
                <a:lnTo>
                  <a:pt x="5754" y="48"/>
                </a:lnTo>
                <a:cubicBezTo>
                  <a:pt x="5726" y="91"/>
                  <a:pt x="5658" y="91"/>
                  <a:pt x="5631" y="48"/>
                </a:cubicBezTo>
                <a:lnTo>
                  <a:pt x="5630" y="46"/>
                </a:lnTo>
                <a:cubicBezTo>
                  <a:pt x="5603" y="3"/>
                  <a:pt x="5535" y="3"/>
                  <a:pt x="5507" y="46"/>
                </a:cubicBezTo>
                <a:lnTo>
                  <a:pt x="5506" y="48"/>
                </a:lnTo>
                <a:cubicBezTo>
                  <a:pt x="5479" y="91"/>
                  <a:pt x="5411" y="91"/>
                  <a:pt x="5384" y="48"/>
                </a:cubicBezTo>
                <a:lnTo>
                  <a:pt x="5383" y="46"/>
                </a:lnTo>
                <a:cubicBezTo>
                  <a:pt x="5355" y="2"/>
                  <a:pt x="5287" y="2"/>
                  <a:pt x="5260" y="46"/>
                </a:cubicBezTo>
                <a:lnTo>
                  <a:pt x="5259" y="48"/>
                </a:lnTo>
                <a:cubicBezTo>
                  <a:pt x="5232" y="91"/>
                  <a:pt x="5163" y="91"/>
                  <a:pt x="5136" y="48"/>
                </a:cubicBezTo>
                <a:lnTo>
                  <a:pt x="5135" y="46"/>
                </a:lnTo>
                <a:cubicBezTo>
                  <a:pt x="5108" y="3"/>
                  <a:pt x="5039" y="3"/>
                  <a:pt x="5012" y="46"/>
                </a:cubicBezTo>
                <a:lnTo>
                  <a:pt x="5011" y="48"/>
                </a:lnTo>
                <a:cubicBezTo>
                  <a:pt x="4984" y="92"/>
                  <a:pt x="4916" y="92"/>
                  <a:pt x="4889" y="48"/>
                </a:cubicBezTo>
                <a:lnTo>
                  <a:pt x="4887" y="46"/>
                </a:lnTo>
                <a:cubicBezTo>
                  <a:pt x="4860" y="2"/>
                  <a:pt x="4792" y="2"/>
                  <a:pt x="4765" y="46"/>
                </a:cubicBezTo>
                <a:lnTo>
                  <a:pt x="4763" y="48"/>
                </a:lnTo>
                <a:cubicBezTo>
                  <a:pt x="4736" y="92"/>
                  <a:pt x="4668" y="92"/>
                  <a:pt x="4641" y="48"/>
                </a:cubicBezTo>
                <a:lnTo>
                  <a:pt x="4640" y="47"/>
                </a:lnTo>
                <a:cubicBezTo>
                  <a:pt x="4613" y="4"/>
                  <a:pt x="4544" y="4"/>
                  <a:pt x="4517" y="48"/>
                </a:cubicBezTo>
                <a:lnTo>
                  <a:pt x="4516" y="50"/>
                </a:lnTo>
                <a:cubicBezTo>
                  <a:pt x="4492" y="88"/>
                  <a:pt x="4437" y="93"/>
                  <a:pt x="4405" y="64"/>
                </a:cubicBezTo>
                <a:lnTo>
                  <a:pt x="4394" y="47"/>
                </a:lnTo>
                <a:cubicBezTo>
                  <a:pt x="4373" y="14"/>
                  <a:pt x="4329" y="6"/>
                  <a:pt x="4298" y="22"/>
                </a:cubicBezTo>
                <a:cubicBezTo>
                  <a:pt x="4286" y="28"/>
                  <a:pt x="4276" y="36"/>
                  <a:pt x="4269" y="48"/>
                </a:cubicBezTo>
                <a:lnTo>
                  <a:pt x="4263" y="57"/>
                </a:lnTo>
                <a:cubicBezTo>
                  <a:pt x="4232" y="90"/>
                  <a:pt x="4172" y="86"/>
                  <a:pt x="4148" y="46"/>
                </a:cubicBezTo>
                <a:lnTo>
                  <a:pt x="4147" y="44"/>
                </a:lnTo>
                <a:cubicBezTo>
                  <a:pt x="4119" y="0"/>
                  <a:pt x="4050" y="0"/>
                  <a:pt x="4023" y="44"/>
                </a:cubicBezTo>
                <a:lnTo>
                  <a:pt x="4022" y="46"/>
                </a:lnTo>
                <a:cubicBezTo>
                  <a:pt x="3995" y="90"/>
                  <a:pt x="3926" y="90"/>
                  <a:pt x="3899" y="46"/>
                </a:cubicBezTo>
                <a:lnTo>
                  <a:pt x="3898" y="46"/>
                </a:lnTo>
                <a:cubicBezTo>
                  <a:pt x="3871" y="3"/>
                  <a:pt x="3803" y="3"/>
                  <a:pt x="3776" y="46"/>
                </a:cubicBezTo>
                <a:lnTo>
                  <a:pt x="3774" y="48"/>
                </a:lnTo>
                <a:cubicBezTo>
                  <a:pt x="3747" y="91"/>
                  <a:pt x="3679" y="91"/>
                  <a:pt x="3652" y="48"/>
                </a:cubicBezTo>
                <a:lnTo>
                  <a:pt x="3651" y="46"/>
                </a:lnTo>
                <a:cubicBezTo>
                  <a:pt x="3624" y="2"/>
                  <a:pt x="3555" y="2"/>
                  <a:pt x="3528" y="46"/>
                </a:cubicBezTo>
                <a:lnTo>
                  <a:pt x="3527" y="48"/>
                </a:lnTo>
                <a:cubicBezTo>
                  <a:pt x="3500" y="91"/>
                  <a:pt x="3431" y="91"/>
                  <a:pt x="3404" y="48"/>
                </a:cubicBezTo>
                <a:lnTo>
                  <a:pt x="3403" y="46"/>
                </a:lnTo>
                <a:cubicBezTo>
                  <a:pt x="3376" y="3"/>
                  <a:pt x="3308" y="3"/>
                  <a:pt x="3281" y="46"/>
                </a:cubicBezTo>
                <a:lnTo>
                  <a:pt x="3280" y="48"/>
                </a:lnTo>
                <a:cubicBezTo>
                  <a:pt x="3252" y="91"/>
                  <a:pt x="3184" y="91"/>
                  <a:pt x="3157" y="48"/>
                </a:cubicBezTo>
                <a:lnTo>
                  <a:pt x="3156" y="46"/>
                </a:lnTo>
                <a:cubicBezTo>
                  <a:pt x="3128" y="2"/>
                  <a:pt x="3060" y="2"/>
                  <a:pt x="3033" y="46"/>
                </a:cubicBezTo>
                <a:lnTo>
                  <a:pt x="3032" y="48"/>
                </a:lnTo>
                <a:cubicBezTo>
                  <a:pt x="3004" y="91"/>
                  <a:pt x="2936" y="91"/>
                  <a:pt x="2909" y="48"/>
                </a:cubicBezTo>
                <a:lnTo>
                  <a:pt x="2908" y="46"/>
                </a:lnTo>
                <a:cubicBezTo>
                  <a:pt x="2881" y="2"/>
                  <a:pt x="2813" y="2"/>
                  <a:pt x="2785" y="46"/>
                </a:cubicBezTo>
                <a:lnTo>
                  <a:pt x="2784" y="48"/>
                </a:lnTo>
                <a:cubicBezTo>
                  <a:pt x="2757" y="91"/>
                  <a:pt x="2689" y="91"/>
                  <a:pt x="2662" y="47"/>
                </a:cubicBezTo>
                <a:lnTo>
                  <a:pt x="2661" y="46"/>
                </a:lnTo>
                <a:cubicBezTo>
                  <a:pt x="2633" y="2"/>
                  <a:pt x="2565" y="2"/>
                  <a:pt x="2538" y="46"/>
                </a:cubicBezTo>
                <a:lnTo>
                  <a:pt x="2537" y="47"/>
                </a:lnTo>
                <a:cubicBezTo>
                  <a:pt x="2509" y="91"/>
                  <a:pt x="2441" y="91"/>
                  <a:pt x="2414" y="47"/>
                </a:cubicBezTo>
                <a:lnTo>
                  <a:pt x="2413" y="46"/>
                </a:lnTo>
                <a:cubicBezTo>
                  <a:pt x="2386" y="2"/>
                  <a:pt x="2318" y="2"/>
                  <a:pt x="2290" y="46"/>
                </a:cubicBezTo>
                <a:lnTo>
                  <a:pt x="2290" y="47"/>
                </a:lnTo>
                <a:cubicBezTo>
                  <a:pt x="2262" y="91"/>
                  <a:pt x="2194" y="91"/>
                  <a:pt x="2167" y="47"/>
                </a:cubicBezTo>
                <a:lnTo>
                  <a:pt x="2166" y="45"/>
                </a:lnTo>
                <a:cubicBezTo>
                  <a:pt x="2138" y="2"/>
                  <a:pt x="2070" y="2"/>
                  <a:pt x="2043" y="45"/>
                </a:cubicBezTo>
                <a:lnTo>
                  <a:pt x="2042" y="47"/>
                </a:lnTo>
                <a:cubicBezTo>
                  <a:pt x="2014" y="91"/>
                  <a:pt x="1946" y="91"/>
                  <a:pt x="1919" y="47"/>
                </a:cubicBezTo>
                <a:lnTo>
                  <a:pt x="1918" y="46"/>
                </a:lnTo>
                <a:cubicBezTo>
                  <a:pt x="1891" y="2"/>
                  <a:pt x="1822" y="2"/>
                  <a:pt x="1795" y="46"/>
                </a:cubicBezTo>
                <a:lnTo>
                  <a:pt x="1794" y="47"/>
                </a:lnTo>
                <a:cubicBezTo>
                  <a:pt x="1767" y="91"/>
                  <a:pt x="1699" y="91"/>
                  <a:pt x="1672" y="47"/>
                </a:cubicBezTo>
                <a:lnTo>
                  <a:pt x="1670" y="45"/>
                </a:lnTo>
                <a:cubicBezTo>
                  <a:pt x="1643" y="2"/>
                  <a:pt x="1575" y="2"/>
                  <a:pt x="1548" y="45"/>
                </a:cubicBezTo>
                <a:lnTo>
                  <a:pt x="1546" y="47"/>
                </a:lnTo>
                <a:cubicBezTo>
                  <a:pt x="1519" y="91"/>
                  <a:pt x="1451" y="91"/>
                  <a:pt x="1424" y="47"/>
                </a:cubicBezTo>
                <a:lnTo>
                  <a:pt x="1423" y="46"/>
                </a:lnTo>
                <a:cubicBezTo>
                  <a:pt x="1395" y="2"/>
                  <a:pt x="1327" y="2"/>
                  <a:pt x="1300" y="46"/>
                </a:cubicBezTo>
                <a:lnTo>
                  <a:pt x="1299" y="47"/>
                </a:lnTo>
                <a:cubicBezTo>
                  <a:pt x="1272" y="91"/>
                  <a:pt x="1204" y="91"/>
                  <a:pt x="1176" y="47"/>
                </a:cubicBezTo>
                <a:lnTo>
                  <a:pt x="1175" y="46"/>
                </a:lnTo>
                <a:cubicBezTo>
                  <a:pt x="1148" y="2"/>
                  <a:pt x="1080" y="2"/>
                  <a:pt x="1053" y="46"/>
                </a:cubicBezTo>
                <a:lnTo>
                  <a:pt x="1052" y="47"/>
                </a:lnTo>
                <a:cubicBezTo>
                  <a:pt x="1024" y="91"/>
                  <a:pt x="956" y="91"/>
                  <a:pt x="929" y="48"/>
                </a:cubicBezTo>
                <a:lnTo>
                  <a:pt x="928" y="46"/>
                </a:lnTo>
                <a:cubicBezTo>
                  <a:pt x="900" y="2"/>
                  <a:pt x="832" y="2"/>
                  <a:pt x="805" y="46"/>
                </a:cubicBezTo>
                <a:lnTo>
                  <a:pt x="804" y="48"/>
                </a:lnTo>
                <a:cubicBezTo>
                  <a:pt x="777" y="91"/>
                  <a:pt x="709" y="91"/>
                  <a:pt x="681" y="48"/>
                </a:cubicBezTo>
                <a:lnTo>
                  <a:pt x="680" y="46"/>
                </a:lnTo>
                <a:cubicBezTo>
                  <a:pt x="653" y="2"/>
                  <a:pt x="585" y="2"/>
                  <a:pt x="557" y="46"/>
                </a:cubicBezTo>
                <a:lnTo>
                  <a:pt x="556" y="48"/>
                </a:lnTo>
                <a:cubicBezTo>
                  <a:pt x="529" y="91"/>
                  <a:pt x="461" y="91"/>
                  <a:pt x="433" y="48"/>
                </a:cubicBezTo>
                <a:lnTo>
                  <a:pt x="433" y="47"/>
                </a:lnTo>
                <a:cubicBezTo>
                  <a:pt x="406" y="3"/>
                  <a:pt x="337" y="3"/>
                  <a:pt x="310" y="48"/>
                </a:cubicBezTo>
                <a:lnTo>
                  <a:pt x="309" y="49"/>
                </a:lnTo>
                <a:cubicBezTo>
                  <a:pt x="282" y="94"/>
                  <a:pt x="213" y="94"/>
                  <a:pt x="185" y="49"/>
                </a:cubicBezTo>
                <a:lnTo>
                  <a:pt x="185" y="48"/>
                </a:lnTo>
                <a:cubicBezTo>
                  <a:pt x="158" y="4"/>
                  <a:pt x="89" y="4"/>
                  <a:pt x="61" y="47"/>
                </a:cubicBezTo>
                <a:lnTo>
                  <a:pt x="0" y="145"/>
                </a:lnTo>
                <a:cubicBezTo>
                  <a:pt x="0" y="145"/>
                  <a:pt x="0" y="146"/>
                  <a:pt x="0" y="147"/>
                </a:cubicBezTo>
                <a:lnTo>
                  <a:pt x="0" y="671"/>
                </a:lnTo>
                <a:cubicBezTo>
                  <a:pt x="0" y="672"/>
                  <a:pt x="2" y="674"/>
                  <a:pt x="4" y="674"/>
                </a:cubicBezTo>
                <a:lnTo>
                  <a:pt x="4213" y="674"/>
                </a:lnTo>
                <a:lnTo>
                  <a:pt x="4454" y="674"/>
                </a:lnTo>
                <a:lnTo>
                  <a:pt x="8663" y="674"/>
                </a:lnTo>
                <a:cubicBezTo>
                  <a:pt x="8665" y="674"/>
                  <a:pt x="8666" y="672"/>
                  <a:pt x="8666" y="671"/>
                </a:cubicBezTo>
                <a:lnTo>
                  <a:pt x="8666" y="147"/>
                </a:lnTo>
                <a:cubicBezTo>
                  <a:pt x="8663" y="147"/>
                  <a:pt x="8663" y="146"/>
                  <a:pt x="8663" y="146"/>
                </a:cubicBezTo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9"/>
          <p:cNvSpPr/>
          <p:nvPr/>
        </p:nvSpPr>
        <p:spPr>
          <a:xfrm rot="10800000">
            <a:off x="-6300" y="-20400"/>
            <a:ext cx="9156600" cy="1083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79" name="Google Shape;279;p9"/>
          <p:cNvSpPr/>
          <p:nvPr/>
        </p:nvSpPr>
        <p:spPr>
          <a:xfrm>
            <a:off x="3843774" y="-235476"/>
            <a:ext cx="624000" cy="624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80" name="Google Shape;280;p9"/>
          <p:cNvSpPr/>
          <p:nvPr/>
        </p:nvSpPr>
        <p:spPr>
          <a:xfrm>
            <a:off x="2493035" y="3756"/>
            <a:ext cx="416221" cy="384759"/>
          </a:xfrm>
          <a:custGeom>
            <a:rect b="b" l="l" r="r" t="t"/>
            <a:pathLst>
              <a:path extrusionOk="0" h="269" w="291">
                <a:moveTo>
                  <a:pt x="0" y="0"/>
                </a:moveTo>
                <a:lnTo>
                  <a:pt x="290" y="0"/>
                </a:lnTo>
                <a:lnTo>
                  <a:pt x="290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1" name="Google Shape;281;p9"/>
          <p:cNvSpPr/>
          <p:nvPr/>
        </p:nvSpPr>
        <p:spPr>
          <a:xfrm>
            <a:off x="2907826" y="3756"/>
            <a:ext cx="417651" cy="384759"/>
          </a:xfrm>
          <a:custGeom>
            <a:rect b="b" l="l" r="r" t="t"/>
            <a:pathLst>
              <a:path extrusionOk="0" h="269" w="292">
                <a:moveTo>
                  <a:pt x="0" y="0"/>
                </a:moveTo>
                <a:lnTo>
                  <a:pt x="291" y="0"/>
                </a:lnTo>
                <a:lnTo>
                  <a:pt x="291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2" name="Google Shape;282;p9"/>
          <p:cNvSpPr/>
          <p:nvPr/>
        </p:nvSpPr>
        <p:spPr>
          <a:xfrm>
            <a:off x="3324047" y="3756"/>
            <a:ext cx="417651" cy="384759"/>
          </a:xfrm>
          <a:custGeom>
            <a:rect b="b" l="l" r="r" t="t"/>
            <a:pathLst>
              <a:path extrusionOk="0" h="269" w="292">
                <a:moveTo>
                  <a:pt x="0" y="0"/>
                </a:moveTo>
                <a:lnTo>
                  <a:pt x="291" y="0"/>
                </a:lnTo>
                <a:lnTo>
                  <a:pt x="291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3" name="Google Shape;283;p9"/>
          <p:cNvSpPr/>
          <p:nvPr/>
        </p:nvSpPr>
        <p:spPr>
          <a:xfrm>
            <a:off x="3740268" y="3756"/>
            <a:ext cx="416221" cy="384759"/>
          </a:xfrm>
          <a:custGeom>
            <a:rect b="b" l="l" r="r" t="t"/>
            <a:pathLst>
              <a:path extrusionOk="0" h="269" w="291">
                <a:moveTo>
                  <a:pt x="0" y="0"/>
                </a:moveTo>
                <a:lnTo>
                  <a:pt x="290" y="0"/>
                </a:lnTo>
                <a:lnTo>
                  <a:pt x="290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4" name="Google Shape;284;p9"/>
          <p:cNvSpPr/>
          <p:nvPr/>
        </p:nvSpPr>
        <p:spPr>
          <a:xfrm>
            <a:off x="4155059" y="3756"/>
            <a:ext cx="417651" cy="384759"/>
          </a:xfrm>
          <a:custGeom>
            <a:rect b="b" l="l" r="r" t="t"/>
            <a:pathLst>
              <a:path extrusionOk="0" h="269" w="292">
                <a:moveTo>
                  <a:pt x="0" y="0"/>
                </a:moveTo>
                <a:lnTo>
                  <a:pt x="291" y="0"/>
                </a:lnTo>
                <a:lnTo>
                  <a:pt x="291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5" name="Google Shape;285;p9"/>
          <p:cNvSpPr/>
          <p:nvPr/>
        </p:nvSpPr>
        <p:spPr>
          <a:xfrm>
            <a:off x="4571280" y="3756"/>
            <a:ext cx="416221" cy="384759"/>
          </a:xfrm>
          <a:custGeom>
            <a:rect b="b" l="l" r="r" t="t"/>
            <a:pathLst>
              <a:path extrusionOk="0" h="269" w="291">
                <a:moveTo>
                  <a:pt x="0" y="0"/>
                </a:moveTo>
                <a:lnTo>
                  <a:pt x="290" y="0"/>
                </a:lnTo>
                <a:lnTo>
                  <a:pt x="290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6" name="Google Shape;286;p9"/>
          <p:cNvSpPr/>
          <p:nvPr/>
        </p:nvSpPr>
        <p:spPr>
          <a:xfrm>
            <a:off x="4986071" y="3756"/>
            <a:ext cx="417651" cy="384759"/>
          </a:xfrm>
          <a:custGeom>
            <a:rect b="b" l="l" r="r" t="t"/>
            <a:pathLst>
              <a:path extrusionOk="0" h="269" w="292">
                <a:moveTo>
                  <a:pt x="0" y="0"/>
                </a:moveTo>
                <a:lnTo>
                  <a:pt x="291" y="0"/>
                </a:lnTo>
                <a:lnTo>
                  <a:pt x="291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7" name="Google Shape;287;p9"/>
          <p:cNvSpPr/>
          <p:nvPr/>
        </p:nvSpPr>
        <p:spPr>
          <a:xfrm>
            <a:off x="5402292" y="3756"/>
            <a:ext cx="416221" cy="384759"/>
          </a:xfrm>
          <a:custGeom>
            <a:rect b="b" l="l" r="r" t="t"/>
            <a:pathLst>
              <a:path extrusionOk="0" h="269" w="291">
                <a:moveTo>
                  <a:pt x="0" y="0"/>
                </a:moveTo>
                <a:lnTo>
                  <a:pt x="290" y="0"/>
                </a:lnTo>
                <a:lnTo>
                  <a:pt x="290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8" name="Google Shape;288;p9"/>
          <p:cNvSpPr/>
          <p:nvPr/>
        </p:nvSpPr>
        <p:spPr>
          <a:xfrm>
            <a:off x="5817083" y="3756"/>
            <a:ext cx="417651" cy="384759"/>
          </a:xfrm>
          <a:custGeom>
            <a:rect b="b" l="l" r="r" t="t"/>
            <a:pathLst>
              <a:path extrusionOk="0" h="269" w="292">
                <a:moveTo>
                  <a:pt x="0" y="0"/>
                </a:moveTo>
                <a:lnTo>
                  <a:pt x="291" y="0"/>
                </a:lnTo>
                <a:lnTo>
                  <a:pt x="291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9" name="Google Shape;289;p9"/>
          <p:cNvSpPr/>
          <p:nvPr/>
        </p:nvSpPr>
        <p:spPr>
          <a:xfrm>
            <a:off x="6233304" y="3756"/>
            <a:ext cx="416221" cy="384759"/>
          </a:xfrm>
          <a:custGeom>
            <a:rect b="b" l="l" r="r" t="t"/>
            <a:pathLst>
              <a:path extrusionOk="0" h="269" w="291">
                <a:moveTo>
                  <a:pt x="0" y="0"/>
                </a:moveTo>
                <a:lnTo>
                  <a:pt x="290" y="0"/>
                </a:lnTo>
                <a:lnTo>
                  <a:pt x="290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0" name="Google Shape;290;p9"/>
          <p:cNvSpPr/>
          <p:nvPr/>
        </p:nvSpPr>
        <p:spPr>
          <a:xfrm>
            <a:off x="2493035" y="387085"/>
            <a:ext cx="416221" cy="384759"/>
          </a:xfrm>
          <a:custGeom>
            <a:rect b="b" l="l" r="r" t="t"/>
            <a:pathLst>
              <a:path extrusionOk="0" h="269" w="291">
                <a:moveTo>
                  <a:pt x="0" y="0"/>
                </a:moveTo>
                <a:lnTo>
                  <a:pt x="290" y="0"/>
                </a:lnTo>
                <a:lnTo>
                  <a:pt x="290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1" name="Google Shape;291;p9"/>
          <p:cNvSpPr/>
          <p:nvPr/>
        </p:nvSpPr>
        <p:spPr>
          <a:xfrm>
            <a:off x="2907826" y="387085"/>
            <a:ext cx="417651" cy="384759"/>
          </a:xfrm>
          <a:custGeom>
            <a:rect b="b" l="l" r="r" t="t"/>
            <a:pathLst>
              <a:path extrusionOk="0" h="269" w="292">
                <a:moveTo>
                  <a:pt x="0" y="0"/>
                </a:moveTo>
                <a:lnTo>
                  <a:pt x="291" y="0"/>
                </a:lnTo>
                <a:lnTo>
                  <a:pt x="291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2" name="Google Shape;292;p9"/>
          <p:cNvSpPr/>
          <p:nvPr/>
        </p:nvSpPr>
        <p:spPr>
          <a:xfrm>
            <a:off x="3324047" y="387085"/>
            <a:ext cx="417651" cy="384759"/>
          </a:xfrm>
          <a:custGeom>
            <a:rect b="b" l="l" r="r" t="t"/>
            <a:pathLst>
              <a:path extrusionOk="0" h="269" w="292">
                <a:moveTo>
                  <a:pt x="0" y="0"/>
                </a:moveTo>
                <a:lnTo>
                  <a:pt x="291" y="0"/>
                </a:lnTo>
                <a:lnTo>
                  <a:pt x="291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3" name="Google Shape;293;p9"/>
          <p:cNvSpPr/>
          <p:nvPr/>
        </p:nvSpPr>
        <p:spPr>
          <a:xfrm>
            <a:off x="3740268" y="387085"/>
            <a:ext cx="416221" cy="384759"/>
          </a:xfrm>
          <a:custGeom>
            <a:rect b="b" l="l" r="r" t="t"/>
            <a:pathLst>
              <a:path extrusionOk="0" h="269" w="291">
                <a:moveTo>
                  <a:pt x="0" y="0"/>
                </a:moveTo>
                <a:lnTo>
                  <a:pt x="290" y="0"/>
                </a:lnTo>
                <a:lnTo>
                  <a:pt x="290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4" name="Google Shape;294;p9"/>
          <p:cNvSpPr/>
          <p:nvPr/>
        </p:nvSpPr>
        <p:spPr>
          <a:xfrm>
            <a:off x="4155059" y="387085"/>
            <a:ext cx="417651" cy="384759"/>
          </a:xfrm>
          <a:custGeom>
            <a:rect b="b" l="l" r="r" t="t"/>
            <a:pathLst>
              <a:path extrusionOk="0" h="269" w="292">
                <a:moveTo>
                  <a:pt x="0" y="0"/>
                </a:moveTo>
                <a:lnTo>
                  <a:pt x="291" y="0"/>
                </a:lnTo>
                <a:lnTo>
                  <a:pt x="291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5" name="Google Shape;295;p9"/>
          <p:cNvSpPr/>
          <p:nvPr/>
        </p:nvSpPr>
        <p:spPr>
          <a:xfrm>
            <a:off x="4571280" y="387085"/>
            <a:ext cx="416221" cy="384759"/>
          </a:xfrm>
          <a:custGeom>
            <a:rect b="b" l="l" r="r" t="t"/>
            <a:pathLst>
              <a:path extrusionOk="0" h="269" w="291">
                <a:moveTo>
                  <a:pt x="0" y="0"/>
                </a:moveTo>
                <a:lnTo>
                  <a:pt x="290" y="0"/>
                </a:lnTo>
                <a:lnTo>
                  <a:pt x="290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6" name="Google Shape;296;p9"/>
          <p:cNvSpPr/>
          <p:nvPr/>
        </p:nvSpPr>
        <p:spPr>
          <a:xfrm>
            <a:off x="4986071" y="387085"/>
            <a:ext cx="417651" cy="384759"/>
          </a:xfrm>
          <a:custGeom>
            <a:rect b="b" l="l" r="r" t="t"/>
            <a:pathLst>
              <a:path extrusionOk="0" h="269" w="292">
                <a:moveTo>
                  <a:pt x="0" y="0"/>
                </a:moveTo>
                <a:lnTo>
                  <a:pt x="291" y="0"/>
                </a:lnTo>
                <a:lnTo>
                  <a:pt x="291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7" name="Google Shape;297;p9"/>
          <p:cNvSpPr/>
          <p:nvPr/>
        </p:nvSpPr>
        <p:spPr>
          <a:xfrm>
            <a:off x="5402292" y="387085"/>
            <a:ext cx="416221" cy="384759"/>
          </a:xfrm>
          <a:custGeom>
            <a:rect b="b" l="l" r="r" t="t"/>
            <a:pathLst>
              <a:path extrusionOk="0" h="269" w="291">
                <a:moveTo>
                  <a:pt x="0" y="0"/>
                </a:moveTo>
                <a:lnTo>
                  <a:pt x="290" y="0"/>
                </a:lnTo>
                <a:lnTo>
                  <a:pt x="290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8" name="Google Shape;298;p9"/>
          <p:cNvSpPr/>
          <p:nvPr/>
        </p:nvSpPr>
        <p:spPr>
          <a:xfrm>
            <a:off x="5817083" y="387085"/>
            <a:ext cx="417651" cy="384759"/>
          </a:xfrm>
          <a:custGeom>
            <a:rect b="b" l="l" r="r" t="t"/>
            <a:pathLst>
              <a:path extrusionOk="0" h="269" w="292">
                <a:moveTo>
                  <a:pt x="0" y="0"/>
                </a:moveTo>
                <a:lnTo>
                  <a:pt x="291" y="0"/>
                </a:lnTo>
                <a:lnTo>
                  <a:pt x="291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9" name="Google Shape;299;p9"/>
          <p:cNvSpPr/>
          <p:nvPr/>
        </p:nvSpPr>
        <p:spPr>
          <a:xfrm>
            <a:off x="6233304" y="387085"/>
            <a:ext cx="416221" cy="384759"/>
          </a:xfrm>
          <a:custGeom>
            <a:rect b="b" l="l" r="r" t="t"/>
            <a:pathLst>
              <a:path extrusionOk="0" h="269" w="291">
                <a:moveTo>
                  <a:pt x="0" y="0"/>
                </a:moveTo>
                <a:lnTo>
                  <a:pt x="290" y="0"/>
                </a:lnTo>
                <a:lnTo>
                  <a:pt x="290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0"/>
          <p:cNvSpPr/>
          <p:nvPr>
            <p:ph idx="2" type="pic"/>
          </p:nvPr>
        </p:nvSpPr>
        <p:spPr>
          <a:xfrm>
            <a:off x="-25" y="-13725"/>
            <a:ext cx="9144000" cy="5157300"/>
          </a:xfrm>
          <a:prstGeom prst="rect">
            <a:avLst/>
          </a:prstGeom>
          <a:noFill/>
          <a:ln>
            <a:noFill/>
          </a:ln>
        </p:spPr>
      </p:sp>
      <p:sp>
        <p:nvSpPr>
          <p:cNvPr id="302" name="Google Shape;302;p10"/>
          <p:cNvSpPr txBox="1"/>
          <p:nvPr>
            <p:ph type="title"/>
          </p:nvPr>
        </p:nvSpPr>
        <p:spPr>
          <a:xfrm>
            <a:off x="832450" y="3626957"/>
            <a:ext cx="7480500" cy="762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theme" Target="../theme/theme1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dam Thmor Pro"/>
              <a:buNone/>
              <a:defRPr sz="3500">
                <a:solidFill>
                  <a:schemeClr val="dk1"/>
                </a:solidFill>
                <a:latin typeface="Kdam Thmor Pro"/>
                <a:ea typeface="Kdam Thmor Pro"/>
                <a:cs typeface="Kdam Thmor Pro"/>
                <a:sym typeface="Kdam Thmor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dam Thmor Pro"/>
              <a:buNone/>
              <a:defRPr b="1" sz="3500">
                <a:solidFill>
                  <a:schemeClr val="dk1"/>
                </a:solidFill>
                <a:latin typeface="Kdam Thmor Pro"/>
                <a:ea typeface="Kdam Thmor Pro"/>
                <a:cs typeface="Kdam Thmor Pro"/>
                <a:sym typeface="Kdam Thmor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dam Thmor Pro"/>
              <a:buNone/>
              <a:defRPr b="1" sz="3500">
                <a:solidFill>
                  <a:schemeClr val="dk1"/>
                </a:solidFill>
                <a:latin typeface="Kdam Thmor Pro"/>
                <a:ea typeface="Kdam Thmor Pro"/>
                <a:cs typeface="Kdam Thmor Pro"/>
                <a:sym typeface="Kdam Thmor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dam Thmor Pro"/>
              <a:buNone/>
              <a:defRPr b="1" sz="3500">
                <a:solidFill>
                  <a:schemeClr val="dk1"/>
                </a:solidFill>
                <a:latin typeface="Kdam Thmor Pro"/>
                <a:ea typeface="Kdam Thmor Pro"/>
                <a:cs typeface="Kdam Thmor Pro"/>
                <a:sym typeface="Kdam Thmor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dam Thmor Pro"/>
              <a:buNone/>
              <a:defRPr b="1" sz="3500">
                <a:solidFill>
                  <a:schemeClr val="dk1"/>
                </a:solidFill>
                <a:latin typeface="Kdam Thmor Pro"/>
                <a:ea typeface="Kdam Thmor Pro"/>
                <a:cs typeface="Kdam Thmor Pro"/>
                <a:sym typeface="Kdam Thmor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dam Thmor Pro"/>
              <a:buNone/>
              <a:defRPr b="1" sz="3500">
                <a:solidFill>
                  <a:schemeClr val="dk1"/>
                </a:solidFill>
                <a:latin typeface="Kdam Thmor Pro"/>
                <a:ea typeface="Kdam Thmor Pro"/>
                <a:cs typeface="Kdam Thmor Pro"/>
                <a:sym typeface="Kdam Thmor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dam Thmor Pro"/>
              <a:buNone/>
              <a:defRPr b="1" sz="3500">
                <a:solidFill>
                  <a:schemeClr val="dk1"/>
                </a:solidFill>
                <a:latin typeface="Kdam Thmor Pro"/>
                <a:ea typeface="Kdam Thmor Pro"/>
                <a:cs typeface="Kdam Thmor Pro"/>
                <a:sym typeface="Kdam Thmor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dam Thmor Pro"/>
              <a:buNone/>
              <a:defRPr b="1" sz="3500">
                <a:solidFill>
                  <a:schemeClr val="dk1"/>
                </a:solidFill>
                <a:latin typeface="Kdam Thmor Pro"/>
                <a:ea typeface="Kdam Thmor Pro"/>
                <a:cs typeface="Kdam Thmor Pro"/>
                <a:sym typeface="Kdam Thmor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dam Thmor Pro"/>
              <a:buNone/>
              <a:defRPr b="1" sz="3500">
                <a:solidFill>
                  <a:schemeClr val="dk1"/>
                </a:solidFill>
                <a:latin typeface="Kdam Thmor Pro"/>
                <a:ea typeface="Kdam Thmor Pro"/>
                <a:cs typeface="Kdam Thmor Pro"/>
                <a:sym typeface="Kdam Thmor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Semi Condensed"/>
              <a:buChar char="●"/>
              <a:defRPr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Semi Condensed"/>
              <a:buChar char="○"/>
              <a:defRPr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Semi Condensed"/>
              <a:buChar char="■"/>
              <a:defRPr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Semi Condensed"/>
              <a:buChar char="●"/>
              <a:defRPr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Semi Condensed"/>
              <a:buChar char="○"/>
              <a:defRPr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Semi Condensed"/>
              <a:buChar char="■"/>
              <a:defRPr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Semi Condensed"/>
              <a:buChar char="●"/>
              <a:defRPr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Semi Condensed"/>
              <a:buChar char="○"/>
              <a:defRPr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Semi Condensed"/>
              <a:buChar char="■"/>
              <a:defRPr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8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p29"/>
          <p:cNvSpPr/>
          <p:nvPr/>
        </p:nvSpPr>
        <p:spPr>
          <a:xfrm rot="5400000">
            <a:off x="-1973850" y="1569350"/>
            <a:ext cx="5172150" cy="1986449"/>
          </a:xfrm>
          <a:custGeom>
            <a:rect b="b" l="l" r="r" t="t"/>
            <a:pathLst>
              <a:path extrusionOk="0" h="757" w="1971">
                <a:moveTo>
                  <a:pt x="0" y="756"/>
                </a:moveTo>
                <a:lnTo>
                  <a:pt x="1970" y="756"/>
                </a:lnTo>
                <a:lnTo>
                  <a:pt x="1970" y="87"/>
                </a:lnTo>
                <a:cubicBezTo>
                  <a:pt x="1944" y="86"/>
                  <a:pt x="1919" y="74"/>
                  <a:pt x="1904" y="51"/>
                </a:cubicBezTo>
                <a:lnTo>
                  <a:pt x="1903" y="49"/>
                </a:lnTo>
                <a:cubicBezTo>
                  <a:pt x="1873" y="0"/>
                  <a:pt x="1796" y="0"/>
                  <a:pt x="1765" y="49"/>
                </a:cubicBezTo>
                <a:lnTo>
                  <a:pt x="1764" y="51"/>
                </a:lnTo>
                <a:cubicBezTo>
                  <a:pt x="1733" y="100"/>
                  <a:pt x="1656" y="100"/>
                  <a:pt x="1625" y="51"/>
                </a:cubicBezTo>
                <a:lnTo>
                  <a:pt x="1624" y="49"/>
                </a:lnTo>
                <a:cubicBezTo>
                  <a:pt x="1594" y="0"/>
                  <a:pt x="1517" y="0"/>
                  <a:pt x="1486" y="49"/>
                </a:cubicBezTo>
                <a:lnTo>
                  <a:pt x="1485" y="51"/>
                </a:lnTo>
                <a:cubicBezTo>
                  <a:pt x="1454" y="100"/>
                  <a:pt x="1377" y="100"/>
                  <a:pt x="1347" y="51"/>
                </a:cubicBezTo>
                <a:lnTo>
                  <a:pt x="1346" y="49"/>
                </a:lnTo>
                <a:cubicBezTo>
                  <a:pt x="1315" y="0"/>
                  <a:pt x="1238" y="0"/>
                  <a:pt x="1207" y="49"/>
                </a:cubicBezTo>
                <a:lnTo>
                  <a:pt x="1207" y="51"/>
                </a:lnTo>
                <a:cubicBezTo>
                  <a:pt x="1176" y="100"/>
                  <a:pt x="1099" y="100"/>
                  <a:pt x="1068" y="51"/>
                </a:cubicBezTo>
                <a:lnTo>
                  <a:pt x="1067" y="48"/>
                </a:lnTo>
                <a:cubicBezTo>
                  <a:pt x="1036" y="0"/>
                  <a:pt x="960" y="0"/>
                  <a:pt x="929" y="48"/>
                </a:cubicBezTo>
                <a:lnTo>
                  <a:pt x="927" y="51"/>
                </a:lnTo>
                <a:cubicBezTo>
                  <a:pt x="897" y="100"/>
                  <a:pt x="820" y="100"/>
                  <a:pt x="789" y="51"/>
                </a:cubicBezTo>
                <a:lnTo>
                  <a:pt x="788" y="49"/>
                </a:lnTo>
                <a:cubicBezTo>
                  <a:pt x="758" y="0"/>
                  <a:pt x="681" y="0"/>
                  <a:pt x="650" y="49"/>
                </a:cubicBezTo>
                <a:lnTo>
                  <a:pt x="649" y="51"/>
                </a:lnTo>
                <a:cubicBezTo>
                  <a:pt x="618" y="100"/>
                  <a:pt x="542" y="100"/>
                  <a:pt x="511" y="51"/>
                </a:cubicBezTo>
                <a:lnTo>
                  <a:pt x="509" y="48"/>
                </a:lnTo>
                <a:cubicBezTo>
                  <a:pt x="479" y="0"/>
                  <a:pt x="402" y="0"/>
                  <a:pt x="371" y="48"/>
                </a:cubicBezTo>
                <a:lnTo>
                  <a:pt x="370" y="51"/>
                </a:lnTo>
                <a:cubicBezTo>
                  <a:pt x="339" y="100"/>
                  <a:pt x="262" y="100"/>
                  <a:pt x="232" y="51"/>
                </a:cubicBezTo>
                <a:lnTo>
                  <a:pt x="231" y="49"/>
                </a:lnTo>
                <a:cubicBezTo>
                  <a:pt x="200" y="0"/>
                  <a:pt x="123" y="0"/>
                  <a:pt x="93" y="49"/>
                </a:cubicBezTo>
                <a:lnTo>
                  <a:pt x="92" y="51"/>
                </a:lnTo>
                <a:cubicBezTo>
                  <a:pt x="72" y="82"/>
                  <a:pt x="34" y="93"/>
                  <a:pt x="1" y="85"/>
                </a:cubicBezTo>
                <a:lnTo>
                  <a:pt x="1" y="756"/>
                </a:lnTo>
                <a:lnTo>
                  <a:pt x="0" y="756"/>
                </a:lnTo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0" name="Google Shape;910;p29"/>
          <p:cNvSpPr/>
          <p:nvPr/>
        </p:nvSpPr>
        <p:spPr>
          <a:xfrm rot="-5400000">
            <a:off x="625863" y="615063"/>
            <a:ext cx="487625" cy="460400"/>
          </a:xfrm>
          <a:custGeom>
            <a:rect b="b" l="l" r="r" t="t"/>
            <a:pathLst>
              <a:path extrusionOk="0" h="1601" w="1806">
                <a:moveTo>
                  <a:pt x="940" y="65"/>
                </a:moveTo>
                <a:lnTo>
                  <a:pt x="1104" y="15"/>
                </a:lnTo>
                <a:cubicBezTo>
                  <a:pt x="1154" y="0"/>
                  <a:pt x="1208" y="16"/>
                  <a:pt x="1239" y="55"/>
                </a:cubicBezTo>
                <a:lnTo>
                  <a:pt x="1340" y="185"/>
                </a:lnTo>
                <a:cubicBezTo>
                  <a:pt x="1355" y="205"/>
                  <a:pt x="1376" y="219"/>
                  <a:pt x="1401" y="226"/>
                </a:cubicBezTo>
                <a:lnTo>
                  <a:pt x="1566" y="274"/>
                </a:lnTo>
                <a:cubicBezTo>
                  <a:pt x="1615" y="289"/>
                  <a:pt x="1649" y="332"/>
                  <a:pt x="1649" y="380"/>
                </a:cubicBezTo>
                <a:lnTo>
                  <a:pt x="1648" y="540"/>
                </a:lnTo>
                <a:cubicBezTo>
                  <a:pt x="1648" y="564"/>
                  <a:pt x="1656" y="587"/>
                  <a:pt x="1671" y="606"/>
                </a:cubicBezTo>
                <a:lnTo>
                  <a:pt x="1773" y="735"/>
                </a:lnTo>
                <a:cubicBezTo>
                  <a:pt x="1805" y="774"/>
                  <a:pt x="1805" y="827"/>
                  <a:pt x="1773" y="866"/>
                </a:cubicBezTo>
                <a:lnTo>
                  <a:pt x="1671" y="994"/>
                </a:lnTo>
                <a:cubicBezTo>
                  <a:pt x="1656" y="1013"/>
                  <a:pt x="1648" y="1036"/>
                  <a:pt x="1648" y="1060"/>
                </a:cubicBezTo>
                <a:lnTo>
                  <a:pt x="1649" y="1220"/>
                </a:lnTo>
                <a:cubicBezTo>
                  <a:pt x="1649" y="1268"/>
                  <a:pt x="1615" y="1311"/>
                  <a:pt x="1566" y="1326"/>
                </a:cubicBezTo>
                <a:lnTo>
                  <a:pt x="1401" y="1374"/>
                </a:lnTo>
                <a:cubicBezTo>
                  <a:pt x="1376" y="1381"/>
                  <a:pt x="1355" y="1396"/>
                  <a:pt x="1340" y="1415"/>
                </a:cubicBezTo>
                <a:lnTo>
                  <a:pt x="1239" y="1545"/>
                </a:lnTo>
                <a:cubicBezTo>
                  <a:pt x="1208" y="1584"/>
                  <a:pt x="1154" y="1600"/>
                  <a:pt x="1104" y="1585"/>
                </a:cubicBezTo>
                <a:lnTo>
                  <a:pt x="940" y="1535"/>
                </a:lnTo>
                <a:cubicBezTo>
                  <a:pt x="915" y="1527"/>
                  <a:pt x="889" y="1527"/>
                  <a:pt x="865" y="1535"/>
                </a:cubicBezTo>
                <a:lnTo>
                  <a:pt x="700" y="1585"/>
                </a:lnTo>
                <a:cubicBezTo>
                  <a:pt x="651" y="1600"/>
                  <a:pt x="596" y="1584"/>
                  <a:pt x="566" y="1545"/>
                </a:cubicBezTo>
                <a:lnTo>
                  <a:pt x="465" y="1415"/>
                </a:lnTo>
                <a:cubicBezTo>
                  <a:pt x="450" y="1395"/>
                  <a:pt x="428" y="1381"/>
                  <a:pt x="404" y="1374"/>
                </a:cubicBezTo>
                <a:lnTo>
                  <a:pt x="239" y="1326"/>
                </a:lnTo>
                <a:cubicBezTo>
                  <a:pt x="189" y="1311"/>
                  <a:pt x="155" y="1268"/>
                  <a:pt x="156" y="1220"/>
                </a:cubicBezTo>
                <a:lnTo>
                  <a:pt x="157" y="1060"/>
                </a:lnTo>
                <a:cubicBezTo>
                  <a:pt x="157" y="1036"/>
                  <a:pt x="149" y="1013"/>
                  <a:pt x="134" y="994"/>
                </a:cubicBezTo>
                <a:lnTo>
                  <a:pt x="31" y="866"/>
                </a:lnTo>
                <a:cubicBezTo>
                  <a:pt x="0" y="827"/>
                  <a:pt x="0" y="774"/>
                  <a:pt x="31" y="735"/>
                </a:cubicBezTo>
                <a:lnTo>
                  <a:pt x="134" y="606"/>
                </a:lnTo>
                <a:cubicBezTo>
                  <a:pt x="149" y="587"/>
                  <a:pt x="157" y="564"/>
                  <a:pt x="157" y="540"/>
                </a:cubicBezTo>
                <a:lnTo>
                  <a:pt x="156" y="380"/>
                </a:lnTo>
                <a:cubicBezTo>
                  <a:pt x="156" y="332"/>
                  <a:pt x="189" y="289"/>
                  <a:pt x="239" y="274"/>
                </a:cubicBezTo>
                <a:lnTo>
                  <a:pt x="404" y="226"/>
                </a:lnTo>
                <a:cubicBezTo>
                  <a:pt x="428" y="219"/>
                  <a:pt x="450" y="205"/>
                  <a:pt x="465" y="185"/>
                </a:cubicBezTo>
                <a:lnTo>
                  <a:pt x="566" y="55"/>
                </a:lnTo>
                <a:cubicBezTo>
                  <a:pt x="596" y="16"/>
                  <a:pt x="651" y="0"/>
                  <a:pt x="700" y="15"/>
                </a:cubicBezTo>
                <a:lnTo>
                  <a:pt x="865" y="65"/>
                </a:lnTo>
                <a:cubicBezTo>
                  <a:pt x="889" y="73"/>
                  <a:pt x="915" y="73"/>
                  <a:pt x="940" y="65"/>
                </a:cubicBezTo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1" name="Google Shape;911;p29"/>
          <p:cNvSpPr txBox="1"/>
          <p:nvPr>
            <p:ph type="ctrTitle"/>
          </p:nvPr>
        </p:nvSpPr>
        <p:spPr>
          <a:xfrm>
            <a:off x="1721200" y="199725"/>
            <a:ext cx="5872800" cy="228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/>
              <a:t>Criação de um aplicativo para digitalização de notas fiscais paulistas e repasse de créditos gerados a instituições de caridade.</a:t>
            </a:r>
            <a:endParaRPr b="0" sz="1400"/>
          </a:p>
        </p:txBody>
      </p:sp>
      <p:sp>
        <p:nvSpPr>
          <p:cNvPr id="912" name="Google Shape;912;p29"/>
          <p:cNvSpPr txBox="1"/>
          <p:nvPr>
            <p:ph idx="1" type="subTitle"/>
          </p:nvPr>
        </p:nvSpPr>
        <p:spPr>
          <a:xfrm>
            <a:off x="1829350" y="4257125"/>
            <a:ext cx="3439800" cy="44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Prof. Me. Antero Sewaybricker Todesco.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3" name="Google Shape;913;p29"/>
          <p:cNvSpPr/>
          <p:nvPr/>
        </p:nvSpPr>
        <p:spPr>
          <a:xfrm>
            <a:off x="1099875" y="1217626"/>
            <a:ext cx="252300" cy="252300"/>
          </a:xfrm>
          <a:prstGeom prst="mathPlus">
            <a:avLst>
              <a:gd fmla="val 10407" name="adj1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14" name="Google Shape;914;p29"/>
          <p:cNvSpPr/>
          <p:nvPr/>
        </p:nvSpPr>
        <p:spPr>
          <a:xfrm>
            <a:off x="7499488" y="3529776"/>
            <a:ext cx="252300" cy="252300"/>
          </a:xfrm>
          <a:prstGeom prst="mathPlus">
            <a:avLst>
              <a:gd fmla="val 10407" name="adj1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915" name="Google Shape;915;p29"/>
          <p:cNvGrpSpPr/>
          <p:nvPr/>
        </p:nvGrpSpPr>
        <p:grpSpPr>
          <a:xfrm>
            <a:off x="-381000" y="-28725"/>
            <a:ext cx="1295260" cy="5182590"/>
            <a:chOff x="-11" y="-2920"/>
            <a:chExt cx="1285490" cy="5143500"/>
          </a:xfrm>
        </p:grpSpPr>
        <p:sp>
          <p:nvSpPr>
            <p:cNvPr id="916" name="Google Shape;916;p29"/>
            <p:cNvSpPr/>
            <p:nvPr/>
          </p:nvSpPr>
          <p:spPr>
            <a:xfrm>
              <a:off x="-11" y="-2920"/>
              <a:ext cx="428988" cy="398035"/>
            </a:xfrm>
            <a:custGeom>
              <a:rect b="b" l="l" r="r" t="t"/>
              <a:pathLst>
                <a:path extrusionOk="0" h="270" w="291">
                  <a:moveTo>
                    <a:pt x="0" y="0"/>
                  </a:moveTo>
                  <a:lnTo>
                    <a:pt x="290" y="0"/>
                  </a:lnTo>
                  <a:lnTo>
                    <a:pt x="290" y="269"/>
                  </a:lnTo>
                  <a:lnTo>
                    <a:pt x="0" y="269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917" name="Google Shape;917;p29"/>
            <p:cNvSpPr/>
            <p:nvPr/>
          </p:nvSpPr>
          <p:spPr>
            <a:xfrm>
              <a:off x="427503" y="-2920"/>
              <a:ext cx="430462" cy="398035"/>
            </a:xfrm>
            <a:custGeom>
              <a:rect b="b" l="l" r="r" t="t"/>
              <a:pathLst>
                <a:path extrusionOk="0" h="270" w="292">
                  <a:moveTo>
                    <a:pt x="0" y="0"/>
                  </a:moveTo>
                  <a:lnTo>
                    <a:pt x="291" y="0"/>
                  </a:lnTo>
                  <a:lnTo>
                    <a:pt x="291" y="269"/>
                  </a:lnTo>
                  <a:lnTo>
                    <a:pt x="0" y="269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918" name="Google Shape;918;p29"/>
            <p:cNvSpPr/>
            <p:nvPr/>
          </p:nvSpPr>
          <p:spPr>
            <a:xfrm>
              <a:off x="856491" y="-2920"/>
              <a:ext cx="428988" cy="398035"/>
            </a:xfrm>
            <a:custGeom>
              <a:rect b="b" l="l" r="r" t="t"/>
              <a:pathLst>
                <a:path extrusionOk="0" h="270" w="291">
                  <a:moveTo>
                    <a:pt x="0" y="0"/>
                  </a:moveTo>
                  <a:lnTo>
                    <a:pt x="290" y="0"/>
                  </a:lnTo>
                  <a:lnTo>
                    <a:pt x="290" y="269"/>
                  </a:lnTo>
                  <a:lnTo>
                    <a:pt x="0" y="269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919" name="Google Shape;919;p29"/>
            <p:cNvSpPr/>
            <p:nvPr/>
          </p:nvSpPr>
          <p:spPr>
            <a:xfrm>
              <a:off x="-11" y="393641"/>
              <a:ext cx="428988" cy="396561"/>
            </a:xfrm>
            <a:custGeom>
              <a:rect b="b" l="l" r="r" t="t"/>
              <a:pathLst>
                <a:path extrusionOk="0" h="269" w="291">
                  <a:moveTo>
                    <a:pt x="0" y="0"/>
                  </a:moveTo>
                  <a:lnTo>
                    <a:pt x="290" y="0"/>
                  </a:lnTo>
                  <a:lnTo>
                    <a:pt x="290" y="268"/>
                  </a:lnTo>
                  <a:lnTo>
                    <a:pt x="0" y="268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920" name="Google Shape;920;p29"/>
            <p:cNvSpPr/>
            <p:nvPr/>
          </p:nvSpPr>
          <p:spPr>
            <a:xfrm>
              <a:off x="427503" y="393641"/>
              <a:ext cx="430462" cy="396561"/>
            </a:xfrm>
            <a:custGeom>
              <a:rect b="b" l="l" r="r" t="t"/>
              <a:pathLst>
                <a:path extrusionOk="0" h="269" w="292">
                  <a:moveTo>
                    <a:pt x="0" y="0"/>
                  </a:moveTo>
                  <a:lnTo>
                    <a:pt x="291" y="0"/>
                  </a:lnTo>
                  <a:lnTo>
                    <a:pt x="291" y="268"/>
                  </a:lnTo>
                  <a:lnTo>
                    <a:pt x="0" y="268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921" name="Google Shape;921;p29"/>
            <p:cNvSpPr/>
            <p:nvPr/>
          </p:nvSpPr>
          <p:spPr>
            <a:xfrm>
              <a:off x="856491" y="393641"/>
              <a:ext cx="428988" cy="396561"/>
            </a:xfrm>
            <a:custGeom>
              <a:rect b="b" l="l" r="r" t="t"/>
              <a:pathLst>
                <a:path extrusionOk="0" h="269" w="291">
                  <a:moveTo>
                    <a:pt x="0" y="0"/>
                  </a:moveTo>
                  <a:lnTo>
                    <a:pt x="290" y="0"/>
                  </a:lnTo>
                  <a:lnTo>
                    <a:pt x="290" y="268"/>
                  </a:lnTo>
                  <a:lnTo>
                    <a:pt x="0" y="268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922" name="Google Shape;922;p29"/>
            <p:cNvSpPr/>
            <p:nvPr/>
          </p:nvSpPr>
          <p:spPr>
            <a:xfrm>
              <a:off x="-11" y="788728"/>
              <a:ext cx="428988" cy="396561"/>
            </a:xfrm>
            <a:custGeom>
              <a:rect b="b" l="l" r="r" t="t"/>
              <a:pathLst>
                <a:path extrusionOk="0" h="269" w="291">
                  <a:moveTo>
                    <a:pt x="0" y="0"/>
                  </a:moveTo>
                  <a:lnTo>
                    <a:pt x="290" y="0"/>
                  </a:lnTo>
                  <a:lnTo>
                    <a:pt x="290" y="268"/>
                  </a:lnTo>
                  <a:lnTo>
                    <a:pt x="0" y="268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923" name="Google Shape;923;p29"/>
            <p:cNvSpPr/>
            <p:nvPr/>
          </p:nvSpPr>
          <p:spPr>
            <a:xfrm>
              <a:off x="427503" y="788728"/>
              <a:ext cx="430462" cy="396561"/>
            </a:xfrm>
            <a:custGeom>
              <a:rect b="b" l="l" r="r" t="t"/>
              <a:pathLst>
                <a:path extrusionOk="0" h="269" w="292">
                  <a:moveTo>
                    <a:pt x="0" y="0"/>
                  </a:moveTo>
                  <a:lnTo>
                    <a:pt x="291" y="0"/>
                  </a:lnTo>
                  <a:lnTo>
                    <a:pt x="291" y="268"/>
                  </a:lnTo>
                  <a:lnTo>
                    <a:pt x="0" y="268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924" name="Google Shape;924;p29"/>
            <p:cNvSpPr/>
            <p:nvPr/>
          </p:nvSpPr>
          <p:spPr>
            <a:xfrm>
              <a:off x="856491" y="788728"/>
              <a:ext cx="428988" cy="396561"/>
            </a:xfrm>
            <a:custGeom>
              <a:rect b="b" l="l" r="r" t="t"/>
              <a:pathLst>
                <a:path extrusionOk="0" h="269" w="291">
                  <a:moveTo>
                    <a:pt x="0" y="0"/>
                  </a:moveTo>
                  <a:lnTo>
                    <a:pt x="290" y="0"/>
                  </a:lnTo>
                  <a:lnTo>
                    <a:pt x="290" y="268"/>
                  </a:lnTo>
                  <a:lnTo>
                    <a:pt x="0" y="268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925" name="Google Shape;925;p29"/>
            <p:cNvSpPr/>
            <p:nvPr/>
          </p:nvSpPr>
          <p:spPr>
            <a:xfrm>
              <a:off x="-11" y="1183815"/>
              <a:ext cx="428988" cy="398035"/>
            </a:xfrm>
            <a:custGeom>
              <a:rect b="b" l="l" r="r" t="t"/>
              <a:pathLst>
                <a:path extrusionOk="0" h="270" w="291">
                  <a:moveTo>
                    <a:pt x="0" y="0"/>
                  </a:moveTo>
                  <a:lnTo>
                    <a:pt x="290" y="0"/>
                  </a:lnTo>
                  <a:lnTo>
                    <a:pt x="290" y="269"/>
                  </a:lnTo>
                  <a:lnTo>
                    <a:pt x="0" y="269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926" name="Google Shape;926;p29"/>
            <p:cNvSpPr/>
            <p:nvPr/>
          </p:nvSpPr>
          <p:spPr>
            <a:xfrm>
              <a:off x="427503" y="1183815"/>
              <a:ext cx="430462" cy="398035"/>
            </a:xfrm>
            <a:custGeom>
              <a:rect b="b" l="l" r="r" t="t"/>
              <a:pathLst>
                <a:path extrusionOk="0" h="270" w="292">
                  <a:moveTo>
                    <a:pt x="0" y="0"/>
                  </a:moveTo>
                  <a:lnTo>
                    <a:pt x="291" y="0"/>
                  </a:lnTo>
                  <a:lnTo>
                    <a:pt x="291" y="269"/>
                  </a:lnTo>
                  <a:lnTo>
                    <a:pt x="0" y="269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927" name="Google Shape;927;p29"/>
            <p:cNvSpPr/>
            <p:nvPr/>
          </p:nvSpPr>
          <p:spPr>
            <a:xfrm>
              <a:off x="856491" y="1183815"/>
              <a:ext cx="428988" cy="398035"/>
            </a:xfrm>
            <a:custGeom>
              <a:rect b="b" l="l" r="r" t="t"/>
              <a:pathLst>
                <a:path extrusionOk="0" h="270" w="291">
                  <a:moveTo>
                    <a:pt x="0" y="0"/>
                  </a:moveTo>
                  <a:lnTo>
                    <a:pt x="290" y="0"/>
                  </a:lnTo>
                  <a:lnTo>
                    <a:pt x="290" y="269"/>
                  </a:lnTo>
                  <a:lnTo>
                    <a:pt x="0" y="269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928" name="Google Shape;928;p29"/>
            <p:cNvSpPr/>
            <p:nvPr/>
          </p:nvSpPr>
          <p:spPr>
            <a:xfrm>
              <a:off x="-11" y="1580376"/>
              <a:ext cx="428988" cy="396561"/>
            </a:xfrm>
            <a:custGeom>
              <a:rect b="b" l="l" r="r" t="t"/>
              <a:pathLst>
                <a:path extrusionOk="0" h="269" w="291">
                  <a:moveTo>
                    <a:pt x="0" y="0"/>
                  </a:moveTo>
                  <a:lnTo>
                    <a:pt x="290" y="0"/>
                  </a:lnTo>
                  <a:lnTo>
                    <a:pt x="290" y="268"/>
                  </a:lnTo>
                  <a:lnTo>
                    <a:pt x="0" y="268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929" name="Google Shape;929;p29"/>
            <p:cNvSpPr/>
            <p:nvPr/>
          </p:nvSpPr>
          <p:spPr>
            <a:xfrm>
              <a:off x="427503" y="1580376"/>
              <a:ext cx="430462" cy="396561"/>
            </a:xfrm>
            <a:custGeom>
              <a:rect b="b" l="l" r="r" t="t"/>
              <a:pathLst>
                <a:path extrusionOk="0" h="269" w="292">
                  <a:moveTo>
                    <a:pt x="0" y="0"/>
                  </a:moveTo>
                  <a:lnTo>
                    <a:pt x="291" y="0"/>
                  </a:lnTo>
                  <a:lnTo>
                    <a:pt x="291" y="268"/>
                  </a:lnTo>
                  <a:lnTo>
                    <a:pt x="0" y="268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930" name="Google Shape;930;p29"/>
            <p:cNvSpPr/>
            <p:nvPr/>
          </p:nvSpPr>
          <p:spPr>
            <a:xfrm>
              <a:off x="856491" y="1580376"/>
              <a:ext cx="428988" cy="396561"/>
            </a:xfrm>
            <a:custGeom>
              <a:rect b="b" l="l" r="r" t="t"/>
              <a:pathLst>
                <a:path extrusionOk="0" h="269" w="291">
                  <a:moveTo>
                    <a:pt x="0" y="0"/>
                  </a:moveTo>
                  <a:lnTo>
                    <a:pt x="290" y="0"/>
                  </a:lnTo>
                  <a:lnTo>
                    <a:pt x="290" y="268"/>
                  </a:lnTo>
                  <a:lnTo>
                    <a:pt x="0" y="268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931" name="Google Shape;931;p29"/>
            <p:cNvSpPr/>
            <p:nvPr/>
          </p:nvSpPr>
          <p:spPr>
            <a:xfrm>
              <a:off x="-11" y="1975463"/>
              <a:ext cx="428988" cy="396561"/>
            </a:xfrm>
            <a:custGeom>
              <a:rect b="b" l="l" r="r" t="t"/>
              <a:pathLst>
                <a:path extrusionOk="0" h="269" w="291">
                  <a:moveTo>
                    <a:pt x="0" y="0"/>
                  </a:moveTo>
                  <a:lnTo>
                    <a:pt x="290" y="0"/>
                  </a:lnTo>
                  <a:lnTo>
                    <a:pt x="290" y="268"/>
                  </a:lnTo>
                  <a:lnTo>
                    <a:pt x="0" y="268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932" name="Google Shape;932;p29"/>
            <p:cNvSpPr/>
            <p:nvPr/>
          </p:nvSpPr>
          <p:spPr>
            <a:xfrm>
              <a:off x="427503" y="1975463"/>
              <a:ext cx="430462" cy="396561"/>
            </a:xfrm>
            <a:custGeom>
              <a:rect b="b" l="l" r="r" t="t"/>
              <a:pathLst>
                <a:path extrusionOk="0" h="269" w="292">
                  <a:moveTo>
                    <a:pt x="0" y="0"/>
                  </a:moveTo>
                  <a:lnTo>
                    <a:pt x="291" y="0"/>
                  </a:lnTo>
                  <a:lnTo>
                    <a:pt x="291" y="268"/>
                  </a:lnTo>
                  <a:lnTo>
                    <a:pt x="0" y="268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933" name="Google Shape;933;p29"/>
            <p:cNvSpPr/>
            <p:nvPr/>
          </p:nvSpPr>
          <p:spPr>
            <a:xfrm>
              <a:off x="856491" y="1975463"/>
              <a:ext cx="428988" cy="396561"/>
            </a:xfrm>
            <a:custGeom>
              <a:rect b="b" l="l" r="r" t="t"/>
              <a:pathLst>
                <a:path extrusionOk="0" h="269" w="291">
                  <a:moveTo>
                    <a:pt x="0" y="0"/>
                  </a:moveTo>
                  <a:lnTo>
                    <a:pt x="290" y="0"/>
                  </a:lnTo>
                  <a:lnTo>
                    <a:pt x="290" y="268"/>
                  </a:lnTo>
                  <a:lnTo>
                    <a:pt x="0" y="268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934" name="Google Shape;934;p29"/>
            <p:cNvSpPr/>
            <p:nvPr/>
          </p:nvSpPr>
          <p:spPr>
            <a:xfrm>
              <a:off x="-11" y="2370550"/>
              <a:ext cx="428988" cy="396561"/>
            </a:xfrm>
            <a:custGeom>
              <a:rect b="b" l="l" r="r" t="t"/>
              <a:pathLst>
                <a:path extrusionOk="0" h="269" w="291">
                  <a:moveTo>
                    <a:pt x="0" y="0"/>
                  </a:moveTo>
                  <a:lnTo>
                    <a:pt x="290" y="0"/>
                  </a:lnTo>
                  <a:lnTo>
                    <a:pt x="290" y="268"/>
                  </a:lnTo>
                  <a:lnTo>
                    <a:pt x="0" y="268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935" name="Google Shape;935;p29"/>
            <p:cNvSpPr/>
            <p:nvPr/>
          </p:nvSpPr>
          <p:spPr>
            <a:xfrm>
              <a:off x="427503" y="2370550"/>
              <a:ext cx="430462" cy="396561"/>
            </a:xfrm>
            <a:custGeom>
              <a:rect b="b" l="l" r="r" t="t"/>
              <a:pathLst>
                <a:path extrusionOk="0" h="269" w="292">
                  <a:moveTo>
                    <a:pt x="0" y="0"/>
                  </a:moveTo>
                  <a:lnTo>
                    <a:pt x="291" y="0"/>
                  </a:lnTo>
                  <a:lnTo>
                    <a:pt x="291" y="268"/>
                  </a:lnTo>
                  <a:lnTo>
                    <a:pt x="0" y="268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936" name="Google Shape;936;p29"/>
            <p:cNvSpPr/>
            <p:nvPr/>
          </p:nvSpPr>
          <p:spPr>
            <a:xfrm>
              <a:off x="856491" y="2370550"/>
              <a:ext cx="428988" cy="396561"/>
            </a:xfrm>
            <a:custGeom>
              <a:rect b="b" l="l" r="r" t="t"/>
              <a:pathLst>
                <a:path extrusionOk="0" h="269" w="291">
                  <a:moveTo>
                    <a:pt x="0" y="0"/>
                  </a:moveTo>
                  <a:lnTo>
                    <a:pt x="290" y="0"/>
                  </a:lnTo>
                  <a:lnTo>
                    <a:pt x="290" y="268"/>
                  </a:lnTo>
                  <a:lnTo>
                    <a:pt x="0" y="268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937" name="Google Shape;937;p29"/>
            <p:cNvSpPr/>
            <p:nvPr/>
          </p:nvSpPr>
          <p:spPr>
            <a:xfrm>
              <a:off x="-11" y="2765636"/>
              <a:ext cx="428988" cy="398035"/>
            </a:xfrm>
            <a:custGeom>
              <a:rect b="b" l="l" r="r" t="t"/>
              <a:pathLst>
                <a:path extrusionOk="0" h="270" w="291">
                  <a:moveTo>
                    <a:pt x="0" y="0"/>
                  </a:moveTo>
                  <a:lnTo>
                    <a:pt x="290" y="0"/>
                  </a:lnTo>
                  <a:lnTo>
                    <a:pt x="290" y="269"/>
                  </a:lnTo>
                  <a:lnTo>
                    <a:pt x="0" y="269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938" name="Google Shape;938;p29"/>
            <p:cNvSpPr/>
            <p:nvPr/>
          </p:nvSpPr>
          <p:spPr>
            <a:xfrm>
              <a:off x="427503" y="2765636"/>
              <a:ext cx="430462" cy="398035"/>
            </a:xfrm>
            <a:custGeom>
              <a:rect b="b" l="l" r="r" t="t"/>
              <a:pathLst>
                <a:path extrusionOk="0" h="270" w="292">
                  <a:moveTo>
                    <a:pt x="0" y="0"/>
                  </a:moveTo>
                  <a:lnTo>
                    <a:pt x="291" y="0"/>
                  </a:lnTo>
                  <a:lnTo>
                    <a:pt x="291" y="269"/>
                  </a:lnTo>
                  <a:lnTo>
                    <a:pt x="0" y="269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939" name="Google Shape;939;p29"/>
            <p:cNvSpPr/>
            <p:nvPr/>
          </p:nvSpPr>
          <p:spPr>
            <a:xfrm>
              <a:off x="856491" y="2765636"/>
              <a:ext cx="428988" cy="398035"/>
            </a:xfrm>
            <a:custGeom>
              <a:rect b="b" l="l" r="r" t="t"/>
              <a:pathLst>
                <a:path extrusionOk="0" h="270" w="291">
                  <a:moveTo>
                    <a:pt x="0" y="0"/>
                  </a:moveTo>
                  <a:lnTo>
                    <a:pt x="290" y="0"/>
                  </a:lnTo>
                  <a:lnTo>
                    <a:pt x="290" y="269"/>
                  </a:lnTo>
                  <a:lnTo>
                    <a:pt x="0" y="269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940" name="Google Shape;940;p29"/>
            <p:cNvSpPr/>
            <p:nvPr/>
          </p:nvSpPr>
          <p:spPr>
            <a:xfrm>
              <a:off x="-11" y="3162198"/>
              <a:ext cx="428988" cy="396561"/>
            </a:xfrm>
            <a:custGeom>
              <a:rect b="b" l="l" r="r" t="t"/>
              <a:pathLst>
                <a:path extrusionOk="0" h="269" w="291">
                  <a:moveTo>
                    <a:pt x="0" y="0"/>
                  </a:moveTo>
                  <a:lnTo>
                    <a:pt x="290" y="0"/>
                  </a:lnTo>
                  <a:lnTo>
                    <a:pt x="290" y="268"/>
                  </a:lnTo>
                  <a:lnTo>
                    <a:pt x="0" y="268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941" name="Google Shape;941;p29"/>
            <p:cNvSpPr/>
            <p:nvPr/>
          </p:nvSpPr>
          <p:spPr>
            <a:xfrm>
              <a:off x="427503" y="3162198"/>
              <a:ext cx="430462" cy="396561"/>
            </a:xfrm>
            <a:custGeom>
              <a:rect b="b" l="l" r="r" t="t"/>
              <a:pathLst>
                <a:path extrusionOk="0" h="269" w="292">
                  <a:moveTo>
                    <a:pt x="0" y="0"/>
                  </a:moveTo>
                  <a:lnTo>
                    <a:pt x="291" y="0"/>
                  </a:lnTo>
                  <a:lnTo>
                    <a:pt x="291" y="268"/>
                  </a:lnTo>
                  <a:lnTo>
                    <a:pt x="0" y="268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942" name="Google Shape;942;p29"/>
            <p:cNvSpPr/>
            <p:nvPr/>
          </p:nvSpPr>
          <p:spPr>
            <a:xfrm>
              <a:off x="856491" y="3162198"/>
              <a:ext cx="428988" cy="396561"/>
            </a:xfrm>
            <a:custGeom>
              <a:rect b="b" l="l" r="r" t="t"/>
              <a:pathLst>
                <a:path extrusionOk="0" h="269" w="291">
                  <a:moveTo>
                    <a:pt x="0" y="0"/>
                  </a:moveTo>
                  <a:lnTo>
                    <a:pt x="290" y="0"/>
                  </a:lnTo>
                  <a:lnTo>
                    <a:pt x="290" y="268"/>
                  </a:lnTo>
                  <a:lnTo>
                    <a:pt x="0" y="268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943" name="Google Shape;943;p29"/>
            <p:cNvSpPr/>
            <p:nvPr/>
          </p:nvSpPr>
          <p:spPr>
            <a:xfrm>
              <a:off x="-11" y="3557284"/>
              <a:ext cx="428988" cy="396561"/>
            </a:xfrm>
            <a:custGeom>
              <a:rect b="b" l="l" r="r" t="t"/>
              <a:pathLst>
                <a:path extrusionOk="0" h="269" w="291">
                  <a:moveTo>
                    <a:pt x="0" y="0"/>
                  </a:moveTo>
                  <a:lnTo>
                    <a:pt x="290" y="0"/>
                  </a:lnTo>
                  <a:lnTo>
                    <a:pt x="290" y="268"/>
                  </a:lnTo>
                  <a:lnTo>
                    <a:pt x="0" y="268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944" name="Google Shape;944;p29"/>
            <p:cNvSpPr/>
            <p:nvPr/>
          </p:nvSpPr>
          <p:spPr>
            <a:xfrm>
              <a:off x="427503" y="3557284"/>
              <a:ext cx="430462" cy="396561"/>
            </a:xfrm>
            <a:custGeom>
              <a:rect b="b" l="l" r="r" t="t"/>
              <a:pathLst>
                <a:path extrusionOk="0" h="269" w="292">
                  <a:moveTo>
                    <a:pt x="0" y="0"/>
                  </a:moveTo>
                  <a:lnTo>
                    <a:pt x="291" y="0"/>
                  </a:lnTo>
                  <a:lnTo>
                    <a:pt x="291" y="268"/>
                  </a:lnTo>
                  <a:lnTo>
                    <a:pt x="0" y="268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945" name="Google Shape;945;p29"/>
            <p:cNvSpPr/>
            <p:nvPr/>
          </p:nvSpPr>
          <p:spPr>
            <a:xfrm>
              <a:off x="856491" y="3557284"/>
              <a:ext cx="428988" cy="396561"/>
            </a:xfrm>
            <a:custGeom>
              <a:rect b="b" l="l" r="r" t="t"/>
              <a:pathLst>
                <a:path extrusionOk="0" h="269" w="291">
                  <a:moveTo>
                    <a:pt x="0" y="0"/>
                  </a:moveTo>
                  <a:lnTo>
                    <a:pt x="290" y="0"/>
                  </a:lnTo>
                  <a:lnTo>
                    <a:pt x="290" y="268"/>
                  </a:lnTo>
                  <a:lnTo>
                    <a:pt x="0" y="268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946" name="Google Shape;946;p29"/>
            <p:cNvSpPr/>
            <p:nvPr/>
          </p:nvSpPr>
          <p:spPr>
            <a:xfrm>
              <a:off x="-11" y="3952371"/>
              <a:ext cx="428988" cy="398035"/>
            </a:xfrm>
            <a:custGeom>
              <a:rect b="b" l="l" r="r" t="t"/>
              <a:pathLst>
                <a:path extrusionOk="0" h="270" w="291">
                  <a:moveTo>
                    <a:pt x="0" y="0"/>
                  </a:moveTo>
                  <a:lnTo>
                    <a:pt x="290" y="0"/>
                  </a:lnTo>
                  <a:lnTo>
                    <a:pt x="290" y="269"/>
                  </a:lnTo>
                  <a:lnTo>
                    <a:pt x="0" y="269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947" name="Google Shape;947;p29"/>
            <p:cNvSpPr/>
            <p:nvPr/>
          </p:nvSpPr>
          <p:spPr>
            <a:xfrm>
              <a:off x="427503" y="3952371"/>
              <a:ext cx="430462" cy="398035"/>
            </a:xfrm>
            <a:custGeom>
              <a:rect b="b" l="l" r="r" t="t"/>
              <a:pathLst>
                <a:path extrusionOk="0" h="270" w="292">
                  <a:moveTo>
                    <a:pt x="0" y="0"/>
                  </a:moveTo>
                  <a:lnTo>
                    <a:pt x="291" y="0"/>
                  </a:lnTo>
                  <a:lnTo>
                    <a:pt x="291" y="269"/>
                  </a:lnTo>
                  <a:lnTo>
                    <a:pt x="0" y="269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948" name="Google Shape;948;p29"/>
            <p:cNvSpPr/>
            <p:nvPr/>
          </p:nvSpPr>
          <p:spPr>
            <a:xfrm>
              <a:off x="856491" y="3952371"/>
              <a:ext cx="428988" cy="398035"/>
            </a:xfrm>
            <a:custGeom>
              <a:rect b="b" l="l" r="r" t="t"/>
              <a:pathLst>
                <a:path extrusionOk="0" h="270" w="291">
                  <a:moveTo>
                    <a:pt x="0" y="0"/>
                  </a:moveTo>
                  <a:lnTo>
                    <a:pt x="290" y="0"/>
                  </a:lnTo>
                  <a:lnTo>
                    <a:pt x="290" y="269"/>
                  </a:lnTo>
                  <a:lnTo>
                    <a:pt x="0" y="269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949" name="Google Shape;949;p29"/>
            <p:cNvSpPr/>
            <p:nvPr/>
          </p:nvSpPr>
          <p:spPr>
            <a:xfrm>
              <a:off x="-11" y="4348932"/>
              <a:ext cx="428988" cy="396561"/>
            </a:xfrm>
            <a:custGeom>
              <a:rect b="b" l="l" r="r" t="t"/>
              <a:pathLst>
                <a:path extrusionOk="0" h="269" w="291">
                  <a:moveTo>
                    <a:pt x="0" y="0"/>
                  </a:moveTo>
                  <a:lnTo>
                    <a:pt x="290" y="0"/>
                  </a:lnTo>
                  <a:lnTo>
                    <a:pt x="290" y="268"/>
                  </a:lnTo>
                  <a:lnTo>
                    <a:pt x="0" y="268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950" name="Google Shape;950;p29"/>
            <p:cNvSpPr/>
            <p:nvPr/>
          </p:nvSpPr>
          <p:spPr>
            <a:xfrm>
              <a:off x="427503" y="4348932"/>
              <a:ext cx="430462" cy="396561"/>
            </a:xfrm>
            <a:custGeom>
              <a:rect b="b" l="l" r="r" t="t"/>
              <a:pathLst>
                <a:path extrusionOk="0" h="269" w="292">
                  <a:moveTo>
                    <a:pt x="0" y="0"/>
                  </a:moveTo>
                  <a:lnTo>
                    <a:pt x="291" y="0"/>
                  </a:lnTo>
                  <a:lnTo>
                    <a:pt x="291" y="268"/>
                  </a:lnTo>
                  <a:lnTo>
                    <a:pt x="0" y="268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951" name="Google Shape;951;p29"/>
            <p:cNvSpPr/>
            <p:nvPr/>
          </p:nvSpPr>
          <p:spPr>
            <a:xfrm>
              <a:off x="856491" y="4348932"/>
              <a:ext cx="428988" cy="396561"/>
            </a:xfrm>
            <a:custGeom>
              <a:rect b="b" l="l" r="r" t="t"/>
              <a:pathLst>
                <a:path extrusionOk="0" h="269" w="291">
                  <a:moveTo>
                    <a:pt x="0" y="0"/>
                  </a:moveTo>
                  <a:lnTo>
                    <a:pt x="290" y="0"/>
                  </a:lnTo>
                  <a:lnTo>
                    <a:pt x="290" y="268"/>
                  </a:lnTo>
                  <a:lnTo>
                    <a:pt x="0" y="268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952" name="Google Shape;952;p29"/>
            <p:cNvSpPr/>
            <p:nvPr/>
          </p:nvSpPr>
          <p:spPr>
            <a:xfrm>
              <a:off x="-11" y="4744019"/>
              <a:ext cx="428988" cy="396561"/>
            </a:xfrm>
            <a:custGeom>
              <a:rect b="b" l="l" r="r" t="t"/>
              <a:pathLst>
                <a:path extrusionOk="0" h="269" w="291">
                  <a:moveTo>
                    <a:pt x="0" y="0"/>
                  </a:moveTo>
                  <a:lnTo>
                    <a:pt x="290" y="0"/>
                  </a:lnTo>
                  <a:lnTo>
                    <a:pt x="290" y="268"/>
                  </a:lnTo>
                  <a:lnTo>
                    <a:pt x="0" y="268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953" name="Google Shape;953;p29"/>
            <p:cNvSpPr/>
            <p:nvPr/>
          </p:nvSpPr>
          <p:spPr>
            <a:xfrm>
              <a:off x="427503" y="4744019"/>
              <a:ext cx="430462" cy="396561"/>
            </a:xfrm>
            <a:custGeom>
              <a:rect b="b" l="l" r="r" t="t"/>
              <a:pathLst>
                <a:path extrusionOk="0" h="269" w="292">
                  <a:moveTo>
                    <a:pt x="0" y="0"/>
                  </a:moveTo>
                  <a:lnTo>
                    <a:pt x="291" y="0"/>
                  </a:lnTo>
                  <a:lnTo>
                    <a:pt x="291" y="268"/>
                  </a:lnTo>
                  <a:lnTo>
                    <a:pt x="0" y="268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954" name="Google Shape;954;p29"/>
            <p:cNvSpPr/>
            <p:nvPr/>
          </p:nvSpPr>
          <p:spPr>
            <a:xfrm>
              <a:off x="856491" y="4744019"/>
              <a:ext cx="428988" cy="396561"/>
            </a:xfrm>
            <a:custGeom>
              <a:rect b="b" l="l" r="r" t="t"/>
              <a:pathLst>
                <a:path extrusionOk="0" h="269" w="291">
                  <a:moveTo>
                    <a:pt x="0" y="0"/>
                  </a:moveTo>
                  <a:lnTo>
                    <a:pt x="290" y="0"/>
                  </a:lnTo>
                  <a:lnTo>
                    <a:pt x="290" y="268"/>
                  </a:lnTo>
                  <a:lnTo>
                    <a:pt x="0" y="268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sp>
      </p:grpSp>
      <p:sp>
        <p:nvSpPr>
          <p:cNvPr id="955" name="Google Shape;955;p29"/>
          <p:cNvSpPr txBox="1"/>
          <p:nvPr>
            <p:ph idx="1" type="subTitle"/>
          </p:nvPr>
        </p:nvSpPr>
        <p:spPr>
          <a:xfrm>
            <a:off x="1829350" y="2589300"/>
            <a:ext cx="2322600" cy="75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BELATO, Marcos Antonio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BISPO, Vinicius Henrique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56" name="Google Shape;95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70650" y="4093096"/>
            <a:ext cx="1986450" cy="7753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3" name="Shape 1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4" name="Google Shape;1234;p38"/>
          <p:cNvSpPr txBox="1"/>
          <p:nvPr>
            <p:ph type="title"/>
          </p:nvPr>
        </p:nvSpPr>
        <p:spPr>
          <a:xfrm>
            <a:off x="960950" y="21035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Referências Bibliográficas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5" name="Google Shape;1235;p38"/>
          <p:cNvSpPr txBox="1"/>
          <p:nvPr>
            <p:ph idx="4294967295" type="subTitle"/>
          </p:nvPr>
        </p:nvSpPr>
        <p:spPr>
          <a:xfrm>
            <a:off x="530950" y="936125"/>
            <a:ext cx="7467300" cy="410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ARAGÃO, Victor Frazão Lelis de. Insummo: uma plataforma de arrecadação de insumos para instituições sem fins lucrativos e causas solidárias. 2019. 34 f. Trabalho de Conclusão de Curso (Tecnologia em Análise e Desenvolvimento de Sistemas) – Instituto Federal do Piauí, Campus Teresina Central.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AMERY, Moisés Nadir Júnior et al. A efetividade dos programas de educação fiscal e da Nota Fiscal Paulista na construção da cidadania e no crescimento da arrecadação tributária. Gestão e Desenvolvimento, v. 16, n. 3, p. 106-112, 2019.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DE ANGELI NETO, H.; MARTINEZ, A. L. Nota Fiscal de Serviços Eletrônica: uma análise dos impactos na arrecadação em municípios brasileiros. Revista de Contabilidade e Organizações, v. 10, n. 26, p. 49-62, 2016.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GOMES, Danilo Damasceno. Plataforma colaborativa para mineração de notas fiscais eletrônicas. 2018. Trabalho de Conclusão de Curso – Universidade Federal do Rio Grande do Norte.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MATTOS, E.; ROCHA, F.; TOPORCOV, P. Programas de incentivos fiscais são eficazes? Evidência a partir da avaliação do impacto do programa Nota Fiscal Paulista sobre a arrecadação de ICMS. Revista Brasileira de Economia, v. 67, n. 1, p. 97–120, 2013. DOI: https://doi.org/10.1590/S0034-71402013000100005.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9" name="Shape 1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0" name="Google Shape;1240;p39"/>
          <p:cNvSpPr txBox="1"/>
          <p:nvPr>
            <p:ph type="title"/>
          </p:nvPr>
        </p:nvSpPr>
        <p:spPr>
          <a:xfrm>
            <a:off x="960950" y="21035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Referências Bibliográficas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1" name="Google Shape;1241;p39"/>
          <p:cNvSpPr txBox="1"/>
          <p:nvPr>
            <p:ph idx="4294967295" type="subTitle"/>
          </p:nvPr>
        </p:nvSpPr>
        <p:spPr>
          <a:xfrm>
            <a:off x="511400" y="1125175"/>
            <a:ext cx="7467300" cy="3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PEREIRA, G. L. Plataforma web para facilitar doações e fortalecer instituições de caridade em Bauru. Bauru: Universidade Estadual Paulista (UNESP), Faculdade de Ciências, 2024. 33 p.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REIS, Adriano Kozoroski; PFITSCHER, Elisete Dahmer; CASAGRANDE, Maria Denize Henrique. A Educação Fiscal no Brasil: Estudo realizado nos 27 Estados da Federação, distribuídos nas Regiões Norte, Nordeste, Sudeste, Sul e Centro-Oeste. Revista Catarinense da Ciência Contábil, v. 11, n. 31, p. 37-56, 2012.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RINGSVEN, M. K.; BOND, D. Gerontology and leadership skills for nurses. 2. ed. Albany (NY): Delmar Publishers, 1996.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SÃO PAULO (Estado). Secretaria da Fazenda. Nota Fiscal Paulista. Disponível em: http://www.nfp.fazenda.sp.gov.br/. Acesso em: 5 set. 2024.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TAVARES, Cassiano da Silva. Escalonamento de coleta de notas fiscais paulistas para reversão de benefícios para uma organização não governamental. In: SIMPÓSIO DE ENGENHARIA DE PRODUÇÃO – SIMEP, 2023, Campina Grande. Anais... Campina Grande: Garden Hotel &amp; Resort, 2023.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5" name="Shape 1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6" name="Google Shape;1246;p40"/>
          <p:cNvSpPr txBox="1"/>
          <p:nvPr>
            <p:ph type="title"/>
          </p:nvPr>
        </p:nvSpPr>
        <p:spPr>
          <a:xfrm>
            <a:off x="3051450" y="2062200"/>
            <a:ext cx="3041100" cy="101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300"/>
              <a:t>Obrigado</a:t>
            </a:r>
            <a:endParaRPr sz="5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300"/>
          </a:p>
        </p:txBody>
      </p:sp>
      <p:pic>
        <p:nvPicPr>
          <p:cNvPr id="1247" name="Google Shape;1247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39125" y="91550"/>
            <a:ext cx="1700225" cy="66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0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Google Shape;961;p3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Contexto</a:t>
            </a:r>
            <a:endParaRPr/>
          </a:p>
        </p:txBody>
      </p:sp>
      <p:sp>
        <p:nvSpPr>
          <p:cNvPr id="962" name="Google Shape;962;p30"/>
          <p:cNvSpPr txBox="1"/>
          <p:nvPr/>
        </p:nvSpPr>
        <p:spPr>
          <a:xfrm>
            <a:off x="909048" y="1434800"/>
            <a:ext cx="6756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A Nota Fiscal Paulista permite que consumidores acumulem créditos ao incluir seu CPF nas compras.</a:t>
            </a:r>
            <a:endParaRPr b="1" sz="1200">
              <a:solidFill>
                <a:schemeClr val="dk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963" name="Google Shape;963;p30"/>
          <p:cNvSpPr txBox="1"/>
          <p:nvPr/>
        </p:nvSpPr>
        <p:spPr>
          <a:xfrm>
            <a:off x="1141548" y="3399500"/>
            <a:ext cx="6756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A proposta do projeto surge como uma solução para tornar esse processo mais simples, acessível e solidário.</a:t>
            </a:r>
            <a:endParaRPr sz="1200">
              <a:solidFill>
                <a:schemeClr val="dk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964" name="Google Shape;964;p30"/>
          <p:cNvSpPr txBox="1"/>
          <p:nvPr/>
        </p:nvSpPr>
        <p:spPr>
          <a:xfrm>
            <a:off x="909050" y="1896500"/>
            <a:ext cx="6105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Esses créditos podem ser doados para instituições de caridade cadastradas no programa.</a:t>
            </a:r>
            <a:endParaRPr b="1" sz="1200">
              <a:solidFill>
                <a:schemeClr val="dk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965" name="Google Shape;965;p30"/>
          <p:cNvSpPr txBox="1"/>
          <p:nvPr/>
        </p:nvSpPr>
        <p:spPr>
          <a:xfrm>
            <a:off x="1193698" y="2358200"/>
            <a:ext cx="6756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Muitas pessoas não utilizam esses créditos, seja por desconhecimento ou por falta de praticidade no processo.</a:t>
            </a:r>
            <a:endParaRPr b="1" sz="1200">
              <a:solidFill>
                <a:schemeClr val="dk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966" name="Google Shape;966;p30"/>
          <p:cNvSpPr txBox="1"/>
          <p:nvPr/>
        </p:nvSpPr>
        <p:spPr>
          <a:xfrm>
            <a:off x="1055400" y="2878850"/>
            <a:ext cx="6802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O repasse manual de créditos envolve etapas burocráticas e pouco acessíveis para a maioria dos cidadãos.</a:t>
            </a:r>
            <a:endParaRPr b="1" sz="1200">
              <a:solidFill>
                <a:schemeClr val="dk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0" name="Shape 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" name="Google Shape;971;p31"/>
          <p:cNvSpPr txBox="1"/>
          <p:nvPr>
            <p:ph type="title"/>
          </p:nvPr>
        </p:nvSpPr>
        <p:spPr>
          <a:xfrm>
            <a:off x="922000" y="1562450"/>
            <a:ext cx="3562500" cy="69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Objetivos Geral</a:t>
            </a:r>
            <a:endParaRPr sz="3500"/>
          </a:p>
        </p:txBody>
      </p:sp>
      <p:sp>
        <p:nvSpPr>
          <p:cNvPr id="972" name="Google Shape;972;p31"/>
          <p:cNvSpPr txBox="1"/>
          <p:nvPr>
            <p:ph idx="1" type="subTitle"/>
          </p:nvPr>
        </p:nvSpPr>
        <p:spPr>
          <a:xfrm>
            <a:off x="922000" y="2583425"/>
            <a:ext cx="7551600" cy="8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Desenvolver um aplicativo que facilite o escaneamento de notas fiscais e o repasse de créditos para instituições de caridade.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3" name="Google Shape;973;p31"/>
          <p:cNvSpPr/>
          <p:nvPr/>
        </p:nvSpPr>
        <p:spPr>
          <a:xfrm>
            <a:off x="0" y="3756"/>
            <a:ext cx="416221" cy="384759"/>
          </a:xfrm>
          <a:custGeom>
            <a:rect b="b" l="l" r="r" t="t"/>
            <a:pathLst>
              <a:path extrusionOk="0" h="269" w="291">
                <a:moveTo>
                  <a:pt x="0" y="0"/>
                </a:moveTo>
                <a:lnTo>
                  <a:pt x="290" y="0"/>
                </a:lnTo>
                <a:lnTo>
                  <a:pt x="290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4" name="Google Shape;974;p31"/>
          <p:cNvSpPr/>
          <p:nvPr/>
        </p:nvSpPr>
        <p:spPr>
          <a:xfrm>
            <a:off x="414790" y="3756"/>
            <a:ext cx="417651" cy="384759"/>
          </a:xfrm>
          <a:custGeom>
            <a:rect b="b" l="l" r="r" t="t"/>
            <a:pathLst>
              <a:path extrusionOk="0" h="269" w="292">
                <a:moveTo>
                  <a:pt x="0" y="0"/>
                </a:moveTo>
                <a:lnTo>
                  <a:pt x="291" y="0"/>
                </a:lnTo>
                <a:lnTo>
                  <a:pt x="291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5" name="Google Shape;975;p31"/>
          <p:cNvSpPr/>
          <p:nvPr/>
        </p:nvSpPr>
        <p:spPr>
          <a:xfrm>
            <a:off x="831012" y="3756"/>
            <a:ext cx="416221" cy="384759"/>
          </a:xfrm>
          <a:custGeom>
            <a:rect b="b" l="l" r="r" t="t"/>
            <a:pathLst>
              <a:path extrusionOk="0" h="269" w="291">
                <a:moveTo>
                  <a:pt x="0" y="0"/>
                </a:moveTo>
                <a:lnTo>
                  <a:pt x="290" y="0"/>
                </a:lnTo>
                <a:lnTo>
                  <a:pt x="290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6" name="Google Shape;976;p31"/>
          <p:cNvSpPr/>
          <p:nvPr/>
        </p:nvSpPr>
        <p:spPr>
          <a:xfrm>
            <a:off x="1245802" y="3756"/>
            <a:ext cx="417651" cy="384759"/>
          </a:xfrm>
          <a:custGeom>
            <a:rect b="b" l="l" r="r" t="t"/>
            <a:pathLst>
              <a:path extrusionOk="0" h="269" w="292">
                <a:moveTo>
                  <a:pt x="0" y="0"/>
                </a:moveTo>
                <a:lnTo>
                  <a:pt x="291" y="0"/>
                </a:lnTo>
                <a:lnTo>
                  <a:pt x="291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7" name="Google Shape;977;p31"/>
          <p:cNvSpPr/>
          <p:nvPr/>
        </p:nvSpPr>
        <p:spPr>
          <a:xfrm>
            <a:off x="1662023" y="3756"/>
            <a:ext cx="416221" cy="384759"/>
          </a:xfrm>
          <a:custGeom>
            <a:rect b="b" l="l" r="r" t="t"/>
            <a:pathLst>
              <a:path extrusionOk="0" h="269" w="291">
                <a:moveTo>
                  <a:pt x="0" y="0"/>
                </a:moveTo>
                <a:lnTo>
                  <a:pt x="290" y="0"/>
                </a:lnTo>
                <a:lnTo>
                  <a:pt x="290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8" name="Google Shape;978;p31"/>
          <p:cNvSpPr/>
          <p:nvPr/>
        </p:nvSpPr>
        <p:spPr>
          <a:xfrm>
            <a:off x="2076814" y="3756"/>
            <a:ext cx="417651" cy="384759"/>
          </a:xfrm>
          <a:custGeom>
            <a:rect b="b" l="l" r="r" t="t"/>
            <a:pathLst>
              <a:path extrusionOk="0" h="269" w="292">
                <a:moveTo>
                  <a:pt x="0" y="0"/>
                </a:moveTo>
                <a:lnTo>
                  <a:pt x="291" y="0"/>
                </a:lnTo>
                <a:lnTo>
                  <a:pt x="291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9" name="Google Shape;979;p31"/>
          <p:cNvSpPr/>
          <p:nvPr/>
        </p:nvSpPr>
        <p:spPr>
          <a:xfrm>
            <a:off x="6648094" y="3756"/>
            <a:ext cx="417651" cy="384759"/>
          </a:xfrm>
          <a:custGeom>
            <a:rect b="b" l="l" r="r" t="t"/>
            <a:pathLst>
              <a:path extrusionOk="0" h="269" w="292">
                <a:moveTo>
                  <a:pt x="0" y="0"/>
                </a:moveTo>
                <a:lnTo>
                  <a:pt x="291" y="0"/>
                </a:lnTo>
                <a:lnTo>
                  <a:pt x="291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0" name="Google Shape;980;p31"/>
          <p:cNvSpPr/>
          <p:nvPr/>
        </p:nvSpPr>
        <p:spPr>
          <a:xfrm>
            <a:off x="7064316" y="3756"/>
            <a:ext cx="417651" cy="384759"/>
          </a:xfrm>
          <a:custGeom>
            <a:rect b="b" l="l" r="r" t="t"/>
            <a:pathLst>
              <a:path extrusionOk="0" h="269" w="292">
                <a:moveTo>
                  <a:pt x="0" y="0"/>
                </a:moveTo>
                <a:lnTo>
                  <a:pt x="291" y="0"/>
                </a:lnTo>
                <a:lnTo>
                  <a:pt x="291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1" name="Google Shape;981;p31"/>
          <p:cNvSpPr/>
          <p:nvPr/>
        </p:nvSpPr>
        <p:spPr>
          <a:xfrm>
            <a:off x="7480537" y="3756"/>
            <a:ext cx="416221" cy="384759"/>
          </a:xfrm>
          <a:custGeom>
            <a:rect b="b" l="l" r="r" t="t"/>
            <a:pathLst>
              <a:path extrusionOk="0" h="269" w="291">
                <a:moveTo>
                  <a:pt x="0" y="0"/>
                </a:moveTo>
                <a:lnTo>
                  <a:pt x="290" y="0"/>
                </a:lnTo>
                <a:lnTo>
                  <a:pt x="290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2" name="Google Shape;982;p31"/>
          <p:cNvSpPr/>
          <p:nvPr/>
        </p:nvSpPr>
        <p:spPr>
          <a:xfrm>
            <a:off x="0" y="387085"/>
            <a:ext cx="416221" cy="384759"/>
          </a:xfrm>
          <a:custGeom>
            <a:rect b="b" l="l" r="r" t="t"/>
            <a:pathLst>
              <a:path extrusionOk="0" h="269" w="291">
                <a:moveTo>
                  <a:pt x="0" y="0"/>
                </a:moveTo>
                <a:lnTo>
                  <a:pt x="290" y="0"/>
                </a:lnTo>
                <a:lnTo>
                  <a:pt x="290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3" name="Google Shape;983;p31"/>
          <p:cNvSpPr/>
          <p:nvPr/>
        </p:nvSpPr>
        <p:spPr>
          <a:xfrm>
            <a:off x="414790" y="387085"/>
            <a:ext cx="417651" cy="384759"/>
          </a:xfrm>
          <a:custGeom>
            <a:rect b="b" l="l" r="r" t="t"/>
            <a:pathLst>
              <a:path extrusionOk="0" h="269" w="292">
                <a:moveTo>
                  <a:pt x="0" y="0"/>
                </a:moveTo>
                <a:lnTo>
                  <a:pt x="291" y="0"/>
                </a:lnTo>
                <a:lnTo>
                  <a:pt x="291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4" name="Google Shape;984;p31"/>
          <p:cNvSpPr/>
          <p:nvPr/>
        </p:nvSpPr>
        <p:spPr>
          <a:xfrm>
            <a:off x="831012" y="387085"/>
            <a:ext cx="416221" cy="384759"/>
          </a:xfrm>
          <a:custGeom>
            <a:rect b="b" l="l" r="r" t="t"/>
            <a:pathLst>
              <a:path extrusionOk="0" h="269" w="291">
                <a:moveTo>
                  <a:pt x="0" y="0"/>
                </a:moveTo>
                <a:lnTo>
                  <a:pt x="290" y="0"/>
                </a:lnTo>
                <a:lnTo>
                  <a:pt x="290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5" name="Google Shape;985;p31"/>
          <p:cNvSpPr/>
          <p:nvPr/>
        </p:nvSpPr>
        <p:spPr>
          <a:xfrm>
            <a:off x="1245802" y="387085"/>
            <a:ext cx="417651" cy="384759"/>
          </a:xfrm>
          <a:custGeom>
            <a:rect b="b" l="l" r="r" t="t"/>
            <a:pathLst>
              <a:path extrusionOk="0" h="269" w="292">
                <a:moveTo>
                  <a:pt x="0" y="0"/>
                </a:moveTo>
                <a:lnTo>
                  <a:pt x="291" y="0"/>
                </a:lnTo>
                <a:lnTo>
                  <a:pt x="291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6" name="Google Shape;986;p31"/>
          <p:cNvSpPr/>
          <p:nvPr/>
        </p:nvSpPr>
        <p:spPr>
          <a:xfrm>
            <a:off x="1662023" y="387085"/>
            <a:ext cx="416221" cy="384759"/>
          </a:xfrm>
          <a:custGeom>
            <a:rect b="b" l="l" r="r" t="t"/>
            <a:pathLst>
              <a:path extrusionOk="0" h="269" w="291">
                <a:moveTo>
                  <a:pt x="0" y="0"/>
                </a:moveTo>
                <a:lnTo>
                  <a:pt x="290" y="0"/>
                </a:lnTo>
                <a:lnTo>
                  <a:pt x="290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7" name="Google Shape;987;p31"/>
          <p:cNvSpPr/>
          <p:nvPr/>
        </p:nvSpPr>
        <p:spPr>
          <a:xfrm>
            <a:off x="2076814" y="387085"/>
            <a:ext cx="417651" cy="384759"/>
          </a:xfrm>
          <a:custGeom>
            <a:rect b="b" l="l" r="r" t="t"/>
            <a:pathLst>
              <a:path extrusionOk="0" h="269" w="292">
                <a:moveTo>
                  <a:pt x="0" y="0"/>
                </a:moveTo>
                <a:lnTo>
                  <a:pt x="291" y="0"/>
                </a:lnTo>
                <a:lnTo>
                  <a:pt x="291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8" name="Google Shape;988;p31"/>
          <p:cNvSpPr/>
          <p:nvPr/>
        </p:nvSpPr>
        <p:spPr>
          <a:xfrm>
            <a:off x="6648094" y="387085"/>
            <a:ext cx="417651" cy="384759"/>
          </a:xfrm>
          <a:custGeom>
            <a:rect b="b" l="l" r="r" t="t"/>
            <a:pathLst>
              <a:path extrusionOk="0" h="269" w="292">
                <a:moveTo>
                  <a:pt x="0" y="0"/>
                </a:moveTo>
                <a:lnTo>
                  <a:pt x="291" y="0"/>
                </a:lnTo>
                <a:lnTo>
                  <a:pt x="291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9" name="Google Shape;989;p31"/>
          <p:cNvSpPr/>
          <p:nvPr/>
        </p:nvSpPr>
        <p:spPr>
          <a:xfrm>
            <a:off x="7064316" y="387085"/>
            <a:ext cx="417651" cy="384759"/>
          </a:xfrm>
          <a:custGeom>
            <a:rect b="b" l="l" r="r" t="t"/>
            <a:pathLst>
              <a:path extrusionOk="0" h="269" w="292">
                <a:moveTo>
                  <a:pt x="0" y="0"/>
                </a:moveTo>
                <a:lnTo>
                  <a:pt x="291" y="0"/>
                </a:lnTo>
                <a:lnTo>
                  <a:pt x="291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0" name="Google Shape;990;p31"/>
          <p:cNvSpPr/>
          <p:nvPr/>
        </p:nvSpPr>
        <p:spPr>
          <a:xfrm>
            <a:off x="7480537" y="387085"/>
            <a:ext cx="416221" cy="384759"/>
          </a:xfrm>
          <a:custGeom>
            <a:rect b="b" l="l" r="r" t="t"/>
            <a:pathLst>
              <a:path extrusionOk="0" h="269" w="291">
                <a:moveTo>
                  <a:pt x="0" y="0"/>
                </a:moveTo>
                <a:lnTo>
                  <a:pt x="290" y="0"/>
                </a:lnTo>
                <a:lnTo>
                  <a:pt x="290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1" name="Google Shape;991;p31"/>
          <p:cNvSpPr/>
          <p:nvPr/>
        </p:nvSpPr>
        <p:spPr>
          <a:xfrm>
            <a:off x="7895337" y="3756"/>
            <a:ext cx="417651" cy="384759"/>
          </a:xfrm>
          <a:custGeom>
            <a:rect b="b" l="l" r="r" t="t"/>
            <a:pathLst>
              <a:path extrusionOk="0" h="269" w="292">
                <a:moveTo>
                  <a:pt x="0" y="0"/>
                </a:moveTo>
                <a:lnTo>
                  <a:pt x="291" y="0"/>
                </a:lnTo>
                <a:lnTo>
                  <a:pt x="291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2" name="Google Shape;992;p31"/>
          <p:cNvSpPr/>
          <p:nvPr/>
        </p:nvSpPr>
        <p:spPr>
          <a:xfrm>
            <a:off x="8311558" y="3756"/>
            <a:ext cx="417651" cy="384759"/>
          </a:xfrm>
          <a:custGeom>
            <a:rect b="b" l="l" r="r" t="t"/>
            <a:pathLst>
              <a:path extrusionOk="0" h="269" w="292">
                <a:moveTo>
                  <a:pt x="0" y="0"/>
                </a:moveTo>
                <a:lnTo>
                  <a:pt x="291" y="0"/>
                </a:lnTo>
                <a:lnTo>
                  <a:pt x="291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3" name="Google Shape;993;p31"/>
          <p:cNvSpPr/>
          <p:nvPr/>
        </p:nvSpPr>
        <p:spPr>
          <a:xfrm>
            <a:off x="8727779" y="3756"/>
            <a:ext cx="416221" cy="384759"/>
          </a:xfrm>
          <a:custGeom>
            <a:rect b="b" l="l" r="r" t="t"/>
            <a:pathLst>
              <a:path extrusionOk="0" h="269" w="291">
                <a:moveTo>
                  <a:pt x="0" y="0"/>
                </a:moveTo>
                <a:lnTo>
                  <a:pt x="290" y="0"/>
                </a:lnTo>
                <a:lnTo>
                  <a:pt x="290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4" name="Google Shape;994;p31"/>
          <p:cNvSpPr/>
          <p:nvPr/>
        </p:nvSpPr>
        <p:spPr>
          <a:xfrm>
            <a:off x="7895337" y="387085"/>
            <a:ext cx="417651" cy="384759"/>
          </a:xfrm>
          <a:custGeom>
            <a:rect b="b" l="l" r="r" t="t"/>
            <a:pathLst>
              <a:path extrusionOk="0" h="269" w="292">
                <a:moveTo>
                  <a:pt x="0" y="0"/>
                </a:moveTo>
                <a:lnTo>
                  <a:pt x="291" y="0"/>
                </a:lnTo>
                <a:lnTo>
                  <a:pt x="291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5" name="Google Shape;995;p31"/>
          <p:cNvSpPr/>
          <p:nvPr/>
        </p:nvSpPr>
        <p:spPr>
          <a:xfrm>
            <a:off x="8311558" y="387085"/>
            <a:ext cx="417651" cy="384759"/>
          </a:xfrm>
          <a:custGeom>
            <a:rect b="b" l="l" r="r" t="t"/>
            <a:pathLst>
              <a:path extrusionOk="0" h="269" w="292">
                <a:moveTo>
                  <a:pt x="0" y="0"/>
                </a:moveTo>
                <a:lnTo>
                  <a:pt x="291" y="0"/>
                </a:lnTo>
                <a:lnTo>
                  <a:pt x="291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6" name="Google Shape;996;p31"/>
          <p:cNvSpPr/>
          <p:nvPr/>
        </p:nvSpPr>
        <p:spPr>
          <a:xfrm>
            <a:off x="8727779" y="387085"/>
            <a:ext cx="416221" cy="384759"/>
          </a:xfrm>
          <a:custGeom>
            <a:rect b="b" l="l" r="r" t="t"/>
            <a:pathLst>
              <a:path extrusionOk="0" h="269" w="291">
                <a:moveTo>
                  <a:pt x="0" y="0"/>
                </a:moveTo>
                <a:lnTo>
                  <a:pt x="290" y="0"/>
                </a:lnTo>
                <a:lnTo>
                  <a:pt x="290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7" name="Google Shape;997;p31"/>
          <p:cNvSpPr/>
          <p:nvPr/>
        </p:nvSpPr>
        <p:spPr>
          <a:xfrm>
            <a:off x="504388" y="1700912"/>
            <a:ext cx="417600" cy="417600"/>
          </a:xfrm>
          <a:prstGeom prst="mathPlus">
            <a:avLst>
              <a:gd fmla="val 10407" name="adj1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1" name="Shape 1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" name="Google Shape;1002;p32"/>
          <p:cNvSpPr txBox="1"/>
          <p:nvPr>
            <p:ph type="title"/>
          </p:nvPr>
        </p:nvSpPr>
        <p:spPr>
          <a:xfrm>
            <a:off x="720000" y="2196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Específicos</a:t>
            </a:r>
            <a:endParaRPr/>
          </a:p>
        </p:txBody>
      </p:sp>
      <p:sp>
        <p:nvSpPr>
          <p:cNvPr id="1003" name="Google Shape;1003;p32"/>
          <p:cNvSpPr txBox="1"/>
          <p:nvPr>
            <p:ph idx="1" type="subTitle"/>
          </p:nvPr>
        </p:nvSpPr>
        <p:spPr>
          <a:xfrm>
            <a:off x="1880400" y="1108725"/>
            <a:ext cx="5856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Permitir o escaneamento automático de notas fiscais via QR Code.Permitir o escaneamento automático de notas fiscais via QR Code.</a:t>
            </a:r>
            <a:endParaRPr/>
          </a:p>
        </p:txBody>
      </p:sp>
      <p:sp>
        <p:nvSpPr>
          <p:cNvPr id="1004" name="Google Shape;1004;p32"/>
          <p:cNvSpPr txBox="1"/>
          <p:nvPr>
            <p:ph idx="7" type="title"/>
          </p:nvPr>
        </p:nvSpPr>
        <p:spPr>
          <a:xfrm>
            <a:off x="1006628" y="1074967"/>
            <a:ext cx="640200" cy="64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005" name="Google Shape;1005;p32"/>
          <p:cNvSpPr txBox="1"/>
          <p:nvPr>
            <p:ph idx="7" type="title"/>
          </p:nvPr>
        </p:nvSpPr>
        <p:spPr>
          <a:xfrm>
            <a:off x="1006628" y="1896292"/>
            <a:ext cx="640200" cy="64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006" name="Google Shape;1006;p32"/>
          <p:cNvSpPr txBox="1"/>
          <p:nvPr>
            <p:ph idx="7" type="title"/>
          </p:nvPr>
        </p:nvSpPr>
        <p:spPr>
          <a:xfrm>
            <a:off x="1006628" y="2717617"/>
            <a:ext cx="640200" cy="64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007" name="Google Shape;1007;p32"/>
          <p:cNvSpPr txBox="1"/>
          <p:nvPr>
            <p:ph idx="7" type="title"/>
          </p:nvPr>
        </p:nvSpPr>
        <p:spPr>
          <a:xfrm>
            <a:off x="1006628" y="4360267"/>
            <a:ext cx="640200" cy="64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1008" name="Google Shape;1008;p32"/>
          <p:cNvSpPr txBox="1"/>
          <p:nvPr>
            <p:ph idx="7" type="title"/>
          </p:nvPr>
        </p:nvSpPr>
        <p:spPr>
          <a:xfrm>
            <a:off x="1006628" y="3538942"/>
            <a:ext cx="640200" cy="64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009" name="Google Shape;1009;p32"/>
          <p:cNvSpPr txBox="1"/>
          <p:nvPr>
            <p:ph idx="1" type="subTitle"/>
          </p:nvPr>
        </p:nvSpPr>
        <p:spPr>
          <a:xfrm>
            <a:off x="1880400" y="1997825"/>
            <a:ext cx="5856900" cy="48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Integrar com o sistema da Nota Fiscal Paulista para validar e transferir créditos.</a:t>
            </a:r>
            <a:br>
              <a:rPr lang="en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0" name="Google Shape;1010;p32"/>
          <p:cNvSpPr txBox="1"/>
          <p:nvPr>
            <p:ph idx="1" type="subTitle"/>
          </p:nvPr>
        </p:nvSpPr>
        <p:spPr>
          <a:xfrm>
            <a:off x="1880400" y="2839575"/>
            <a:ext cx="5856900" cy="48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Facilitar a escolha e visualização de instituições beneficentes cadastradas.</a:t>
            </a:r>
            <a:br>
              <a:rPr lang="en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1" name="Google Shape;1011;p32"/>
          <p:cNvSpPr txBox="1"/>
          <p:nvPr>
            <p:ph idx="1" type="subTitle"/>
          </p:nvPr>
        </p:nvSpPr>
        <p:spPr>
          <a:xfrm>
            <a:off x="1880400" y="3648050"/>
            <a:ext cx="5856900" cy="3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Proporcionar uma experiência simples, rápida e acessível ao usuário.</a:t>
            </a:r>
            <a:endParaRPr/>
          </a:p>
        </p:txBody>
      </p:sp>
      <p:sp>
        <p:nvSpPr>
          <p:cNvPr id="1012" name="Google Shape;1012;p32"/>
          <p:cNvSpPr txBox="1"/>
          <p:nvPr>
            <p:ph idx="1" type="subTitle"/>
          </p:nvPr>
        </p:nvSpPr>
        <p:spPr>
          <a:xfrm>
            <a:off x="1880400" y="4482575"/>
            <a:ext cx="5856900" cy="48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Estimular a participação cidadã por meio da tecnologia.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6" name="Shape 1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" name="Google Shape;1017;p33"/>
          <p:cNvSpPr/>
          <p:nvPr/>
        </p:nvSpPr>
        <p:spPr>
          <a:xfrm rot="5400000">
            <a:off x="126600" y="210557"/>
            <a:ext cx="632700" cy="885900"/>
          </a:xfrm>
          <a:prstGeom prst="round2SameRect">
            <a:avLst>
              <a:gd fmla="val 49667" name="adj1"/>
              <a:gd fmla="val 0" name="adj2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1018" name="Google Shape;1018;p33"/>
          <p:cNvSpPr txBox="1"/>
          <p:nvPr>
            <p:ph type="title"/>
          </p:nvPr>
        </p:nvSpPr>
        <p:spPr>
          <a:xfrm>
            <a:off x="780249" y="703625"/>
            <a:ext cx="2642100" cy="67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Problema</a:t>
            </a:r>
            <a:endParaRPr sz="2900"/>
          </a:p>
        </p:txBody>
      </p:sp>
      <p:sp>
        <p:nvSpPr>
          <p:cNvPr id="1019" name="Google Shape;1019;p33"/>
          <p:cNvSpPr txBox="1"/>
          <p:nvPr>
            <p:ph idx="1" type="subTitle"/>
          </p:nvPr>
        </p:nvSpPr>
        <p:spPr>
          <a:xfrm>
            <a:off x="780249" y="1489569"/>
            <a:ext cx="6891900" cy="7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Como tornar mais acessível o repasse de créditos da Nota Fiscal Paulista a instituições sociais?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0" name="Google Shape;1020;p33"/>
          <p:cNvSpPr/>
          <p:nvPr/>
        </p:nvSpPr>
        <p:spPr>
          <a:xfrm>
            <a:off x="84500" y="3920149"/>
            <a:ext cx="449100" cy="449100"/>
          </a:xfrm>
          <a:prstGeom prst="mathPlus">
            <a:avLst>
              <a:gd fmla="val 10407" name="adj1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1021" name="Google Shape;1021;p33"/>
          <p:cNvGrpSpPr/>
          <p:nvPr/>
        </p:nvGrpSpPr>
        <p:grpSpPr>
          <a:xfrm>
            <a:off x="0" y="-2251"/>
            <a:ext cx="9144000" cy="508088"/>
            <a:chOff x="0" y="150147"/>
            <a:chExt cx="9144000" cy="1920936"/>
          </a:xfrm>
        </p:grpSpPr>
        <p:sp>
          <p:nvSpPr>
            <p:cNvPr id="1022" name="Google Shape;1022;p33"/>
            <p:cNvSpPr/>
            <p:nvPr/>
          </p:nvSpPr>
          <p:spPr>
            <a:xfrm>
              <a:off x="0" y="150147"/>
              <a:ext cx="416221" cy="386190"/>
            </a:xfrm>
            <a:custGeom>
              <a:rect b="b" l="l" r="r" t="t"/>
              <a:pathLst>
                <a:path extrusionOk="0" h="270" w="291">
                  <a:moveTo>
                    <a:pt x="0" y="0"/>
                  </a:moveTo>
                  <a:lnTo>
                    <a:pt x="290" y="0"/>
                  </a:lnTo>
                  <a:lnTo>
                    <a:pt x="290" y="269"/>
                  </a:lnTo>
                  <a:lnTo>
                    <a:pt x="0" y="269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023" name="Google Shape;1023;p33"/>
            <p:cNvSpPr/>
            <p:nvPr/>
          </p:nvSpPr>
          <p:spPr>
            <a:xfrm>
              <a:off x="414790" y="150147"/>
              <a:ext cx="417651" cy="386190"/>
            </a:xfrm>
            <a:custGeom>
              <a:rect b="b" l="l" r="r" t="t"/>
              <a:pathLst>
                <a:path extrusionOk="0" h="270" w="292">
                  <a:moveTo>
                    <a:pt x="0" y="0"/>
                  </a:moveTo>
                  <a:lnTo>
                    <a:pt x="291" y="0"/>
                  </a:lnTo>
                  <a:lnTo>
                    <a:pt x="291" y="269"/>
                  </a:lnTo>
                  <a:lnTo>
                    <a:pt x="0" y="269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024" name="Google Shape;1024;p33"/>
            <p:cNvSpPr/>
            <p:nvPr/>
          </p:nvSpPr>
          <p:spPr>
            <a:xfrm>
              <a:off x="831012" y="150147"/>
              <a:ext cx="416221" cy="386190"/>
            </a:xfrm>
            <a:custGeom>
              <a:rect b="b" l="l" r="r" t="t"/>
              <a:pathLst>
                <a:path extrusionOk="0" h="270" w="291">
                  <a:moveTo>
                    <a:pt x="0" y="0"/>
                  </a:moveTo>
                  <a:lnTo>
                    <a:pt x="290" y="0"/>
                  </a:lnTo>
                  <a:lnTo>
                    <a:pt x="290" y="269"/>
                  </a:lnTo>
                  <a:lnTo>
                    <a:pt x="0" y="269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025" name="Google Shape;1025;p33"/>
            <p:cNvSpPr/>
            <p:nvPr/>
          </p:nvSpPr>
          <p:spPr>
            <a:xfrm>
              <a:off x="1245802" y="150147"/>
              <a:ext cx="417651" cy="386190"/>
            </a:xfrm>
            <a:custGeom>
              <a:rect b="b" l="l" r="r" t="t"/>
              <a:pathLst>
                <a:path extrusionOk="0" h="270" w="292">
                  <a:moveTo>
                    <a:pt x="0" y="0"/>
                  </a:moveTo>
                  <a:lnTo>
                    <a:pt x="291" y="0"/>
                  </a:lnTo>
                  <a:lnTo>
                    <a:pt x="291" y="269"/>
                  </a:lnTo>
                  <a:lnTo>
                    <a:pt x="0" y="269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026" name="Google Shape;1026;p33"/>
            <p:cNvSpPr/>
            <p:nvPr/>
          </p:nvSpPr>
          <p:spPr>
            <a:xfrm>
              <a:off x="1662023" y="150147"/>
              <a:ext cx="416221" cy="386190"/>
            </a:xfrm>
            <a:custGeom>
              <a:rect b="b" l="l" r="r" t="t"/>
              <a:pathLst>
                <a:path extrusionOk="0" h="270" w="291">
                  <a:moveTo>
                    <a:pt x="0" y="0"/>
                  </a:moveTo>
                  <a:lnTo>
                    <a:pt x="290" y="0"/>
                  </a:lnTo>
                  <a:lnTo>
                    <a:pt x="290" y="269"/>
                  </a:lnTo>
                  <a:lnTo>
                    <a:pt x="0" y="269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027" name="Google Shape;1027;p33"/>
            <p:cNvSpPr/>
            <p:nvPr/>
          </p:nvSpPr>
          <p:spPr>
            <a:xfrm>
              <a:off x="2076814" y="150147"/>
              <a:ext cx="417651" cy="386190"/>
            </a:xfrm>
            <a:custGeom>
              <a:rect b="b" l="l" r="r" t="t"/>
              <a:pathLst>
                <a:path extrusionOk="0" h="270" w="292">
                  <a:moveTo>
                    <a:pt x="0" y="0"/>
                  </a:moveTo>
                  <a:lnTo>
                    <a:pt x="291" y="0"/>
                  </a:lnTo>
                  <a:lnTo>
                    <a:pt x="291" y="269"/>
                  </a:lnTo>
                  <a:lnTo>
                    <a:pt x="0" y="269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028" name="Google Shape;1028;p33"/>
            <p:cNvSpPr/>
            <p:nvPr/>
          </p:nvSpPr>
          <p:spPr>
            <a:xfrm>
              <a:off x="2493035" y="150147"/>
              <a:ext cx="416221" cy="386190"/>
            </a:xfrm>
            <a:custGeom>
              <a:rect b="b" l="l" r="r" t="t"/>
              <a:pathLst>
                <a:path extrusionOk="0" h="270" w="291">
                  <a:moveTo>
                    <a:pt x="0" y="0"/>
                  </a:moveTo>
                  <a:lnTo>
                    <a:pt x="290" y="0"/>
                  </a:lnTo>
                  <a:lnTo>
                    <a:pt x="290" y="269"/>
                  </a:lnTo>
                  <a:lnTo>
                    <a:pt x="0" y="269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029" name="Google Shape;1029;p33"/>
            <p:cNvSpPr/>
            <p:nvPr/>
          </p:nvSpPr>
          <p:spPr>
            <a:xfrm>
              <a:off x="2907826" y="150147"/>
              <a:ext cx="417651" cy="386190"/>
            </a:xfrm>
            <a:custGeom>
              <a:rect b="b" l="l" r="r" t="t"/>
              <a:pathLst>
                <a:path extrusionOk="0" h="270" w="292">
                  <a:moveTo>
                    <a:pt x="0" y="0"/>
                  </a:moveTo>
                  <a:lnTo>
                    <a:pt x="291" y="0"/>
                  </a:lnTo>
                  <a:lnTo>
                    <a:pt x="291" y="269"/>
                  </a:lnTo>
                  <a:lnTo>
                    <a:pt x="0" y="269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030" name="Google Shape;1030;p33"/>
            <p:cNvSpPr/>
            <p:nvPr/>
          </p:nvSpPr>
          <p:spPr>
            <a:xfrm>
              <a:off x="3324047" y="150147"/>
              <a:ext cx="417651" cy="386190"/>
            </a:xfrm>
            <a:custGeom>
              <a:rect b="b" l="l" r="r" t="t"/>
              <a:pathLst>
                <a:path extrusionOk="0" h="270" w="292">
                  <a:moveTo>
                    <a:pt x="0" y="0"/>
                  </a:moveTo>
                  <a:lnTo>
                    <a:pt x="291" y="0"/>
                  </a:lnTo>
                  <a:lnTo>
                    <a:pt x="291" y="269"/>
                  </a:lnTo>
                  <a:lnTo>
                    <a:pt x="0" y="269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031" name="Google Shape;1031;p33"/>
            <p:cNvSpPr/>
            <p:nvPr/>
          </p:nvSpPr>
          <p:spPr>
            <a:xfrm>
              <a:off x="3740268" y="150147"/>
              <a:ext cx="416221" cy="386190"/>
            </a:xfrm>
            <a:custGeom>
              <a:rect b="b" l="l" r="r" t="t"/>
              <a:pathLst>
                <a:path extrusionOk="0" h="270" w="291">
                  <a:moveTo>
                    <a:pt x="0" y="0"/>
                  </a:moveTo>
                  <a:lnTo>
                    <a:pt x="290" y="0"/>
                  </a:lnTo>
                  <a:lnTo>
                    <a:pt x="290" y="269"/>
                  </a:lnTo>
                  <a:lnTo>
                    <a:pt x="0" y="269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032" name="Google Shape;1032;p33"/>
            <p:cNvSpPr/>
            <p:nvPr/>
          </p:nvSpPr>
          <p:spPr>
            <a:xfrm>
              <a:off x="4155059" y="150147"/>
              <a:ext cx="417651" cy="386190"/>
            </a:xfrm>
            <a:custGeom>
              <a:rect b="b" l="l" r="r" t="t"/>
              <a:pathLst>
                <a:path extrusionOk="0" h="270" w="292">
                  <a:moveTo>
                    <a:pt x="0" y="0"/>
                  </a:moveTo>
                  <a:lnTo>
                    <a:pt x="291" y="0"/>
                  </a:lnTo>
                  <a:lnTo>
                    <a:pt x="291" y="269"/>
                  </a:lnTo>
                  <a:lnTo>
                    <a:pt x="0" y="269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033" name="Google Shape;1033;p33"/>
            <p:cNvSpPr/>
            <p:nvPr/>
          </p:nvSpPr>
          <p:spPr>
            <a:xfrm>
              <a:off x="4571280" y="150147"/>
              <a:ext cx="416221" cy="386190"/>
            </a:xfrm>
            <a:custGeom>
              <a:rect b="b" l="l" r="r" t="t"/>
              <a:pathLst>
                <a:path extrusionOk="0" h="270" w="291">
                  <a:moveTo>
                    <a:pt x="0" y="0"/>
                  </a:moveTo>
                  <a:lnTo>
                    <a:pt x="290" y="0"/>
                  </a:lnTo>
                  <a:lnTo>
                    <a:pt x="290" y="269"/>
                  </a:lnTo>
                  <a:lnTo>
                    <a:pt x="0" y="269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034" name="Google Shape;1034;p33"/>
            <p:cNvSpPr/>
            <p:nvPr/>
          </p:nvSpPr>
          <p:spPr>
            <a:xfrm>
              <a:off x="4986071" y="150147"/>
              <a:ext cx="417651" cy="386190"/>
            </a:xfrm>
            <a:custGeom>
              <a:rect b="b" l="l" r="r" t="t"/>
              <a:pathLst>
                <a:path extrusionOk="0" h="270" w="292">
                  <a:moveTo>
                    <a:pt x="0" y="0"/>
                  </a:moveTo>
                  <a:lnTo>
                    <a:pt x="291" y="0"/>
                  </a:lnTo>
                  <a:lnTo>
                    <a:pt x="291" y="269"/>
                  </a:lnTo>
                  <a:lnTo>
                    <a:pt x="0" y="269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035" name="Google Shape;1035;p33"/>
            <p:cNvSpPr/>
            <p:nvPr/>
          </p:nvSpPr>
          <p:spPr>
            <a:xfrm>
              <a:off x="5402292" y="150147"/>
              <a:ext cx="416221" cy="386190"/>
            </a:xfrm>
            <a:custGeom>
              <a:rect b="b" l="l" r="r" t="t"/>
              <a:pathLst>
                <a:path extrusionOk="0" h="270" w="291">
                  <a:moveTo>
                    <a:pt x="0" y="0"/>
                  </a:moveTo>
                  <a:lnTo>
                    <a:pt x="290" y="0"/>
                  </a:lnTo>
                  <a:lnTo>
                    <a:pt x="290" y="269"/>
                  </a:lnTo>
                  <a:lnTo>
                    <a:pt x="0" y="269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036" name="Google Shape;1036;p33"/>
            <p:cNvSpPr/>
            <p:nvPr/>
          </p:nvSpPr>
          <p:spPr>
            <a:xfrm>
              <a:off x="5817083" y="150147"/>
              <a:ext cx="417651" cy="386190"/>
            </a:xfrm>
            <a:custGeom>
              <a:rect b="b" l="l" r="r" t="t"/>
              <a:pathLst>
                <a:path extrusionOk="0" h="270" w="292">
                  <a:moveTo>
                    <a:pt x="0" y="0"/>
                  </a:moveTo>
                  <a:lnTo>
                    <a:pt x="291" y="0"/>
                  </a:lnTo>
                  <a:lnTo>
                    <a:pt x="291" y="269"/>
                  </a:lnTo>
                  <a:lnTo>
                    <a:pt x="0" y="269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037" name="Google Shape;1037;p33"/>
            <p:cNvSpPr/>
            <p:nvPr/>
          </p:nvSpPr>
          <p:spPr>
            <a:xfrm>
              <a:off x="6233304" y="150147"/>
              <a:ext cx="416221" cy="386190"/>
            </a:xfrm>
            <a:custGeom>
              <a:rect b="b" l="l" r="r" t="t"/>
              <a:pathLst>
                <a:path extrusionOk="0" h="270" w="291">
                  <a:moveTo>
                    <a:pt x="0" y="0"/>
                  </a:moveTo>
                  <a:lnTo>
                    <a:pt x="290" y="0"/>
                  </a:lnTo>
                  <a:lnTo>
                    <a:pt x="290" y="269"/>
                  </a:lnTo>
                  <a:lnTo>
                    <a:pt x="0" y="269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038" name="Google Shape;1038;p33"/>
            <p:cNvSpPr/>
            <p:nvPr/>
          </p:nvSpPr>
          <p:spPr>
            <a:xfrm>
              <a:off x="6648094" y="150147"/>
              <a:ext cx="417651" cy="386190"/>
            </a:xfrm>
            <a:custGeom>
              <a:rect b="b" l="l" r="r" t="t"/>
              <a:pathLst>
                <a:path extrusionOk="0" h="270" w="292">
                  <a:moveTo>
                    <a:pt x="0" y="0"/>
                  </a:moveTo>
                  <a:lnTo>
                    <a:pt x="291" y="0"/>
                  </a:lnTo>
                  <a:lnTo>
                    <a:pt x="291" y="269"/>
                  </a:lnTo>
                  <a:lnTo>
                    <a:pt x="0" y="269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039" name="Google Shape;1039;p33"/>
            <p:cNvSpPr/>
            <p:nvPr/>
          </p:nvSpPr>
          <p:spPr>
            <a:xfrm>
              <a:off x="7064316" y="150147"/>
              <a:ext cx="417651" cy="386190"/>
            </a:xfrm>
            <a:custGeom>
              <a:rect b="b" l="l" r="r" t="t"/>
              <a:pathLst>
                <a:path extrusionOk="0" h="270" w="292">
                  <a:moveTo>
                    <a:pt x="0" y="0"/>
                  </a:moveTo>
                  <a:lnTo>
                    <a:pt x="291" y="0"/>
                  </a:lnTo>
                  <a:lnTo>
                    <a:pt x="291" y="269"/>
                  </a:lnTo>
                  <a:lnTo>
                    <a:pt x="0" y="269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040" name="Google Shape;1040;p33"/>
            <p:cNvSpPr/>
            <p:nvPr/>
          </p:nvSpPr>
          <p:spPr>
            <a:xfrm>
              <a:off x="7480537" y="150147"/>
              <a:ext cx="416221" cy="386190"/>
            </a:xfrm>
            <a:custGeom>
              <a:rect b="b" l="l" r="r" t="t"/>
              <a:pathLst>
                <a:path extrusionOk="0" h="270" w="291">
                  <a:moveTo>
                    <a:pt x="0" y="0"/>
                  </a:moveTo>
                  <a:lnTo>
                    <a:pt x="290" y="0"/>
                  </a:lnTo>
                  <a:lnTo>
                    <a:pt x="290" y="269"/>
                  </a:lnTo>
                  <a:lnTo>
                    <a:pt x="0" y="269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041" name="Google Shape;1041;p33"/>
            <p:cNvSpPr/>
            <p:nvPr/>
          </p:nvSpPr>
          <p:spPr>
            <a:xfrm>
              <a:off x="0" y="534906"/>
              <a:ext cx="416221" cy="384759"/>
            </a:xfrm>
            <a:custGeom>
              <a:rect b="b" l="l" r="r" t="t"/>
              <a:pathLst>
                <a:path extrusionOk="0" h="269" w="291">
                  <a:moveTo>
                    <a:pt x="0" y="0"/>
                  </a:moveTo>
                  <a:lnTo>
                    <a:pt x="290" y="0"/>
                  </a:lnTo>
                  <a:lnTo>
                    <a:pt x="290" y="268"/>
                  </a:lnTo>
                  <a:lnTo>
                    <a:pt x="0" y="268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042" name="Google Shape;1042;p33"/>
            <p:cNvSpPr/>
            <p:nvPr/>
          </p:nvSpPr>
          <p:spPr>
            <a:xfrm>
              <a:off x="414790" y="534906"/>
              <a:ext cx="417651" cy="384759"/>
            </a:xfrm>
            <a:custGeom>
              <a:rect b="b" l="l" r="r" t="t"/>
              <a:pathLst>
                <a:path extrusionOk="0" h="269" w="292">
                  <a:moveTo>
                    <a:pt x="0" y="0"/>
                  </a:moveTo>
                  <a:lnTo>
                    <a:pt x="291" y="0"/>
                  </a:lnTo>
                  <a:lnTo>
                    <a:pt x="291" y="268"/>
                  </a:lnTo>
                  <a:lnTo>
                    <a:pt x="0" y="268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043" name="Google Shape;1043;p33"/>
            <p:cNvSpPr/>
            <p:nvPr/>
          </p:nvSpPr>
          <p:spPr>
            <a:xfrm>
              <a:off x="831012" y="534906"/>
              <a:ext cx="416221" cy="384759"/>
            </a:xfrm>
            <a:custGeom>
              <a:rect b="b" l="l" r="r" t="t"/>
              <a:pathLst>
                <a:path extrusionOk="0" h="269" w="291">
                  <a:moveTo>
                    <a:pt x="0" y="0"/>
                  </a:moveTo>
                  <a:lnTo>
                    <a:pt x="290" y="0"/>
                  </a:lnTo>
                  <a:lnTo>
                    <a:pt x="290" y="268"/>
                  </a:lnTo>
                  <a:lnTo>
                    <a:pt x="0" y="268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044" name="Google Shape;1044;p33"/>
            <p:cNvSpPr/>
            <p:nvPr/>
          </p:nvSpPr>
          <p:spPr>
            <a:xfrm>
              <a:off x="1245802" y="534906"/>
              <a:ext cx="417651" cy="384759"/>
            </a:xfrm>
            <a:custGeom>
              <a:rect b="b" l="l" r="r" t="t"/>
              <a:pathLst>
                <a:path extrusionOk="0" h="269" w="292">
                  <a:moveTo>
                    <a:pt x="0" y="0"/>
                  </a:moveTo>
                  <a:lnTo>
                    <a:pt x="291" y="0"/>
                  </a:lnTo>
                  <a:lnTo>
                    <a:pt x="291" y="268"/>
                  </a:lnTo>
                  <a:lnTo>
                    <a:pt x="0" y="268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045" name="Google Shape;1045;p33"/>
            <p:cNvSpPr/>
            <p:nvPr/>
          </p:nvSpPr>
          <p:spPr>
            <a:xfrm>
              <a:off x="1662023" y="534906"/>
              <a:ext cx="416221" cy="384759"/>
            </a:xfrm>
            <a:custGeom>
              <a:rect b="b" l="l" r="r" t="t"/>
              <a:pathLst>
                <a:path extrusionOk="0" h="269" w="291">
                  <a:moveTo>
                    <a:pt x="0" y="0"/>
                  </a:moveTo>
                  <a:lnTo>
                    <a:pt x="290" y="0"/>
                  </a:lnTo>
                  <a:lnTo>
                    <a:pt x="290" y="268"/>
                  </a:lnTo>
                  <a:lnTo>
                    <a:pt x="0" y="268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046" name="Google Shape;1046;p33"/>
            <p:cNvSpPr/>
            <p:nvPr/>
          </p:nvSpPr>
          <p:spPr>
            <a:xfrm>
              <a:off x="2076814" y="534906"/>
              <a:ext cx="417651" cy="384759"/>
            </a:xfrm>
            <a:custGeom>
              <a:rect b="b" l="l" r="r" t="t"/>
              <a:pathLst>
                <a:path extrusionOk="0" h="269" w="292">
                  <a:moveTo>
                    <a:pt x="0" y="0"/>
                  </a:moveTo>
                  <a:lnTo>
                    <a:pt x="291" y="0"/>
                  </a:lnTo>
                  <a:lnTo>
                    <a:pt x="291" y="268"/>
                  </a:lnTo>
                  <a:lnTo>
                    <a:pt x="0" y="268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047" name="Google Shape;1047;p33"/>
            <p:cNvSpPr/>
            <p:nvPr/>
          </p:nvSpPr>
          <p:spPr>
            <a:xfrm>
              <a:off x="2493035" y="534906"/>
              <a:ext cx="416221" cy="384759"/>
            </a:xfrm>
            <a:custGeom>
              <a:rect b="b" l="l" r="r" t="t"/>
              <a:pathLst>
                <a:path extrusionOk="0" h="269" w="291">
                  <a:moveTo>
                    <a:pt x="0" y="0"/>
                  </a:moveTo>
                  <a:lnTo>
                    <a:pt x="290" y="0"/>
                  </a:lnTo>
                  <a:lnTo>
                    <a:pt x="290" y="268"/>
                  </a:lnTo>
                  <a:lnTo>
                    <a:pt x="0" y="268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048" name="Google Shape;1048;p33"/>
            <p:cNvSpPr/>
            <p:nvPr/>
          </p:nvSpPr>
          <p:spPr>
            <a:xfrm>
              <a:off x="2907826" y="534906"/>
              <a:ext cx="417651" cy="384759"/>
            </a:xfrm>
            <a:custGeom>
              <a:rect b="b" l="l" r="r" t="t"/>
              <a:pathLst>
                <a:path extrusionOk="0" h="269" w="292">
                  <a:moveTo>
                    <a:pt x="0" y="0"/>
                  </a:moveTo>
                  <a:lnTo>
                    <a:pt x="291" y="0"/>
                  </a:lnTo>
                  <a:lnTo>
                    <a:pt x="291" y="268"/>
                  </a:lnTo>
                  <a:lnTo>
                    <a:pt x="0" y="268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049" name="Google Shape;1049;p33"/>
            <p:cNvSpPr/>
            <p:nvPr/>
          </p:nvSpPr>
          <p:spPr>
            <a:xfrm>
              <a:off x="3324047" y="534906"/>
              <a:ext cx="417651" cy="384759"/>
            </a:xfrm>
            <a:custGeom>
              <a:rect b="b" l="l" r="r" t="t"/>
              <a:pathLst>
                <a:path extrusionOk="0" h="269" w="292">
                  <a:moveTo>
                    <a:pt x="0" y="0"/>
                  </a:moveTo>
                  <a:lnTo>
                    <a:pt x="291" y="0"/>
                  </a:lnTo>
                  <a:lnTo>
                    <a:pt x="291" y="268"/>
                  </a:lnTo>
                  <a:lnTo>
                    <a:pt x="0" y="268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050" name="Google Shape;1050;p33"/>
            <p:cNvSpPr/>
            <p:nvPr/>
          </p:nvSpPr>
          <p:spPr>
            <a:xfrm>
              <a:off x="3740268" y="534906"/>
              <a:ext cx="416221" cy="384759"/>
            </a:xfrm>
            <a:custGeom>
              <a:rect b="b" l="l" r="r" t="t"/>
              <a:pathLst>
                <a:path extrusionOk="0" h="269" w="291">
                  <a:moveTo>
                    <a:pt x="0" y="0"/>
                  </a:moveTo>
                  <a:lnTo>
                    <a:pt x="290" y="0"/>
                  </a:lnTo>
                  <a:lnTo>
                    <a:pt x="290" y="268"/>
                  </a:lnTo>
                  <a:lnTo>
                    <a:pt x="0" y="268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051" name="Google Shape;1051;p33"/>
            <p:cNvSpPr/>
            <p:nvPr/>
          </p:nvSpPr>
          <p:spPr>
            <a:xfrm>
              <a:off x="4155059" y="534906"/>
              <a:ext cx="417651" cy="384759"/>
            </a:xfrm>
            <a:custGeom>
              <a:rect b="b" l="l" r="r" t="t"/>
              <a:pathLst>
                <a:path extrusionOk="0" h="269" w="292">
                  <a:moveTo>
                    <a:pt x="0" y="0"/>
                  </a:moveTo>
                  <a:lnTo>
                    <a:pt x="291" y="0"/>
                  </a:lnTo>
                  <a:lnTo>
                    <a:pt x="291" y="268"/>
                  </a:lnTo>
                  <a:lnTo>
                    <a:pt x="0" y="268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052" name="Google Shape;1052;p33"/>
            <p:cNvSpPr/>
            <p:nvPr/>
          </p:nvSpPr>
          <p:spPr>
            <a:xfrm>
              <a:off x="4571280" y="534906"/>
              <a:ext cx="416221" cy="384759"/>
            </a:xfrm>
            <a:custGeom>
              <a:rect b="b" l="l" r="r" t="t"/>
              <a:pathLst>
                <a:path extrusionOk="0" h="269" w="291">
                  <a:moveTo>
                    <a:pt x="0" y="0"/>
                  </a:moveTo>
                  <a:lnTo>
                    <a:pt x="290" y="0"/>
                  </a:lnTo>
                  <a:lnTo>
                    <a:pt x="290" y="268"/>
                  </a:lnTo>
                  <a:lnTo>
                    <a:pt x="0" y="268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053" name="Google Shape;1053;p33"/>
            <p:cNvSpPr/>
            <p:nvPr/>
          </p:nvSpPr>
          <p:spPr>
            <a:xfrm>
              <a:off x="4986071" y="534906"/>
              <a:ext cx="417651" cy="384759"/>
            </a:xfrm>
            <a:custGeom>
              <a:rect b="b" l="l" r="r" t="t"/>
              <a:pathLst>
                <a:path extrusionOk="0" h="269" w="292">
                  <a:moveTo>
                    <a:pt x="0" y="0"/>
                  </a:moveTo>
                  <a:lnTo>
                    <a:pt x="291" y="0"/>
                  </a:lnTo>
                  <a:lnTo>
                    <a:pt x="291" y="268"/>
                  </a:lnTo>
                  <a:lnTo>
                    <a:pt x="0" y="268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054" name="Google Shape;1054;p33"/>
            <p:cNvSpPr/>
            <p:nvPr/>
          </p:nvSpPr>
          <p:spPr>
            <a:xfrm>
              <a:off x="5402292" y="534906"/>
              <a:ext cx="416221" cy="384759"/>
            </a:xfrm>
            <a:custGeom>
              <a:rect b="b" l="l" r="r" t="t"/>
              <a:pathLst>
                <a:path extrusionOk="0" h="269" w="291">
                  <a:moveTo>
                    <a:pt x="0" y="0"/>
                  </a:moveTo>
                  <a:lnTo>
                    <a:pt x="290" y="0"/>
                  </a:lnTo>
                  <a:lnTo>
                    <a:pt x="290" y="268"/>
                  </a:lnTo>
                  <a:lnTo>
                    <a:pt x="0" y="268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055" name="Google Shape;1055;p33"/>
            <p:cNvSpPr/>
            <p:nvPr/>
          </p:nvSpPr>
          <p:spPr>
            <a:xfrm>
              <a:off x="5817083" y="534906"/>
              <a:ext cx="417651" cy="384759"/>
            </a:xfrm>
            <a:custGeom>
              <a:rect b="b" l="l" r="r" t="t"/>
              <a:pathLst>
                <a:path extrusionOk="0" h="269" w="292">
                  <a:moveTo>
                    <a:pt x="0" y="0"/>
                  </a:moveTo>
                  <a:lnTo>
                    <a:pt x="291" y="0"/>
                  </a:lnTo>
                  <a:lnTo>
                    <a:pt x="291" y="268"/>
                  </a:lnTo>
                  <a:lnTo>
                    <a:pt x="0" y="268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056" name="Google Shape;1056;p33"/>
            <p:cNvSpPr/>
            <p:nvPr/>
          </p:nvSpPr>
          <p:spPr>
            <a:xfrm>
              <a:off x="6233304" y="534906"/>
              <a:ext cx="416221" cy="384759"/>
            </a:xfrm>
            <a:custGeom>
              <a:rect b="b" l="l" r="r" t="t"/>
              <a:pathLst>
                <a:path extrusionOk="0" h="269" w="291">
                  <a:moveTo>
                    <a:pt x="0" y="0"/>
                  </a:moveTo>
                  <a:lnTo>
                    <a:pt x="290" y="0"/>
                  </a:lnTo>
                  <a:lnTo>
                    <a:pt x="290" y="268"/>
                  </a:lnTo>
                  <a:lnTo>
                    <a:pt x="0" y="268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057" name="Google Shape;1057;p33"/>
            <p:cNvSpPr/>
            <p:nvPr/>
          </p:nvSpPr>
          <p:spPr>
            <a:xfrm>
              <a:off x="6648094" y="534906"/>
              <a:ext cx="417651" cy="384759"/>
            </a:xfrm>
            <a:custGeom>
              <a:rect b="b" l="l" r="r" t="t"/>
              <a:pathLst>
                <a:path extrusionOk="0" h="269" w="292">
                  <a:moveTo>
                    <a:pt x="0" y="0"/>
                  </a:moveTo>
                  <a:lnTo>
                    <a:pt x="291" y="0"/>
                  </a:lnTo>
                  <a:lnTo>
                    <a:pt x="291" y="268"/>
                  </a:lnTo>
                  <a:lnTo>
                    <a:pt x="0" y="268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058" name="Google Shape;1058;p33"/>
            <p:cNvSpPr/>
            <p:nvPr/>
          </p:nvSpPr>
          <p:spPr>
            <a:xfrm>
              <a:off x="7064316" y="534906"/>
              <a:ext cx="417651" cy="384759"/>
            </a:xfrm>
            <a:custGeom>
              <a:rect b="b" l="l" r="r" t="t"/>
              <a:pathLst>
                <a:path extrusionOk="0" h="269" w="292">
                  <a:moveTo>
                    <a:pt x="0" y="0"/>
                  </a:moveTo>
                  <a:lnTo>
                    <a:pt x="291" y="0"/>
                  </a:lnTo>
                  <a:lnTo>
                    <a:pt x="291" y="268"/>
                  </a:lnTo>
                  <a:lnTo>
                    <a:pt x="0" y="268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059" name="Google Shape;1059;p33"/>
            <p:cNvSpPr/>
            <p:nvPr/>
          </p:nvSpPr>
          <p:spPr>
            <a:xfrm>
              <a:off x="7480537" y="534906"/>
              <a:ext cx="416221" cy="384759"/>
            </a:xfrm>
            <a:custGeom>
              <a:rect b="b" l="l" r="r" t="t"/>
              <a:pathLst>
                <a:path extrusionOk="0" h="269" w="291">
                  <a:moveTo>
                    <a:pt x="0" y="0"/>
                  </a:moveTo>
                  <a:lnTo>
                    <a:pt x="290" y="0"/>
                  </a:lnTo>
                  <a:lnTo>
                    <a:pt x="290" y="268"/>
                  </a:lnTo>
                  <a:lnTo>
                    <a:pt x="0" y="268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060" name="Google Shape;1060;p33"/>
            <p:cNvSpPr/>
            <p:nvPr/>
          </p:nvSpPr>
          <p:spPr>
            <a:xfrm>
              <a:off x="0" y="918235"/>
              <a:ext cx="416221" cy="384759"/>
            </a:xfrm>
            <a:custGeom>
              <a:rect b="b" l="l" r="r" t="t"/>
              <a:pathLst>
                <a:path extrusionOk="0" h="269" w="291">
                  <a:moveTo>
                    <a:pt x="0" y="0"/>
                  </a:moveTo>
                  <a:lnTo>
                    <a:pt x="290" y="0"/>
                  </a:lnTo>
                  <a:lnTo>
                    <a:pt x="290" y="268"/>
                  </a:lnTo>
                  <a:lnTo>
                    <a:pt x="0" y="268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061" name="Google Shape;1061;p33"/>
            <p:cNvSpPr/>
            <p:nvPr/>
          </p:nvSpPr>
          <p:spPr>
            <a:xfrm>
              <a:off x="414790" y="918235"/>
              <a:ext cx="417651" cy="384759"/>
            </a:xfrm>
            <a:custGeom>
              <a:rect b="b" l="l" r="r" t="t"/>
              <a:pathLst>
                <a:path extrusionOk="0" h="269" w="292">
                  <a:moveTo>
                    <a:pt x="0" y="0"/>
                  </a:moveTo>
                  <a:lnTo>
                    <a:pt x="291" y="0"/>
                  </a:lnTo>
                  <a:lnTo>
                    <a:pt x="291" y="268"/>
                  </a:lnTo>
                  <a:lnTo>
                    <a:pt x="0" y="268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062" name="Google Shape;1062;p33"/>
            <p:cNvSpPr/>
            <p:nvPr/>
          </p:nvSpPr>
          <p:spPr>
            <a:xfrm>
              <a:off x="831012" y="918235"/>
              <a:ext cx="416221" cy="384759"/>
            </a:xfrm>
            <a:custGeom>
              <a:rect b="b" l="l" r="r" t="t"/>
              <a:pathLst>
                <a:path extrusionOk="0" h="269" w="291">
                  <a:moveTo>
                    <a:pt x="0" y="0"/>
                  </a:moveTo>
                  <a:lnTo>
                    <a:pt x="290" y="0"/>
                  </a:lnTo>
                  <a:lnTo>
                    <a:pt x="290" y="268"/>
                  </a:lnTo>
                  <a:lnTo>
                    <a:pt x="0" y="268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063" name="Google Shape;1063;p33"/>
            <p:cNvSpPr/>
            <p:nvPr/>
          </p:nvSpPr>
          <p:spPr>
            <a:xfrm>
              <a:off x="1245802" y="918235"/>
              <a:ext cx="417651" cy="384759"/>
            </a:xfrm>
            <a:custGeom>
              <a:rect b="b" l="l" r="r" t="t"/>
              <a:pathLst>
                <a:path extrusionOk="0" h="269" w="292">
                  <a:moveTo>
                    <a:pt x="0" y="0"/>
                  </a:moveTo>
                  <a:lnTo>
                    <a:pt x="291" y="0"/>
                  </a:lnTo>
                  <a:lnTo>
                    <a:pt x="291" y="268"/>
                  </a:lnTo>
                  <a:lnTo>
                    <a:pt x="0" y="268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064" name="Google Shape;1064;p33"/>
            <p:cNvSpPr/>
            <p:nvPr/>
          </p:nvSpPr>
          <p:spPr>
            <a:xfrm>
              <a:off x="1662023" y="918235"/>
              <a:ext cx="416221" cy="384759"/>
            </a:xfrm>
            <a:custGeom>
              <a:rect b="b" l="l" r="r" t="t"/>
              <a:pathLst>
                <a:path extrusionOk="0" h="269" w="291">
                  <a:moveTo>
                    <a:pt x="0" y="0"/>
                  </a:moveTo>
                  <a:lnTo>
                    <a:pt x="290" y="0"/>
                  </a:lnTo>
                  <a:lnTo>
                    <a:pt x="290" y="268"/>
                  </a:lnTo>
                  <a:lnTo>
                    <a:pt x="0" y="268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065" name="Google Shape;1065;p33"/>
            <p:cNvSpPr/>
            <p:nvPr/>
          </p:nvSpPr>
          <p:spPr>
            <a:xfrm>
              <a:off x="2076814" y="918235"/>
              <a:ext cx="417651" cy="384759"/>
            </a:xfrm>
            <a:custGeom>
              <a:rect b="b" l="l" r="r" t="t"/>
              <a:pathLst>
                <a:path extrusionOk="0" h="269" w="292">
                  <a:moveTo>
                    <a:pt x="0" y="0"/>
                  </a:moveTo>
                  <a:lnTo>
                    <a:pt x="291" y="0"/>
                  </a:lnTo>
                  <a:lnTo>
                    <a:pt x="291" y="268"/>
                  </a:lnTo>
                  <a:lnTo>
                    <a:pt x="0" y="268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066" name="Google Shape;1066;p33"/>
            <p:cNvSpPr/>
            <p:nvPr/>
          </p:nvSpPr>
          <p:spPr>
            <a:xfrm>
              <a:off x="2493035" y="918235"/>
              <a:ext cx="416221" cy="384759"/>
            </a:xfrm>
            <a:custGeom>
              <a:rect b="b" l="l" r="r" t="t"/>
              <a:pathLst>
                <a:path extrusionOk="0" h="269" w="291">
                  <a:moveTo>
                    <a:pt x="0" y="0"/>
                  </a:moveTo>
                  <a:lnTo>
                    <a:pt x="290" y="0"/>
                  </a:lnTo>
                  <a:lnTo>
                    <a:pt x="290" y="268"/>
                  </a:lnTo>
                  <a:lnTo>
                    <a:pt x="0" y="268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067" name="Google Shape;1067;p33"/>
            <p:cNvSpPr/>
            <p:nvPr/>
          </p:nvSpPr>
          <p:spPr>
            <a:xfrm>
              <a:off x="2907826" y="918235"/>
              <a:ext cx="417651" cy="384759"/>
            </a:xfrm>
            <a:custGeom>
              <a:rect b="b" l="l" r="r" t="t"/>
              <a:pathLst>
                <a:path extrusionOk="0" h="269" w="292">
                  <a:moveTo>
                    <a:pt x="0" y="0"/>
                  </a:moveTo>
                  <a:lnTo>
                    <a:pt x="291" y="0"/>
                  </a:lnTo>
                  <a:lnTo>
                    <a:pt x="291" y="268"/>
                  </a:lnTo>
                  <a:lnTo>
                    <a:pt x="0" y="268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068" name="Google Shape;1068;p33"/>
            <p:cNvSpPr/>
            <p:nvPr/>
          </p:nvSpPr>
          <p:spPr>
            <a:xfrm>
              <a:off x="3324047" y="918235"/>
              <a:ext cx="417651" cy="384759"/>
            </a:xfrm>
            <a:custGeom>
              <a:rect b="b" l="l" r="r" t="t"/>
              <a:pathLst>
                <a:path extrusionOk="0" h="269" w="292">
                  <a:moveTo>
                    <a:pt x="0" y="0"/>
                  </a:moveTo>
                  <a:lnTo>
                    <a:pt x="291" y="0"/>
                  </a:lnTo>
                  <a:lnTo>
                    <a:pt x="291" y="268"/>
                  </a:lnTo>
                  <a:lnTo>
                    <a:pt x="0" y="268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069" name="Google Shape;1069;p33"/>
            <p:cNvSpPr/>
            <p:nvPr/>
          </p:nvSpPr>
          <p:spPr>
            <a:xfrm>
              <a:off x="3740268" y="918235"/>
              <a:ext cx="416221" cy="384759"/>
            </a:xfrm>
            <a:custGeom>
              <a:rect b="b" l="l" r="r" t="t"/>
              <a:pathLst>
                <a:path extrusionOk="0" h="269" w="291">
                  <a:moveTo>
                    <a:pt x="0" y="0"/>
                  </a:moveTo>
                  <a:lnTo>
                    <a:pt x="290" y="0"/>
                  </a:lnTo>
                  <a:lnTo>
                    <a:pt x="290" y="268"/>
                  </a:lnTo>
                  <a:lnTo>
                    <a:pt x="0" y="268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070" name="Google Shape;1070;p33"/>
            <p:cNvSpPr/>
            <p:nvPr/>
          </p:nvSpPr>
          <p:spPr>
            <a:xfrm>
              <a:off x="4155059" y="918235"/>
              <a:ext cx="417651" cy="384759"/>
            </a:xfrm>
            <a:custGeom>
              <a:rect b="b" l="l" r="r" t="t"/>
              <a:pathLst>
                <a:path extrusionOk="0" h="269" w="292">
                  <a:moveTo>
                    <a:pt x="0" y="0"/>
                  </a:moveTo>
                  <a:lnTo>
                    <a:pt x="291" y="0"/>
                  </a:lnTo>
                  <a:lnTo>
                    <a:pt x="291" y="268"/>
                  </a:lnTo>
                  <a:lnTo>
                    <a:pt x="0" y="268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071" name="Google Shape;1071;p33"/>
            <p:cNvSpPr/>
            <p:nvPr/>
          </p:nvSpPr>
          <p:spPr>
            <a:xfrm>
              <a:off x="4571280" y="918235"/>
              <a:ext cx="416221" cy="384759"/>
            </a:xfrm>
            <a:custGeom>
              <a:rect b="b" l="l" r="r" t="t"/>
              <a:pathLst>
                <a:path extrusionOk="0" h="269" w="291">
                  <a:moveTo>
                    <a:pt x="0" y="0"/>
                  </a:moveTo>
                  <a:lnTo>
                    <a:pt x="290" y="0"/>
                  </a:lnTo>
                  <a:lnTo>
                    <a:pt x="290" y="268"/>
                  </a:lnTo>
                  <a:lnTo>
                    <a:pt x="0" y="268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072" name="Google Shape;1072;p33"/>
            <p:cNvSpPr/>
            <p:nvPr/>
          </p:nvSpPr>
          <p:spPr>
            <a:xfrm>
              <a:off x="4986071" y="918235"/>
              <a:ext cx="417651" cy="384759"/>
            </a:xfrm>
            <a:custGeom>
              <a:rect b="b" l="l" r="r" t="t"/>
              <a:pathLst>
                <a:path extrusionOk="0" h="269" w="292">
                  <a:moveTo>
                    <a:pt x="0" y="0"/>
                  </a:moveTo>
                  <a:lnTo>
                    <a:pt x="291" y="0"/>
                  </a:lnTo>
                  <a:lnTo>
                    <a:pt x="291" y="268"/>
                  </a:lnTo>
                  <a:lnTo>
                    <a:pt x="0" y="268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073" name="Google Shape;1073;p33"/>
            <p:cNvSpPr/>
            <p:nvPr/>
          </p:nvSpPr>
          <p:spPr>
            <a:xfrm>
              <a:off x="5402292" y="918235"/>
              <a:ext cx="416221" cy="384759"/>
            </a:xfrm>
            <a:custGeom>
              <a:rect b="b" l="l" r="r" t="t"/>
              <a:pathLst>
                <a:path extrusionOk="0" h="269" w="291">
                  <a:moveTo>
                    <a:pt x="0" y="0"/>
                  </a:moveTo>
                  <a:lnTo>
                    <a:pt x="290" y="0"/>
                  </a:lnTo>
                  <a:lnTo>
                    <a:pt x="290" y="268"/>
                  </a:lnTo>
                  <a:lnTo>
                    <a:pt x="0" y="268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074" name="Google Shape;1074;p33"/>
            <p:cNvSpPr/>
            <p:nvPr/>
          </p:nvSpPr>
          <p:spPr>
            <a:xfrm>
              <a:off x="5817083" y="918235"/>
              <a:ext cx="417651" cy="384759"/>
            </a:xfrm>
            <a:custGeom>
              <a:rect b="b" l="l" r="r" t="t"/>
              <a:pathLst>
                <a:path extrusionOk="0" h="269" w="292">
                  <a:moveTo>
                    <a:pt x="0" y="0"/>
                  </a:moveTo>
                  <a:lnTo>
                    <a:pt x="291" y="0"/>
                  </a:lnTo>
                  <a:lnTo>
                    <a:pt x="291" y="268"/>
                  </a:lnTo>
                  <a:lnTo>
                    <a:pt x="0" y="268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075" name="Google Shape;1075;p33"/>
            <p:cNvSpPr/>
            <p:nvPr/>
          </p:nvSpPr>
          <p:spPr>
            <a:xfrm>
              <a:off x="6233304" y="918235"/>
              <a:ext cx="416221" cy="384759"/>
            </a:xfrm>
            <a:custGeom>
              <a:rect b="b" l="l" r="r" t="t"/>
              <a:pathLst>
                <a:path extrusionOk="0" h="269" w="291">
                  <a:moveTo>
                    <a:pt x="0" y="0"/>
                  </a:moveTo>
                  <a:lnTo>
                    <a:pt x="290" y="0"/>
                  </a:lnTo>
                  <a:lnTo>
                    <a:pt x="290" y="268"/>
                  </a:lnTo>
                  <a:lnTo>
                    <a:pt x="0" y="268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076" name="Google Shape;1076;p33"/>
            <p:cNvSpPr/>
            <p:nvPr/>
          </p:nvSpPr>
          <p:spPr>
            <a:xfrm>
              <a:off x="6648094" y="918235"/>
              <a:ext cx="417651" cy="384759"/>
            </a:xfrm>
            <a:custGeom>
              <a:rect b="b" l="l" r="r" t="t"/>
              <a:pathLst>
                <a:path extrusionOk="0" h="269" w="292">
                  <a:moveTo>
                    <a:pt x="0" y="0"/>
                  </a:moveTo>
                  <a:lnTo>
                    <a:pt x="291" y="0"/>
                  </a:lnTo>
                  <a:lnTo>
                    <a:pt x="291" y="268"/>
                  </a:lnTo>
                  <a:lnTo>
                    <a:pt x="0" y="268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077" name="Google Shape;1077;p33"/>
            <p:cNvSpPr/>
            <p:nvPr/>
          </p:nvSpPr>
          <p:spPr>
            <a:xfrm>
              <a:off x="7064316" y="918235"/>
              <a:ext cx="417651" cy="384759"/>
            </a:xfrm>
            <a:custGeom>
              <a:rect b="b" l="l" r="r" t="t"/>
              <a:pathLst>
                <a:path extrusionOk="0" h="269" w="292">
                  <a:moveTo>
                    <a:pt x="0" y="0"/>
                  </a:moveTo>
                  <a:lnTo>
                    <a:pt x="291" y="0"/>
                  </a:lnTo>
                  <a:lnTo>
                    <a:pt x="291" y="268"/>
                  </a:lnTo>
                  <a:lnTo>
                    <a:pt x="0" y="268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078" name="Google Shape;1078;p33"/>
            <p:cNvSpPr/>
            <p:nvPr/>
          </p:nvSpPr>
          <p:spPr>
            <a:xfrm>
              <a:off x="7480537" y="918235"/>
              <a:ext cx="416221" cy="384759"/>
            </a:xfrm>
            <a:custGeom>
              <a:rect b="b" l="l" r="r" t="t"/>
              <a:pathLst>
                <a:path extrusionOk="0" h="269" w="291">
                  <a:moveTo>
                    <a:pt x="0" y="0"/>
                  </a:moveTo>
                  <a:lnTo>
                    <a:pt x="290" y="0"/>
                  </a:lnTo>
                  <a:lnTo>
                    <a:pt x="290" y="268"/>
                  </a:lnTo>
                  <a:lnTo>
                    <a:pt x="0" y="268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079" name="Google Shape;1079;p33"/>
            <p:cNvSpPr/>
            <p:nvPr/>
          </p:nvSpPr>
          <p:spPr>
            <a:xfrm>
              <a:off x="0" y="1301564"/>
              <a:ext cx="416221" cy="386190"/>
            </a:xfrm>
            <a:custGeom>
              <a:rect b="b" l="l" r="r" t="t"/>
              <a:pathLst>
                <a:path extrusionOk="0" h="270" w="291">
                  <a:moveTo>
                    <a:pt x="0" y="0"/>
                  </a:moveTo>
                  <a:lnTo>
                    <a:pt x="290" y="0"/>
                  </a:lnTo>
                  <a:lnTo>
                    <a:pt x="290" y="269"/>
                  </a:lnTo>
                  <a:lnTo>
                    <a:pt x="0" y="269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080" name="Google Shape;1080;p33"/>
            <p:cNvSpPr/>
            <p:nvPr/>
          </p:nvSpPr>
          <p:spPr>
            <a:xfrm>
              <a:off x="414790" y="1301564"/>
              <a:ext cx="417651" cy="386190"/>
            </a:xfrm>
            <a:custGeom>
              <a:rect b="b" l="l" r="r" t="t"/>
              <a:pathLst>
                <a:path extrusionOk="0" h="270" w="292">
                  <a:moveTo>
                    <a:pt x="0" y="0"/>
                  </a:moveTo>
                  <a:lnTo>
                    <a:pt x="291" y="0"/>
                  </a:lnTo>
                  <a:lnTo>
                    <a:pt x="291" y="269"/>
                  </a:lnTo>
                  <a:lnTo>
                    <a:pt x="0" y="269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081" name="Google Shape;1081;p33"/>
            <p:cNvSpPr/>
            <p:nvPr/>
          </p:nvSpPr>
          <p:spPr>
            <a:xfrm>
              <a:off x="831012" y="1301564"/>
              <a:ext cx="416221" cy="386190"/>
            </a:xfrm>
            <a:custGeom>
              <a:rect b="b" l="l" r="r" t="t"/>
              <a:pathLst>
                <a:path extrusionOk="0" h="270" w="291">
                  <a:moveTo>
                    <a:pt x="0" y="0"/>
                  </a:moveTo>
                  <a:lnTo>
                    <a:pt x="290" y="0"/>
                  </a:lnTo>
                  <a:lnTo>
                    <a:pt x="290" y="269"/>
                  </a:lnTo>
                  <a:lnTo>
                    <a:pt x="0" y="269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082" name="Google Shape;1082;p33"/>
            <p:cNvSpPr/>
            <p:nvPr/>
          </p:nvSpPr>
          <p:spPr>
            <a:xfrm>
              <a:off x="1245802" y="1301564"/>
              <a:ext cx="417651" cy="386190"/>
            </a:xfrm>
            <a:custGeom>
              <a:rect b="b" l="l" r="r" t="t"/>
              <a:pathLst>
                <a:path extrusionOk="0" h="270" w="292">
                  <a:moveTo>
                    <a:pt x="0" y="0"/>
                  </a:moveTo>
                  <a:lnTo>
                    <a:pt x="291" y="0"/>
                  </a:lnTo>
                  <a:lnTo>
                    <a:pt x="291" y="269"/>
                  </a:lnTo>
                  <a:lnTo>
                    <a:pt x="0" y="269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083" name="Google Shape;1083;p33"/>
            <p:cNvSpPr/>
            <p:nvPr/>
          </p:nvSpPr>
          <p:spPr>
            <a:xfrm>
              <a:off x="1662023" y="1301564"/>
              <a:ext cx="416221" cy="386190"/>
            </a:xfrm>
            <a:custGeom>
              <a:rect b="b" l="l" r="r" t="t"/>
              <a:pathLst>
                <a:path extrusionOk="0" h="270" w="291">
                  <a:moveTo>
                    <a:pt x="0" y="0"/>
                  </a:moveTo>
                  <a:lnTo>
                    <a:pt x="290" y="0"/>
                  </a:lnTo>
                  <a:lnTo>
                    <a:pt x="290" y="269"/>
                  </a:lnTo>
                  <a:lnTo>
                    <a:pt x="0" y="269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084" name="Google Shape;1084;p33"/>
            <p:cNvSpPr/>
            <p:nvPr/>
          </p:nvSpPr>
          <p:spPr>
            <a:xfrm>
              <a:off x="2076814" y="1301564"/>
              <a:ext cx="417651" cy="386190"/>
            </a:xfrm>
            <a:custGeom>
              <a:rect b="b" l="l" r="r" t="t"/>
              <a:pathLst>
                <a:path extrusionOk="0" h="270" w="292">
                  <a:moveTo>
                    <a:pt x="0" y="0"/>
                  </a:moveTo>
                  <a:lnTo>
                    <a:pt x="291" y="0"/>
                  </a:lnTo>
                  <a:lnTo>
                    <a:pt x="291" y="269"/>
                  </a:lnTo>
                  <a:lnTo>
                    <a:pt x="0" y="269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085" name="Google Shape;1085;p33"/>
            <p:cNvSpPr/>
            <p:nvPr/>
          </p:nvSpPr>
          <p:spPr>
            <a:xfrm>
              <a:off x="2493035" y="1301564"/>
              <a:ext cx="416221" cy="386190"/>
            </a:xfrm>
            <a:custGeom>
              <a:rect b="b" l="l" r="r" t="t"/>
              <a:pathLst>
                <a:path extrusionOk="0" h="270" w="291">
                  <a:moveTo>
                    <a:pt x="0" y="0"/>
                  </a:moveTo>
                  <a:lnTo>
                    <a:pt x="290" y="0"/>
                  </a:lnTo>
                  <a:lnTo>
                    <a:pt x="290" y="269"/>
                  </a:lnTo>
                  <a:lnTo>
                    <a:pt x="0" y="269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086" name="Google Shape;1086;p33"/>
            <p:cNvSpPr/>
            <p:nvPr/>
          </p:nvSpPr>
          <p:spPr>
            <a:xfrm>
              <a:off x="2907826" y="1301564"/>
              <a:ext cx="417651" cy="386190"/>
            </a:xfrm>
            <a:custGeom>
              <a:rect b="b" l="l" r="r" t="t"/>
              <a:pathLst>
                <a:path extrusionOk="0" h="270" w="292">
                  <a:moveTo>
                    <a:pt x="0" y="0"/>
                  </a:moveTo>
                  <a:lnTo>
                    <a:pt x="291" y="0"/>
                  </a:lnTo>
                  <a:lnTo>
                    <a:pt x="291" y="269"/>
                  </a:lnTo>
                  <a:lnTo>
                    <a:pt x="0" y="269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087" name="Google Shape;1087;p33"/>
            <p:cNvSpPr/>
            <p:nvPr/>
          </p:nvSpPr>
          <p:spPr>
            <a:xfrm>
              <a:off x="3324047" y="1301564"/>
              <a:ext cx="417651" cy="386190"/>
            </a:xfrm>
            <a:custGeom>
              <a:rect b="b" l="l" r="r" t="t"/>
              <a:pathLst>
                <a:path extrusionOk="0" h="270" w="292">
                  <a:moveTo>
                    <a:pt x="0" y="0"/>
                  </a:moveTo>
                  <a:lnTo>
                    <a:pt x="291" y="0"/>
                  </a:lnTo>
                  <a:lnTo>
                    <a:pt x="291" y="269"/>
                  </a:lnTo>
                  <a:lnTo>
                    <a:pt x="0" y="269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088" name="Google Shape;1088;p33"/>
            <p:cNvSpPr/>
            <p:nvPr/>
          </p:nvSpPr>
          <p:spPr>
            <a:xfrm>
              <a:off x="3740268" y="1301564"/>
              <a:ext cx="416221" cy="386190"/>
            </a:xfrm>
            <a:custGeom>
              <a:rect b="b" l="l" r="r" t="t"/>
              <a:pathLst>
                <a:path extrusionOk="0" h="270" w="291">
                  <a:moveTo>
                    <a:pt x="0" y="0"/>
                  </a:moveTo>
                  <a:lnTo>
                    <a:pt x="290" y="0"/>
                  </a:lnTo>
                  <a:lnTo>
                    <a:pt x="290" y="269"/>
                  </a:lnTo>
                  <a:lnTo>
                    <a:pt x="0" y="269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089" name="Google Shape;1089;p33"/>
            <p:cNvSpPr/>
            <p:nvPr/>
          </p:nvSpPr>
          <p:spPr>
            <a:xfrm>
              <a:off x="4155059" y="1301564"/>
              <a:ext cx="417651" cy="386190"/>
            </a:xfrm>
            <a:custGeom>
              <a:rect b="b" l="l" r="r" t="t"/>
              <a:pathLst>
                <a:path extrusionOk="0" h="270" w="292">
                  <a:moveTo>
                    <a:pt x="0" y="0"/>
                  </a:moveTo>
                  <a:lnTo>
                    <a:pt x="291" y="0"/>
                  </a:lnTo>
                  <a:lnTo>
                    <a:pt x="291" y="269"/>
                  </a:lnTo>
                  <a:lnTo>
                    <a:pt x="0" y="269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090" name="Google Shape;1090;p33"/>
            <p:cNvSpPr/>
            <p:nvPr/>
          </p:nvSpPr>
          <p:spPr>
            <a:xfrm>
              <a:off x="4571280" y="1301564"/>
              <a:ext cx="416221" cy="386190"/>
            </a:xfrm>
            <a:custGeom>
              <a:rect b="b" l="l" r="r" t="t"/>
              <a:pathLst>
                <a:path extrusionOk="0" h="270" w="291">
                  <a:moveTo>
                    <a:pt x="0" y="0"/>
                  </a:moveTo>
                  <a:lnTo>
                    <a:pt x="290" y="0"/>
                  </a:lnTo>
                  <a:lnTo>
                    <a:pt x="290" y="269"/>
                  </a:lnTo>
                  <a:lnTo>
                    <a:pt x="0" y="269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091" name="Google Shape;1091;p33"/>
            <p:cNvSpPr/>
            <p:nvPr/>
          </p:nvSpPr>
          <p:spPr>
            <a:xfrm>
              <a:off x="4986071" y="1301564"/>
              <a:ext cx="417651" cy="386190"/>
            </a:xfrm>
            <a:custGeom>
              <a:rect b="b" l="l" r="r" t="t"/>
              <a:pathLst>
                <a:path extrusionOk="0" h="270" w="292">
                  <a:moveTo>
                    <a:pt x="0" y="0"/>
                  </a:moveTo>
                  <a:lnTo>
                    <a:pt x="291" y="0"/>
                  </a:lnTo>
                  <a:lnTo>
                    <a:pt x="291" y="269"/>
                  </a:lnTo>
                  <a:lnTo>
                    <a:pt x="0" y="269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092" name="Google Shape;1092;p33"/>
            <p:cNvSpPr/>
            <p:nvPr/>
          </p:nvSpPr>
          <p:spPr>
            <a:xfrm>
              <a:off x="5402292" y="1301564"/>
              <a:ext cx="416221" cy="386190"/>
            </a:xfrm>
            <a:custGeom>
              <a:rect b="b" l="l" r="r" t="t"/>
              <a:pathLst>
                <a:path extrusionOk="0" h="270" w="291">
                  <a:moveTo>
                    <a:pt x="0" y="0"/>
                  </a:moveTo>
                  <a:lnTo>
                    <a:pt x="290" y="0"/>
                  </a:lnTo>
                  <a:lnTo>
                    <a:pt x="290" y="269"/>
                  </a:lnTo>
                  <a:lnTo>
                    <a:pt x="0" y="269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093" name="Google Shape;1093;p33"/>
            <p:cNvSpPr/>
            <p:nvPr/>
          </p:nvSpPr>
          <p:spPr>
            <a:xfrm>
              <a:off x="5817083" y="1301564"/>
              <a:ext cx="417651" cy="386190"/>
            </a:xfrm>
            <a:custGeom>
              <a:rect b="b" l="l" r="r" t="t"/>
              <a:pathLst>
                <a:path extrusionOk="0" h="270" w="292">
                  <a:moveTo>
                    <a:pt x="0" y="0"/>
                  </a:moveTo>
                  <a:lnTo>
                    <a:pt x="291" y="0"/>
                  </a:lnTo>
                  <a:lnTo>
                    <a:pt x="291" y="269"/>
                  </a:lnTo>
                  <a:lnTo>
                    <a:pt x="0" y="269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094" name="Google Shape;1094;p33"/>
            <p:cNvSpPr/>
            <p:nvPr/>
          </p:nvSpPr>
          <p:spPr>
            <a:xfrm>
              <a:off x="6233304" y="1301564"/>
              <a:ext cx="416221" cy="386190"/>
            </a:xfrm>
            <a:custGeom>
              <a:rect b="b" l="l" r="r" t="t"/>
              <a:pathLst>
                <a:path extrusionOk="0" h="270" w="291">
                  <a:moveTo>
                    <a:pt x="0" y="0"/>
                  </a:moveTo>
                  <a:lnTo>
                    <a:pt x="290" y="0"/>
                  </a:lnTo>
                  <a:lnTo>
                    <a:pt x="290" y="269"/>
                  </a:lnTo>
                  <a:lnTo>
                    <a:pt x="0" y="269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095" name="Google Shape;1095;p33"/>
            <p:cNvSpPr/>
            <p:nvPr/>
          </p:nvSpPr>
          <p:spPr>
            <a:xfrm>
              <a:off x="6648094" y="1301564"/>
              <a:ext cx="417651" cy="386190"/>
            </a:xfrm>
            <a:custGeom>
              <a:rect b="b" l="l" r="r" t="t"/>
              <a:pathLst>
                <a:path extrusionOk="0" h="270" w="292">
                  <a:moveTo>
                    <a:pt x="0" y="0"/>
                  </a:moveTo>
                  <a:lnTo>
                    <a:pt x="291" y="0"/>
                  </a:lnTo>
                  <a:lnTo>
                    <a:pt x="291" y="269"/>
                  </a:lnTo>
                  <a:lnTo>
                    <a:pt x="0" y="269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096" name="Google Shape;1096;p33"/>
            <p:cNvSpPr/>
            <p:nvPr/>
          </p:nvSpPr>
          <p:spPr>
            <a:xfrm>
              <a:off x="7064316" y="1301564"/>
              <a:ext cx="417651" cy="386190"/>
            </a:xfrm>
            <a:custGeom>
              <a:rect b="b" l="l" r="r" t="t"/>
              <a:pathLst>
                <a:path extrusionOk="0" h="270" w="292">
                  <a:moveTo>
                    <a:pt x="0" y="0"/>
                  </a:moveTo>
                  <a:lnTo>
                    <a:pt x="291" y="0"/>
                  </a:lnTo>
                  <a:lnTo>
                    <a:pt x="291" y="269"/>
                  </a:lnTo>
                  <a:lnTo>
                    <a:pt x="0" y="269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097" name="Google Shape;1097;p33"/>
            <p:cNvSpPr/>
            <p:nvPr/>
          </p:nvSpPr>
          <p:spPr>
            <a:xfrm>
              <a:off x="7480537" y="1301564"/>
              <a:ext cx="416221" cy="386190"/>
            </a:xfrm>
            <a:custGeom>
              <a:rect b="b" l="l" r="r" t="t"/>
              <a:pathLst>
                <a:path extrusionOk="0" h="270" w="291">
                  <a:moveTo>
                    <a:pt x="0" y="0"/>
                  </a:moveTo>
                  <a:lnTo>
                    <a:pt x="290" y="0"/>
                  </a:lnTo>
                  <a:lnTo>
                    <a:pt x="290" y="269"/>
                  </a:lnTo>
                  <a:lnTo>
                    <a:pt x="0" y="269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098" name="Google Shape;1098;p33"/>
            <p:cNvSpPr/>
            <p:nvPr/>
          </p:nvSpPr>
          <p:spPr>
            <a:xfrm>
              <a:off x="0" y="1686324"/>
              <a:ext cx="416221" cy="384759"/>
            </a:xfrm>
            <a:custGeom>
              <a:rect b="b" l="l" r="r" t="t"/>
              <a:pathLst>
                <a:path extrusionOk="0" h="269" w="291">
                  <a:moveTo>
                    <a:pt x="0" y="0"/>
                  </a:moveTo>
                  <a:lnTo>
                    <a:pt x="290" y="0"/>
                  </a:lnTo>
                  <a:lnTo>
                    <a:pt x="290" y="268"/>
                  </a:lnTo>
                  <a:lnTo>
                    <a:pt x="0" y="268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099" name="Google Shape;1099;p33"/>
            <p:cNvSpPr/>
            <p:nvPr/>
          </p:nvSpPr>
          <p:spPr>
            <a:xfrm>
              <a:off x="414790" y="1686324"/>
              <a:ext cx="417651" cy="384759"/>
            </a:xfrm>
            <a:custGeom>
              <a:rect b="b" l="l" r="r" t="t"/>
              <a:pathLst>
                <a:path extrusionOk="0" h="269" w="292">
                  <a:moveTo>
                    <a:pt x="0" y="0"/>
                  </a:moveTo>
                  <a:lnTo>
                    <a:pt x="291" y="0"/>
                  </a:lnTo>
                  <a:lnTo>
                    <a:pt x="291" y="268"/>
                  </a:lnTo>
                  <a:lnTo>
                    <a:pt x="0" y="268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100" name="Google Shape;1100;p33"/>
            <p:cNvSpPr/>
            <p:nvPr/>
          </p:nvSpPr>
          <p:spPr>
            <a:xfrm>
              <a:off x="831012" y="1686324"/>
              <a:ext cx="416221" cy="384759"/>
            </a:xfrm>
            <a:custGeom>
              <a:rect b="b" l="l" r="r" t="t"/>
              <a:pathLst>
                <a:path extrusionOk="0" h="269" w="291">
                  <a:moveTo>
                    <a:pt x="0" y="0"/>
                  </a:moveTo>
                  <a:lnTo>
                    <a:pt x="290" y="0"/>
                  </a:lnTo>
                  <a:lnTo>
                    <a:pt x="290" y="268"/>
                  </a:lnTo>
                  <a:lnTo>
                    <a:pt x="0" y="268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101" name="Google Shape;1101;p33"/>
            <p:cNvSpPr/>
            <p:nvPr/>
          </p:nvSpPr>
          <p:spPr>
            <a:xfrm>
              <a:off x="1245802" y="1686324"/>
              <a:ext cx="417651" cy="384759"/>
            </a:xfrm>
            <a:custGeom>
              <a:rect b="b" l="l" r="r" t="t"/>
              <a:pathLst>
                <a:path extrusionOk="0" h="269" w="292">
                  <a:moveTo>
                    <a:pt x="0" y="0"/>
                  </a:moveTo>
                  <a:lnTo>
                    <a:pt x="291" y="0"/>
                  </a:lnTo>
                  <a:lnTo>
                    <a:pt x="291" y="268"/>
                  </a:lnTo>
                  <a:lnTo>
                    <a:pt x="0" y="268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102" name="Google Shape;1102;p33"/>
            <p:cNvSpPr/>
            <p:nvPr/>
          </p:nvSpPr>
          <p:spPr>
            <a:xfrm>
              <a:off x="1662023" y="1686324"/>
              <a:ext cx="416221" cy="384759"/>
            </a:xfrm>
            <a:custGeom>
              <a:rect b="b" l="l" r="r" t="t"/>
              <a:pathLst>
                <a:path extrusionOk="0" h="269" w="291">
                  <a:moveTo>
                    <a:pt x="0" y="0"/>
                  </a:moveTo>
                  <a:lnTo>
                    <a:pt x="290" y="0"/>
                  </a:lnTo>
                  <a:lnTo>
                    <a:pt x="290" y="268"/>
                  </a:lnTo>
                  <a:lnTo>
                    <a:pt x="0" y="268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103" name="Google Shape;1103;p33"/>
            <p:cNvSpPr/>
            <p:nvPr/>
          </p:nvSpPr>
          <p:spPr>
            <a:xfrm>
              <a:off x="2076814" y="1686324"/>
              <a:ext cx="417651" cy="384759"/>
            </a:xfrm>
            <a:custGeom>
              <a:rect b="b" l="l" r="r" t="t"/>
              <a:pathLst>
                <a:path extrusionOk="0" h="269" w="292">
                  <a:moveTo>
                    <a:pt x="0" y="0"/>
                  </a:moveTo>
                  <a:lnTo>
                    <a:pt x="291" y="0"/>
                  </a:lnTo>
                  <a:lnTo>
                    <a:pt x="291" y="268"/>
                  </a:lnTo>
                  <a:lnTo>
                    <a:pt x="0" y="268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104" name="Google Shape;1104;p33"/>
            <p:cNvSpPr/>
            <p:nvPr/>
          </p:nvSpPr>
          <p:spPr>
            <a:xfrm>
              <a:off x="2493035" y="1686324"/>
              <a:ext cx="416221" cy="384759"/>
            </a:xfrm>
            <a:custGeom>
              <a:rect b="b" l="l" r="r" t="t"/>
              <a:pathLst>
                <a:path extrusionOk="0" h="269" w="291">
                  <a:moveTo>
                    <a:pt x="0" y="0"/>
                  </a:moveTo>
                  <a:lnTo>
                    <a:pt x="290" y="0"/>
                  </a:lnTo>
                  <a:lnTo>
                    <a:pt x="290" y="268"/>
                  </a:lnTo>
                  <a:lnTo>
                    <a:pt x="0" y="268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105" name="Google Shape;1105;p33"/>
            <p:cNvSpPr/>
            <p:nvPr/>
          </p:nvSpPr>
          <p:spPr>
            <a:xfrm>
              <a:off x="2907826" y="1686324"/>
              <a:ext cx="417651" cy="384759"/>
            </a:xfrm>
            <a:custGeom>
              <a:rect b="b" l="l" r="r" t="t"/>
              <a:pathLst>
                <a:path extrusionOk="0" h="269" w="292">
                  <a:moveTo>
                    <a:pt x="0" y="0"/>
                  </a:moveTo>
                  <a:lnTo>
                    <a:pt x="291" y="0"/>
                  </a:lnTo>
                  <a:lnTo>
                    <a:pt x="291" y="268"/>
                  </a:lnTo>
                  <a:lnTo>
                    <a:pt x="0" y="268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106" name="Google Shape;1106;p33"/>
            <p:cNvSpPr/>
            <p:nvPr/>
          </p:nvSpPr>
          <p:spPr>
            <a:xfrm>
              <a:off x="3324047" y="1686324"/>
              <a:ext cx="417651" cy="384759"/>
            </a:xfrm>
            <a:custGeom>
              <a:rect b="b" l="l" r="r" t="t"/>
              <a:pathLst>
                <a:path extrusionOk="0" h="269" w="292">
                  <a:moveTo>
                    <a:pt x="0" y="0"/>
                  </a:moveTo>
                  <a:lnTo>
                    <a:pt x="291" y="0"/>
                  </a:lnTo>
                  <a:lnTo>
                    <a:pt x="291" y="268"/>
                  </a:lnTo>
                  <a:lnTo>
                    <a:pt x="0" y="268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107" name="Google Shape;1107;p33"/>
            <p:cNvSpPr/>
            <p:nvPr/>
          </p:nvSpPr>
          <p:spPr>
            <a:xfrm>
              <a:off x="3740268" y="1686324"/>
              <a:ext cx="416221" cy="384759"/>
            </a:xfrm>
            <a:custGeom>
              <a:rect b="b" l="l" r="r" t="t"/>
              <a:pathLst>
                <a:path extrusionOk="0" h="269" w="291">
                  <a:moveTo>
                    <a:pt x="0" y="0"/>
                  </a:moveTo>
                  <a:lnTo>
                    <a:pt x="290" y="0"/>
                  </a:lnTo>
                  <a:lnTo>
                    <a:pt x="290" y="268"/>
                  </a:lnTo>
                  <a:lnTo>
                    <a:pt x="0" y="268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108" name="Google Shape;1108;p33"/>
            <p:cNvSpPr/>
            <p:nvPr/>
          </p:nvSpPr>
          <p:spPr>
            <a:xfrm>
              <a:off x="4155059" y="1686324"/>
              <a:ext cx="417651" cy="384759"/>
            </a:xfrm>
            <a:custGeom>
              <a:rect b="b" l="l" r="r" t="t"/>
              <a:pathLst>
                <a:path extrusionOk="0" h="269" w="292">
                  <a:moveTo>
                    <a:pt x="0" y="0"/>
                  </a:moveTo>
                  <a:lnTo>
                    <a:pt x="291" y="0"/>
                  </a:lnTo>
                  <a:lnTo>
                    <a:pt x="291" y="268"/>
                  </a:lnTo>
                  <a:lnTo>
                    <a:pt x="0" y="268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109" name="Google Shape;1109;p33"/>
            <p:cNvSpPr/>
            <p:nvPr/>
          </p:nvSpPr>
          <p:spPr>
            <a:xfrm>
              <a:off x="4571280" y="1686324"/>
              <a:ext cx="416221" cy="384759"/>
            </a:xfrm>
            <a:custGeom>
              <a:rect b="b" l="l" r="r" t="t"/>
              <a:pathLst>
                <a:path extrusionOk="0" h="269" w="291">
                  <a:moveTo>
                    <a:pt x="0" y="0"/>
                  </a:moveTo>
                  <a:lnTo>
                    <a:pt x="290" y="0"/>
                  </a:lnTo>
                  <a:lnTo>
                    <a:pt x="290" y="268"/>
                  </a:lnTo>
                  <a:lnTo>
                    <a:pt x="0" y="268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110" name="Google Shape;1110;p33"/>
            <p:cNvSpPr/>
            <p:nvPr/>
          </p:nvSpPr>
          <p:spPr>
            <a:xfrm>
              <a:off x="4986071" y="1686324"/>
              <a:ext cx="417651" cy="384759"/>
            </a:xfrm>
            <a:custGeom>
              <a:rect b="b" l="l" r="r" t="t"/>
              <a:pathLst>
                <a:path extrusionOk="0" h="269" w="292">
                  <a:moveTo>
                    <a:pt x="0" y="0"/>
                  </a:moveTo>
                  <a:lnTo>
                    <a:pt x="291" y="0"/>
                  </a:lnTo>
                  <a:lnTo>
                    <a:pt x="291" y="268"/>
                  </a:lnTo>
                  <a:lnTo>
                    <a:pt x="0" y="268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111" name="Google Shape;1111;p33"/>
            <p:cNvSpPr/>
            <p:nvPr/>
          </p:nvSpPr>
          <p:spPr>
            <a:xfrm>
              <a:off x="5402292" y="1686324"/>
              <a:ext cx="416221" cy="384759"/>
            </a:xfrm>
            <a:custGeom>
              <a:rect b="b" l="l" r="r" t="t"/>
              <a:pathLst>
                <a:path extrusionOk="0" h="269" w="291">
                  <a:moveTo>
                    <a:pt x="0" y="0"/>
                  </a:moveTo>
                  <a:lnTo>
                    <a:pt x="290" y="0"/>
                  </a:lnTo>
                  <a:lnTo>
                    <a:pt x="290" y="268"/>
                  </a:lnTo>
                  <a:lnTo>
                    <a:pt x="0" y="268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112" name="Google Shape;1112;p33"/>
            <p:cNvSpPr/>
            <p:nvPr/>
          </p:nvSpPr>
          <p:spPr>
            <a:xfrm>
              <a:off x="5817083" y="1686324"/>
              <a:ext cx="417651" cy="384759"/>
            </a:xfrm>
            <a:custGeom>
              <a:rect b="b" l="l" r="r" t="t"/>
              <a:pathLst>
                <a:path extrusionOk="0" h="269" w="292">
                  <a:moveTo>
                    <a:pt x="0" y="0"/>
                  </a:moveTo>
                  <a:lnTo>
                    <a:pt x="291" y="0"/>
                  </a:lnTo>
                  <a:lnTo>
                    <a:pt x="291" y="268"/>
                  </a:lnTo>
                  <a:lnTo>
                    <a:pt x="0" y="268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113" name="Google Shape;1113;p33"/>
            <p:cNvSpPr/>
            <p:nvPr/>
          </p:nvSpPr>
          <p:spPr>
            <a:xfrm>
              <a:off x="6233304" y="1686324"/>
              <a:ext cx="416221" cy="384759"/>
            </a:xfrm>
            <a:custGeom>
              <a:rect b="b" l="l" r="r" t="t"/>
              <a:pathLst>
                <a:path extrusionOk="0" h="269" w="291">
                  <a:moveTo>
                    <a:pt x="0" y="0"/>
                  </a:moveTo>
                  <a:lnTo>
                    <a:pt x="290" y="0"/>
                  </a:lnTo>
                  <a:lnTo>
                    <a:pt x="290" y="268"/>
                  </a:lnTo>
                  <a:lnTo>
                    <a:pt x="0" y="268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114" name="Google Shape;1114;p33"/>
            <p:cNvSpPr/>
            <p:nvPr/>
          </p:nvSpPr>
          <p:spPr>
            <a:xfrm>
              <a:off x="6648094" y="1686324"/>
              <a:ext cx="417651" cy="384759"/>
            </a:xfrm>
            <a:custGeom>
              <a:rect b="b" l="l" r="r" t="t"/>
              <a:pathLst>
                <a:path extrusionOk="0" h="269" w="292">
                  <a:moveTo>
                    <a:pt x="0" y="0"/>
                  </a:moveTo>
                  <a:lnTo>
                    <a:pt x="291" y="0"/>
                  </a:lnTo>
                  <a:lnTo>
                    <a:pt x="291" y="268"/>
                  </a:lnTo>
                  <a:lnTo>
                    <a:pt x="0" y="268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115" name="Google Shape;1115;p33"/>
            <p:cNvSpPr/>
            <p:nvPr/>
          </p:nvSpPr>
          <p:spPr>
            <a:xfrm>
              <a:off x="7064316" y="1686324"/>
              <a:ext cx="417651" cy="384759"/>
            </a:xfrm>
            <a:custGeom>
              <a:rect b="b" l="l" r="r" t="t"/>
              <a:pathLst>
                <a:path extrusionOk="0" h="269" w="292">
                  <a:moveTo>
                    <a:pt x="0" y="0"/>
                  </a:moveTo>
                  <a:lnTo>
                    <a:pt x="291" y="0"/>
                  </a:lnTo>
                  <a:lnTo>
                    <a:pt x="291" y="268"/>
                  </a:lnTo>
                  <a:lnTo>
                    <a:pt x="0" y="268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116" name="Google Shape;1116;p33"/>
            <p:cNvSpPr/>
            <p:nvPr/>
          </p:nvSpPr>
          <p:spPr>
            <a:xfrm>
              <a:off x="7480537" y="1686324"/>
              <a:ext cx="416221" cy="384759"/>
            </a:xfrm>
            <a:custGeom>
              <a:rect b="b" l="l" r="r" t="t"/>
              <a:pathLst>
                <a:path extrusionOk="0" h="269" w="291">
                  <a:moveTo>
                    <a:pt x="0" y="0"/>
                  </a:moveTo>
                  <a:lnTo>
                    <a:pt x="290" y="0"/>
                  </a:lnTo>
                  <a:lnTo>
                    <a:pt x="290" y="268"/>
                  </a:lnTo>
                  <a:lnTo>
                    <a:pt x="0" y="268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117" name="Google Shape;1117;p33"/>
            <p:cNvSpPr/>
            <p:nvPr/>
          </p:nvSpPr>
          <p:spPr>
            <a:xfrm>
              <a:off x="7895337" y="150147"/>
              <a:ext cx="417651" cy="386190"/>
            </a:xfrm>
            <a:custGeom>
              <a:rect b="b" l="l" r="r" t="t"/>
              <a:pathLst>
                <a:path extrusionOk="0" h="270" w="292">
                  <a:moveTo>
                    <a:pt x="0" y="0"/>
                  </a:moveTo>
                  <a:lnTo>
                    <a:pt x="291" y="0"/>
                  </a:lnTo>
                  <a:lnTo>
                    <a:pt x="291" y="269"/>
                  </a:lnTo>
                  <a:lnTo>
                    <a:pt x="0" y="269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118" name="Google Shape;1118;p33"/>
            <p:cNvSpPr/>
            <p:nvPr/>
          </p:nvSpPr>
          <p:spPr>
            <a:xfrm>
              <a:off x="8311558" y="150147"/>
              <a:ext cx="417651" cy="386190"/>
            </a:xfrm>
            <a:custGeom>
              <a:rect b="b" l="l" r="r" t="t"/>
              <a:pathLst>
                <a:path extrusionOk="0" h="270" w="292">
                  <a:moveTo>
                    <a:pt x="0" y="0"/>
                  </a:moveTo>
                  <a:lnTo>
                    <a:pt x="291" y="0"/>
                  </a:lnTo>
                  <a:lnTo>
                    <a:pt x="291" y="269"/>
                  </a:lnTo>
                  <a:lnTo>
                    <a:pt x="0" y="269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119" name="Google Shape;1119;p33"/>
            <p:cNvSpPr/>
            <p:nvPr/>
          </p:nvSpPr>
          <p:spPr>
            <a:xfrm>
              <a:off x="8727779" y="150147"/>
              <a:ext cx="416221" cy="386190"/>
            </a:xfrm>
            <a:custGeom>
              <a:rect b="b" l="l" r="r" t="t"/>
              <a:pathLst>
                <a:path extrusionOk="0" h="270" w="291">
                  <a:moveTo>
                    <a:pt x="0" y="0"/>
                  </a:moveTo>
                  <a:lnTo>
                    <a:pt x="290" y="0"/>
                  </a:lnTo>
                  <a:lnTo>
                    <a:pt x="290" y="269"/>
                  </a:lnTo>
                  <a:lnTo>
                    <a:pt x="0" y="269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120" name="Google Shape;1120;p33"/>
            <p:cNvSpPr/>
            <p:nvPr/>
          </p:nvSpPr>
          <p:spPr>
            <a:xfrm>
              <a:off x="7895337" y="534906"/>
              <a:ext cx="417651" cy="384759"/>
            </a:xfrm>
            <a:custGeom>
              <a:rect b="b" l="l" r="r" t="t"/>
              <a:pathLst>
                <a:path extrusionOk="0" h="269" w="292">
                  <a:moveTo>
                    <a:pt x="0" y="0"/>
                  </a:moveTo>
                  <a:lnTo>
                    <a:pt x="291" y="0"/>
                  </a:lnTo>
                  <a:lnTo>
                    <a:pt x="291" y="268"/>
                  </a:lnTo>
                  <a:lnTo>
                    <a:pt x="0" y="268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121" name="Google Shape;1121;p33"/>
            <p:cNvSpPr/>
            <p:nvPr/>
          </p:nvSpPr>
          <p:spPr>
            <a:xfrm>
              <a:off x="8311558" y="534906"/>
              <a:ext cx="417651" cy="384759"/>
            </a:xfrm>
            <a:custGeom>
              <a:rect b="b" l="l" r="r" t="t"/>
              <a:pathLst>
                <a:path extrusionOk="0" h="269" w="292">
                  <a:moveTo>
                    <a:pt x="0" y="0"/>
                  </a:moveTo>
                  <a:lnTo>
                    <a:pt x="291" y="0"/>
                  </a:lnTo>
                  <a:lnTo>
                    <a:pt x="291" y="268"/>
                  </a:lnTo>
                  <a:lnTo>
                    <a:pt x="0" y="268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122" name="Google Shape;1122;p33"/>
            <p:cNvSpPr/>
            <p:nvPr/>
          </p:nvSpPr>
          <p:spPr>
            <a:xfrm>
              <a:off x="8727779" y="534906"/>
              <a:ext cx="416221" cy="384759"/>
            </a:xfrm>
            <a:custGeom>
              <a:rect b="b" l="l" r="r" t="t"/>
              <a:pathLst>
                <a:path extrusionOk="0" h="269" w="291">
                  <a:moveTo>
                    <a:pt x="0" y="0"/>
                  </a:moveTo>
                  <a:lnTo>
                    <a:pt x="290" y="0"/>
                  </a:lnTo>
                  <a:lnTo>
                    <a:pt x="290" y="268"/>
                  </a:lnTo>
                  <a:lnTo>
                    <a:pt x="0" y="268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123" name="Google Shape;1123;p33"/>
            <p:cNvSpPr/>
            <p:nvPr/>
          </p:nvSpPr>
          <p:spPr>
            <a:xfrm>
              <a:off x="7895337" y="918235"/>
              <a:ext cx="417651" cy="384759"/>
            </a:xfrm>
            <a:custGeom>
              <a:rect b="b" l="l" r="r" t="t"/>
              <a:pathLst>
                <a:path extrusionOk="0" h="269" w="292">
                  <a:moveTo>
                    <a:pt x="0" y="0"/>
                  </a:moveTo>
                  <a:lnTo>
                    <a:pt x="291" y="0"/>
                  </a:lnTo>
                  <a:lnTo>
                    <a:pt x="291" y="268"/>
                  </a:lnTo>
                  <a:lnTo>
                    <a:pt x="0" y="268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124" name="Google Shape;1124;p33"/>
            <p:cNvSpPr/>
            <p:nvPr/>
          </p:nvSpPr>
          <p:spPr>
            <a:xfrm>
              <a:off x="8311558" y="918235"/>
              <a:ext cx="417651" cy="384759"/>
            </a:xfrm>
            <a:custGeom>
              <a:rect b="b" l="l" r="r" t="t"/>
              <a:pathLst>
                <a:path extrusionOk="0" h="269" w="292">
                  <a:moveTo>
                    <a:pt x="0" y="0"/>
                  </a:moveTo>
                  <a:lnTo>
                    <a:pt x="291" y="0"/>
                  </a:lnTo>
                  <a:lnTo>
                    <a:pt x="291" y="268"/>
                  </a:lnTo>
                  <a:lnTo>
                    <a:pt x="0" y="268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125" name="Google Shape;1125;p33"/>
            <p:cNvSpPr/>
            <p:nvPr/>
          </p:nvSpPr>
          <p:spPr>
            <a:xfrm>
              <a:off x="8727779" y="918235"/>
              <a:ext cx="416221" cy="384759"/>
            </a:xfrm>
            <a:custGeom>
              <a:rect b="b" l="l" r="r" t="t"/>
              <a:pathLst>
                <a:path extrusionOk="0" h="269" w="291">
                  <a:moveTo>
                    <a:pt x="0" y="0"/>
                  </a:moveTo>
                  <a:lnTo>
                    <a:pt x="290" y="0"/>
                  </a:lnTo>
                  <a:lnTo>
                    <a:pt x="290" y="268"/>
                  </a:lnTo>
                  <a:lnTo>
                    <a:pt x="0" y="268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126" name="Google Shape;1126;p33"/>
            <p:cNvSpPr/>
            <p:nvPr/>
          </p:nvSpPr>
          <p:spPr>
            <a:xfrm>
              <a:off x="7895337" y="1301564"/>
              <a:ext cx="417651" cy="386190"/>
            </a:xfrm>
            <a:custGeom>
              <a:rect b="b" l="l" r="r" t="t"/>
              <a:pathLst>
                <a:path extrusionOk="0" h="270" w="292">
                  <a:moveTo>
                    <a:pt x="0" y="0"/>
                  </a:moveTo>
                  <a:lnTo>
                    <a:pt x="291" y="0"/>
                  </a:lnTo>
                  <a:lnTo>
                    <a:pt x="291" y="269"/>
                  </a:lnTo>
                  <a:lnTo>
                    <a:pt x="0" y="269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127" name="Google Shape;1127;p33"/>
            <p:cNvSpPr/>
            <p:nvPr/>
          </p:nvSpPr>
          <p:spPr>
            <a:xfrm>
              <a:off x="8311558" y="1301564"/>
              <a:ext cx="417651" cy="386190"/>
            </a:xfrm>
            <a:custGeom>
              <a:rect b="b" l="l" r="r" t="t"/>
              <a:pathLst>
                <a:path extrusionOk="0" h="270" w="292">
                  <a:moveTo>
                    <a:pt x="0" y="0"/>
                  </a:moveTo>
                  <a:lnTo>
                    <a:pt x="291" y="0"/>
                  </a:lnTo>
                  <a:lnTo>
                    <a:pt x="291" y="269"/>
                  </a:lnTo>
                  <a:lnTo>
                    <a:pt x="0" y="269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128" name="Google Shape;1128;p33"/>
            <p:cNvSpPr/>
            <p:nvPr/>
          </p:nvSpPr>
          <p:spPr>
            <a:xfrm>
              <a:off x="8727779" y="1301564"/>
              <a:ext cx="416221" cy="386190"/>
            </a:xfrm>
            <a:custGeom>
              <a:rect b="b" l="l" r="r" t="t"/>
              <a:pathLst>
                <a:path extrusionOk="0" h="270" w="291">
                  <a:moveTo>
                    <a:pt x="0" y="0"/>
                  </a:moveTo>
                  <a:lnTo>
                    <a:pt x="290" y="0"/>
                  </a:lnTo>
                  <a:lnTo>
                    <a:pt x="290" y="269"/>
                  </a:lnTo>
                  <a:lnTo>
                    <a:pt x="0" y="269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129" name="Google Shape;1129;p33"/>
            <p:cNvSpPr/>
            <p:nvPr/>
          </p:nvSpPr>
          <p:spPr>
            <a:xfrm>
              <a:off x="7895337" y="1686324"/>
              <a:ext cx="417651" cy="384759"/>
            </a:xfrm>
            <a:custGeom>
              <a:rect b="b" l="l" r="r" t="t"/>
              <a:pathLst>
                <a:path extrusionOk="0" h="269" w="292">
                  <a:moveTo>
                    <a:pt x="0" y="0"/>
                  </a:moveTo>
                  <a:lnTo>
                    <a:pt x="291" y="0"/>
                  </a:lnTo>
                  <a:lnTo>
                    <a:pt x="291" y="268"/>
                  </a:lnTo>
                  <a:lnTo>
                    <a:pt x="0" y="268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130" name="Google Shape;1130;p33"/>
            <p:cNvSpPr/>
            <p:nvPr/>
          </p:nvSpPr>
          <p:spPr>
            <a:xfrm>
              <a:off x="8311558" y="1686324"/>
              <a:ext cx="417651" cy="384759"/>
            </a:xfrm>
            <a:custGeom>
              <a:rect b="b" l="l" r="r" t="t"/>
              <a:pathLst>
                <a:path extrusionOk="0" h="269" w="292">
                  <a:moveTo>
                    <a:pt x="0" y="0"/>
                  </a:moveTo>
                  <a:lnTo>
                    <a:pt x="291" y="0"/>
                  </a:lnTo>
                  <a:lnTo>
                    <a:pt x="291" y="268"/>
                  </a:lnTo>
                  <a:lnTo>
                    <a:pt x="0" y="268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131" name="Google Shape;1131;p33"/>
            <p:cNvSpPr/>
            <p:nvPr/>
          </p:nvSpPr>
          <p:spPr>
            <a:xfrm>
              <a:off x="8727779" y="1686324"/>
              <a:ext cx="416221" cy="384759"/>
            </a:xfrm>
            <a:custGeom>
              <a:rect b="b" l="l" r="r" t="t"/>
              <a:pathLst>
                <a:path extrusionOk="0" h="269" w="291">
                  <a:moveTo>
                    <a:pt x="0" y="0"/>
                  </a:moveTo>
                  <a:lnTo>
                    <a:pt x="290" y="0"/>
                  </a:lnTo>
                  <a:lnTo>
                    <a:pt x="290" y="268"/>
                  </a:lnTo>
                  <a:lnTo>
                    <a:pt x="0" y="268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sp>
      </p:grpSp>
      <p:sp>
        <p:nvSpPr>
          <p:cNvPr id="1132" name="Google Shape;1132;p33"/>
          <p:cNvSpPr txBox="1"/>
          <p:nvPr>
            <p:ph type="title"/>
          </p:nvPr>
        </p:nvSpPr>
        <p:spPr>
          <a:xfrm>
            <a:off x="780249" y="2604293"/>
            <a:ext cx="2642100" cy="67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Justificativa</a:t>
            </a:r>
            <a:endParaRPr sz="2900"/>
          </a:p>
        </p:txBody>
      </p:sp>
      <p:sp>
        <p:nvSpPr>
          <p:cNvPr id="1133" name="Google Shape;1133;p33"/>
          <p:cNvSpPr txBox="1"/>
          <p:nvPr>
            <p:ph idx="1" type="subTitle"/>
          </p:nvPr>
        </p:nvSpPr>
        <p:spPr>
          <a:xfrm>
            <a:off x="740950" y="3406729"/>
            <a:ext cx="6729000" cy="18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Muitas pessoas têm dificuldade em apoiar causas sociais devido à falta de informações claras, processos burocráticos complexos.</a:t>
            </a:r>
            <a:endParaRPr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 ausência de clareza sobre para onde vão os recursos pode desincentivar doações.</a:t>
            </a:r>
            <a:endParaRPr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As ONGs frequentemente enfrentam dificuldades para captar recursos, especialmente após a pandemia.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7" name="Shape 1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8" name="Google Shape;1138;p34"/>
          <p:cNvSpPr/>
          <p:nvPr/>
        </p:nvSpPr>
        <p:spPr>
          <a:xfrm>
            <a:off x="-7575" y="4273878"/>
            <a:ext cx="9168733" cy="443975"/>
          </a:xfrm>
          <a:custGeom>
            <a:rect b="b" l="l" r="r" t="t"/>
            <a:pathLst>
              <a:path extrusionOk="0" h="675" w="8667">
                <a:moveTo>
                  <a:pt x="8663" y="146"/>
                </a:moveTo>
                <a:lnTo>
                  <a:pt x="8601" y="47"/>
                </a:lnTo>
                <a:cubicBezTo>
                  <a:pt x="8574" y="3"/>
                  <a:pt x="8506" y="3"/>
                  <a:pt x="8478" y="47"/>
                </a:cubicBezTo>
                <a:cubicBezTo>
                  <a:pt x="8451" y="91"/>
                  <a:pt x="8382" y="91"/>
                  <a:pt x="8355" y="46"/>
                </a:cubicBezTo>
                <a:lnTo>
                  <a:pt x="8354" y="44"/>
                </a:lnTo>
                <a:cubicBezTo>
                  <a:pt x="8327" y="0"/>
                  <a:pt x="8257" y="0"/>
                  <a:pt x="8230" y="44"/>
                </a:cubicBezTo>
                <a:lnTo>
                  <a:pt x="8229" y="46"/>
                </a:lnTo>
                <a:cubicBezTo>
                  <a:pt x="8202" y="91"/>
                  <a:pt x="8133" y="91"/>
                  <a:pt x="8106" y="47"/>
                </a:cubicBezTo>
                <a:cubicBezTo>
                  <a:pt x="8078" y="3"/>
                  <a:pt x="8010" y="3"/>
                  <a:pt x="7983" y="46"/>
                </a:cubicBezTo>
                <a:lnTo>
                  <a:pt x="7982" y="48"/>
                </a:lnTo>
                <a:cubicBezTo>
                  <a:pt x="7954" y="92"/>
                  <a:pt x="7886" y="92"/>
                  <a:pt x="7859" y="48"/>
                </a:cubicBezTo>
                <a:lnTo>
                  <a:pt x="7858" y="46"/>
                </a:lnTo>
                <a:cubicBezTo>
                  <a:pt x="7831" y="3"/>
                  <a:pt x="7763" y="3"/>
                  <a:pt x="7735" y="46"/>
                </a:cubicBezTo>
                <a:lnTo>
                  <a:pt x="7734" y="48"/>
                </a:lnTo>
                <a:cubicBezTo>
                  <a:pt x="7707" y="92"/>
                  <a:pt x="7639" y="92"/>
                  <a:pt x="7612" y="48"/>
                </a:cubicBezTo>
                <a:lnTo>
                  <a:pt x="7611" y="47"/>
                </a:lnTo>
                <a:cubicBezTo>
                  <a:pt x="7583" y="3"/>
                  <a:pt x="7515" y="3"/>
                  <a:pt x="7488" y="47"/>
                </a:cubicBezTo>
                <a:lnTo>
                  <a:pt x="7487" y="48"/>
                </a:lnTo>
                <a:cubicBezTo>
                  <a:pt x="7460" y="92"/>
                  <a:pt x="7392" y="92"/>
                  <a:pt x="7364" y="48"/>
                </a:cubicBezTo>
                <a:lnTo>
                  <a:pt x="7363" y="46"/>
                </a:lnTo>
                <a:cubicBezTo>
                  <a:pt x="7336" y="2"/>
                  <a:pt x="7268" y="2"/>
                  <a:pt x="7240" y="46"/>
                </a:cubicBezTo>
                <a:lnTo>
                  <a:pt x="7239" y="48"/>
                </a:lnTo>
                <a:cubicBezTo>
                  <a:pt x="7212" y="92"/>
                  <a:pt x="7143" y="92"/>
                  <a:pt x="7116" y="48"/>
                </a:cubicBezTo>
                <a:lnTo>
                  <a:pt x="7115" y="46"/>
                </a:lnTo>
                <a:cubicBezTo>
                  <a:pt x="7088" y="3"/>
                  <a:pt x="7020" y="3"/>
                  <a:pt x="6993" y="46"/>
                </a:cubicBezTo>
                <a:lnTo>
                  <a:pt x="6992" y="48"/>
                </a:lnTo>
                <a:cubicBezTo>
                  <a:pt x="6964" y="91"/>
                  <a:pt x="6896" y="91"/>
                  <a:pt x="6869" y="48"/>
                </a:cubicBezTo>
                <a:lnTo>
                  <a:pt x="6868" y="46"/>
                </a:lnTo>
                <a:cubicBezTo>
                  <a:pt x="6841" y="2"/>
                  <a:pt x="6772" y="2"/>
                  <a:pt x="6745" y="46"/>
                </a:cubicBezTo>
                <a:lnTo>
                  <a:pt x="6744" y="48"/>
                </a:lnTo>
                <a:cubicBezTo>
                  <a:pt x="6717" y="91"/>
                  <a:pt x="6649" y="91"/>
                  <a:pt x="6621" y="48"/>
                </a:cubicBezTo>
                <a:lnTo>
                  <a:pt x="6621" y="46"/>
                </a:lnTo>
                <a:cubicBezTo>
                  <a:pt x="6593" y="3"/>
                  <a:pt x="6525" y="3"/>
                  <a:pt x="6498" y="46"/>
                </a:cubicBezTo>
                <a:lnTo>
                  <a:pt x="6497" y="48"/>
                </a:lnTo>
                <a:cubicBezTo>
                  <a:pt x="6470" y="91"/>
                  <a:pt x="6401" y="91"/>
                  <a:pt x="6374" y="48"/>
                </a:cubicBezTo>
                <a:lnTo>
                  <a:pt x="6373" y="46"/>
                </a:lnTo>
                <a:cubicBezTo>
                  <a:pt x="6346" y="2"/>
                  <a:pt x="6277" y="2"/>
                  <a:pt x="6250" y="46"/>
                </a:cubicBezTo>
                <a:lnTo>
                  <a:pt x="6249" y="48"/>
                </a:lnTo>
                <a:cubicBezTo>
                  <a:pt x="6221" y="91"/>
                  <a:pt x="6153" y="91"/>
                  <a:pt x="6126" y="48"/>
                </a:cubicBezTo>
                <a:lnTo>
                  <a:pt x="6125" y="46"/>
                </a:lnTo>
                <a:cubicBezTo>
                  <a:pt x="6098" y="3"/>
                  <a:pt x="6030" y="3"/>
                  <a:pt x="6002" y="46"/>
                </a:cubicBezTo>
                <a:lnTo>
                  <a:pt x="6002" y="48"/>
                </a:lnTo>
                <a:cubicBezTo>
                  <a:pt x="5974" y="91"/>
                  <a:pt x="5906" y="91"/>
                  <a:pt x="5879" y="48"/>
                </a:cubicBezTo>
                <a:lnTo>
                  <a:pt x="5878" y="46"/>
                </a:lnTo>
                <a:cubicBezTo>
                  <a:pt x="5850" y="2"/>
                  <a:pt x="5782" y="2"/>
                  <a:pt x="5755" y="46"/>
                </a:cubicBezTo>
                <a:lnTo>
                  <a:pt x="5754" y="48"/>
                </a:lnTo>
                <a:cubicBezTo>
                  <a:pt x="5726" y="91"/>
                  <a:pt x="5658" y="91"/>
                  <a:pt x="5631" y="48"/>
                </a:cubicBezTo>
                <a:lnTo>
                  <a:pt x="5630" y="46"/>
                </a:lnTo>
                <a:cubicBezTo>
                  <a:pt x="5603" y="3"/>
                  <a:pt x="5535" y="3"/>
                  <a:pt x="5507" y="46"/>
                </a:cubicBezTo>
                <a:lnTo>
                  <a:pt x="5506" y="48"/>
                </a:lnTo>
                <a:cubicBezTo>
                  <a:pt x="5479" y="91"/>
                  <a:pt x="5411" y="91"/>
                  <a:pt x="5384" y="48"/>
                </a:cubicBezTo>
                <a:lnTo>
                  <a:pt x="5383" y="46"/>
                </a:lnTo>
                <a:cubicBezTo>
                  <a:pt x="5355" y="2"/>
                  <a:pt x="5287" y="2"/>
                  <a:pt x="5260" y="46"/>
                </a:cubicBezTo>
                <a:lnTo>
                  <a:pt x="5259" y="48"/>
                </a:lnTo>
                <a:cubicBezTo>
                  <a:pt x="5232" y="91"/>
                  <a:pt x="5163" y="91"/>
                  <a:pt x="5136" y="48"/>
                </a:cubicBezTo>
                <a:lnTo>
                  <a:pt x="5135" y="46"/>
                </a:lnTo>
                <a:cubicBezTo>
                  <a:pt x="5108" y="3"/>
                  <a:pt x="5039" y="3"/>
                  <a:pt x="5012" y="46"/>
                </a:cubicBezTo>
                <a:lnTo>
                  <a:pt x="5011" y="48"/>
                </a:lnTo>
                <a:cubicBezTo>
                  <a:pt x="4984" y="92"/>
                  <a:pt x="4916" y="92"/>
                  <a:pt x="4889" y="48"/>
                </a:cubicBezTo>
                <a:lnTo>
                  <a:pt x="4887" y="46"/>
                </a:lnTo>
                <a:cubicBezTo>
                  <a:pt x="4860" y="2"/>
                  <a:pt x="4792" y="2"/>
                  <a:pt x="4765" y="46"/>
                </a:cubicBezTo>
                <a:lnTo>
                  <a:pt x="4763" y="48"/>
                </a:lnTo>
                <a:cubicBezTo>
                  <a:pt x="4736" y="92"/>
                  <a:pt x="4668" y="92"/>
                  <a:pt x="4641" y="48"/>
                </a:cubicBezTo>
                <a:lnTo>
                  <a:pt x="4640" y="47"/>
                </a:lnTo>
                <a:cubicBezTo>
                  <a:pt x="4613" y="4"/>
                  <a:pt x="4544" y="4"/>
                  <a:pt x="4517" y="48"/>
                </a:cubicBezTo>
                <a:lnTo>
                  <a:pt x="4516" y="50"/>
                </a:lnTo>
                <a:cubicBezTo>
                  <a:pt x="4492" y="88"/>
                  <a:pt x="4437" y="93"/>
                  <a:pt x="4405" y="64"/>
                </a:cubicBezTo>
                <a:lnTo>
                  <a:pt x="4394" y="47"/>
                </a:lnTo>
                <a:cubicBezTo>
                  <a:pt x="4373" y="14"/>
                  <a:pt x="4329" y="6"/>
                  <a:pt x="4298" y="22"/>
                </a:cubicBezTo>
                <a:cubicBezTo>
                  <a:pt x="4286" y="28"/>
                  <a:pt x="4276" y="36"/>
                  <a:pt x="4269" y="48"/>
                </a:cubicBezTo>
                <a:lnTo>
                  <a:pt x="4263" y="57"/>
                </a:lnTo>
                <a:cubicBezTo>
                  <a:pt x="4232" y="90"/>
                  <a:pt x="4172" y="86"/>
                  <a:pt x="4148" y="46"/>
                </a:cubicBezTo>
                <a:lnTo>
                  <a:pt x="4147" y="44"/>
                </a:lnTo>
                <a:cubicBezTo>
                  <a:pt x="4119" y="0"/>
                  <a:pt x="4050" y="0"/>
                  <a:pt x="4023" y="44"/>
                </a:cubicBezTo>
                <a:lnTo>
                  <a:pt x="4022" y="46"/>
                </a:lnTo>
                <a:cubicBezTo>
                  <a:pt x="3995" y="90"/>
                  <a:pt x="3926" y="90"/>
                  <a:pt x="3899" y="46"/>
                </a:cubicBezTo>
                <a:lnTo>
                  <a:pt x="3898" y="46"/>
                </a:lnTo>
                <a:cubicBezTo>
                  <a:pt x="3871" y="3"/>
                  <a:pt x="3803" y="3"/>
                  <a:pt x="3776" y="46"/>
                </a:cubicBezTo>
                <a:lnTo>
                  <a:pt x="3774" y="48"/>
                </a:lnTo>
                <a:cubicBezTo>
                  <a:pt x="3747" y="91"/>
                  <a:pt x="3679" y="91"/>
                  <a:pt x="3652" y="48"/>
                </a:cubicBezTo>
                <a:lnTo>
                  <a:pt x="3651" y="46"/>
                </a:lnTo>
                <a:cubicBezTo>
                  <a:pt x="3624" y="2"/>
                  <a:pt x="3555" y="2"/>
                  <a:pt x="3528" y="46"/>
                </a:cubicBezTo>
                <a:lnTo>
                  <a:pt x="3527" y="48"/>
                </a:lnTo>
                <a:cubicBezTo>
                  <a:pt x="3500" y="91"/>
                  <a:pt x="3431" y="91"/>
                  <a:pt x="3404" y="48"/>
                </a:cubicBezTo>
                <a:lnTo>
                  <a:pt x="3403" y="46"/>
                </a:lnTo>
                <a:cubicBezTo>
                  <a:pt x="3376" y="3"/>
                  <a:pt x="3308" y="3"/>
                  <a:pt x="3281" y="46"/>
                </a:cubicBezTo>
                <a:lnTo>
                  <a:pt x="3280" y="48"/>
                </a:lnTo>
                <a:cubicBezTo>
                  <a:pt x="3252" y="91"/>
                  <a:pt x="3184" y="91"/>
                  <a:pt x="3157" y="48"/>
                </a:cubicBezTo>
                <a:lnTo>
                  <a:pt x="3156" y="46"/>
                </a:lnTo>
                <a:cubicBezTo>
                  <a:pt x="3128" y="2"/>
                  <a:pt x="3060" y="2"/>
                  <a:pt x="3033" y="46"/>
                </a:cubicBezTo>
                <a:lnTo>
                  <a:pt x="3032" y="48"/>
                </a:lnTo>
                <a:cubicBezTo>
                  <a:pt x="3004" y="91"/>
                  <a:pt x="2936" y="91"/>
                  <a:pt x="2909" y="48"/>
                </a:cubicBezTo>
                <a:lnTo>
                  <a:pt x="2908" y="46"/>
                </a:lnTo>
                <a:cubicBezTo>
                  <a:pt x="2881" y="2"/>
                  <a:pt x="2813" y="2"/>
                  <a:pt x="2785" y="46"/>
                </a:cubicBezTo>
                <a:lnTo>
                  <a:pt x="2784" y="48"/>
                </a:lnTo>
                <a:cubicBezTo>
                  <a:pt x="2757" y="91"/>
                  <a:pt x="2689" y="91"/>
                  <a:pt x="2662" y="47"/>
                </a:cubicBezTo>
                <a:lnTo>
                  <a:pt x="2661" y="46"/>
                </a:lnTo>
                <a:cubicBezTo>
                  <a:pt x="2633" y="2"/>
                  <a:pt x="2565" y="2"/>
                  <a:pt x="2538" y="46"/>
                </a:cubicBezTo>
                <a:lnTo>
                  <a:pt x="2537" y="47"/>
                </a:lnTo>
                <a:cubicBezTo>
                  <a:pt x="2509" y="91"/>
                  <a:pt x="2441" y="91"/>
                  <a:pt x="2414" y="47"/>
                </a:cubicBezTo>
                <a:lnTo>
                  <a:pt x="2413" y="46"/>
                </a:lnTo>
                <a:cubicBezTo>
                  <a:pt x="2386" y="2"/>
                  <a:pt x="2318" y="2"/>
                  <a:pt x="2290" y="46"/>
                </a:cubicBezTo>
                <a:lnTo>
                  <a:pt x="2290" y="47"/>
                </a:lnTo>
                <a:cubicBezTo>
                  <a:pt x="2262" y="91"/>
                  <a:pt x="2194" y="91"/>
                  <a:pt x="2167" y="47"/>
                </a:cubicBezTo>
                <a:lnTo>
                  <a:pt x="2166" y="45"/>
                </a:lnTo>
                <a:cubicBezTo>
                  <a:pt x="2138" y="2"/>
                  <a:pt x="2070" y="2"/>
                  <a:pt x="2043" y="45"/>
                </a:cubicBezTo>
                <a:lnTo>
                  <a:pt x="2042" y="47"/>
                </a:lnTo>
                <a:cubicBezTo>
                  <a:pt x="2014" y="91"/>
                  <a:pt x="1946" y="91"/>
                  <a:pt x="1919" y="47"/>
                </a:cubicBezTo>
                <a:lnTo>
                  <a:pt x="1918" y="46"/>
                </a:lnTo>
                <a:cubicBezTo>
                  <a:pt x="1891" y="2"/>
                  <a:pt x="1822" y="2"/>
                  <a:pt x="1795" y="46"/>
                </a:cubicBezTo>
                <a:lnTo>
                  <a:pt x="1794" y="47"/>
                </a:lnTo>
                <a:cubicBezTo>
                  <a:pt x="1767" y="91"/>
                  <a:pt x="1699" y="91"/>
                  <a:pt x="1672" y="47"/>
                </a:cubicBezTo>
                <a:lnTo>
                  <a:pt x="1670" y="45"/>
                </a:lnTo>
                <a:cubicBezTo>
                  <a:pt x="1643" y="2"/>
                  <a:pt x="1575" y="2"/>
                  <a:pt x="1548" y="45"/>
                </a:cubicBezTo>
                <a:lnTo>
                  <a:pt x="1546" y="47"/>
                </a:lnTo>
                <a:cubicBezTo>
                  <a:pt x="1519" y="91"/>
                  <a:pt x="1451" y="91"/>
                  <a:pt x="1424" y="47"/>
                </a:cubicBezTo>
                <a:lnTo>
                  <a:pt x="1423" y="46"/>
                </a:lnTo>
                <a:cubicBezTo>
                  <a:pt x="1395" y="2"/>
                  <a:pt x="1327" y="2"/>
                  <a:pt x="1300" y="46"/>
                </a:cubicBezTo>
                <a:lnTo>
                  <a:pt x="1299" y="47"/>
                </a:lnTo>
                <a:cubicBezTo>
                  <a:pt x="1272" y="91"/>
                  <a:pt x="1204" y="91"/>
                  <a:pt x="1176" y="47"/>
                </a:cubicBezTo>
                <a:lnTo>
                  <a:pt x="1175" y="46"/>
                </a:lnTo>
                <a:cubicBezTo>
                  <a:pt x="1148" y="2"/>
                  <a:pt x="1080" y="2"/>
                  <a:pt x="1053" y="46"/>
                </a:cubicBezTo>
                <a:lnTo>
                  <a:pt x="1052" y="47"/>
                </a:lnTo>
                <a:cubicBezTo>
                  <a:pt x="1024" y="91"/>
                  <a:pt x="956" y="91"/>
                  <a:pt x="929" y="48"/>
                </a:cubicBezTo>
                <a:lnTo>
                  <a:pt x="928" y="46"/>
                </a:lnTo>
                <a:cubicBezTo>
                  <a:pt x="900" y="2"/>
                  <a:pt x="832" y="2"/>
                  <a:pt x="805" y="46"/>
                </a:cubicBezTo>
                <a:lnTo>
                  <a:pt x="804" y="48"/>
                </a:lnTo>
                <a:cubicBezTo>
                  <a:pt x="777" y="91"/>
                  <a:pt x="709" y="91"/>
                  <a:pt x="681" y="48"/>
                </a:cubicBezTo>
                <a:lnTo>
                  <a:pt x="680" y="46"/>
                </a:lnTo>
                <a:cubicBezTo>
                  <a:pt x="653" y="2"/>
                  <a:pt x="585" y="2"/>
                  <a:pt x="557" y="46"/>
                </a:cubicBezTo>
                <a:lnTo>
                  <a:pt x="556" y="48"/>
                </a:lnTo>
                <a:cubicBezTo>
                  <a:pt x="529" y="91"/>
                  <a:pt x="461" y="91"/>
                  <a:pt x="433" y="48"/>
                </a:cubicBezTo>
                <a:lnTo>
                  <a:pt x="433" y="47"/>
                </a:lnTo>
                <a:cubicBezTo>
                  <a:pt x="406" y="3"/>
                  <a:pt x="337" y="3"/>
                  <a:pt x="310" y="48"/>
                </a:cubicBezTo>
                <a:lnTo>
                  <a:pt x="309" y="49"/>
                </a:lnTo>
                <a:cubicBezTo>
                  <a:pt x="282" y="94"/>
                  <a:pt x="213" y="94"/>
                  <a:pt x="185" y="49"/>
                </a:cubicBezTo>
                <a:lnTo>
                  <a:pt x="185" y="48"/>
                </a:lnTo>
                <a:cubicBezTo>
                  <a:pt x="158" y="4"/>
                  <a:pt x="89" y="4"/>
                  <a:pt x="61" y="47"/>
                </a:cubicBezTo>
                <a:lnTo>
                  <a:pt x="0" y="145"/>
                </a:lnTo>
                <a:cubicBezTo>
                  <a:pt x="0" y="145"/>
                  <a:pt x="0" y="146"/>
                  <a:pt x="0" y="147"/>
                </a:cubicBezTo>
                <a:lnTo>
                  <a:pt x="0" y="671"/>
                </a:lnTo>
                <a:cubicBezTo>
                  <a:pt x="0" y="672"/>
                  <a:pt x="2" y="674"/>
                  <a:pt x="4" y="674"/>
                </a:cubicBezTo>
                <a:lnTo>
                  <a:pt x="4213" y="674"/>
                </a:lnTo>
                <a:lnTo>
                  <a:pt x="4454" y="674"/>
                </a:lnTo>
                <a:lnTo>
                  <a:pt x="8663" y="674"/>
                </a:lnTo>
                <a:cubicBezTo>
                  <a:pt x="8665" y="674"/>
                  <a:pt x="8666" y="672"/>
                  <a:pt x="8666" y="671"/>
                </a:cubicBezTo>
                <a:lnTo>
                  <a:pt x="8666" y="147"/>
                </a:lnTo>
                <a:cubicBezTo>
                  <a:pt x="8663" y="147"/>
                  <a:pt x="8663" y="146"/>
                  <a:pt x="8663" y="146"/>
                </a:cubicBezTo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9" name="Google Shape;1139;p34"/>
          <p:cNvSpPr/>
          <p:nvPr/>
        </p:nvSpPr>
        <p:spPr>
          <a:xfrm>
            <a:off x="-10214" y="4323800"/>
            <a:ext cx="9168900" cy="819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1140" name="Google Shape;1140;p34"/>
          <p:cNvSpPr/>
          <p:nvPr/>
        </p:nvSpPr>
        <p:spPr>
          <a:xfrm>
            <a:off x="7563578" y="4570112"/>
            <a:ext cx="666360" cy="570455"/>
          </a:xfrm>
          <a:custGeom>
            <a:rect b="b" l="l" r="r" t="t"/>
            <a:pathLst>
              <a:path extrusionOk="0" h="1511" w="1851">
                <a:moveTo>
                  <a:pt x="1299" y="0"/>
                </a:moveTo>
                <a:lnTo>
                  <a:pt x="550" y="0"/>
                </a:lnTo>
                <a:cubicBezTo>
                  <a:pt x="490" y="0"/>
                  <a:pt x="434" y="29"/>
                  <a:pt x="404" y="78"/>
                </a:cubicBezTo>
                <a:lnTo>
                  <a:pt x="29" y="677"/>
                </a:lnTo>
                <a:cubicBezTo>
                  <a:pt x="0" y="725"/>
                  <a:pt x="0" y="784"/>
                  <a:pt x="29" y="833"/>
                </a:cubicBezTo>
                <a:lnTo>
                  <a:pt x="404" y="1432"/>
                </a:lnTo>
                <a:cubicBezTo>
                  <a:pt x="434" y="1480"/>
                  <a:pt x="490" y="1510"/>
                  <a:pt x="550" y="1510"/>
                </a:cubicBezTo>
                <a:lnTo>
                  <a:pt x="1299" y="1510"/>
                </a:lnTo>
                <a:cubicBezTo>
                  <a:pt x="1360" y="1510"/>
                  <a:pt x="1416" y="1480"/>
                  <a:pt x="1446" y="1432"/>
                </a:cubicBezTo>
                <a:lnTo>
                  <a:pt x="1820" y="833"/>
                </a:lnTo>
                <a:cubicBezTo>
                  <a:pt x="1850" y="784"/>
                  <a:pt x="1850" y="725"/>
                  <a:pt x="1820" y="677"/>
                </a:cubicBezTo>
                <a:lnTo>
                  <a:pt x="1446" y="78"/>
                </a:lnTo>
                <a:cubicBezTo>
                  <a:pt x="1416" y="29"/>
                  <a:pt x="1360" y="0"/>
                  <a:pt x="1299" y="0"/>
                </a:cubicBezTo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1" name="Google Shape;1141;p34"/>
          <p:cNvSpPr txBox="1"/>
          <p:nvPr>
            <p:ph type="title"/>
          </p:nvPr>
        </p:nvSpPr>
        <p:spPr>
          <a:xfrm>
            <a:off x="665125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Revisão de Literatura</a:t>
            </a:r>
            <a:endParaRPr/>
          </a:p>
        </p:txBody>
      </p:sp>
      <p:sp>
        <p:nvSpPr>
          <p:cNvPr id="1142" name="Google Shape;1142;p34"/>
          <p:cNvSpPr txBox="1"/>
          <p:nvPr>
            <p:ph idx="1" type="subTitle"/>
          </p:nvPr>
        </p:nvSpPr>
        <p:spPr>
          <a:xfrm>
            <a:off x="665125" y="1265550"/>
            <a:ext cx="8030700" cy="26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600"/>
              <a:t>Doações Digitais</a:t>
            </a:r>
            <a:endParaRPr b="1" i="1" sz="1600"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De acordo com Costa e Andrade (2021), a digitalização dos processos de doação tem ampliado o alcance das campanhas solidárias, tornando-as mais acessíveis.</a:t>
            </a:r>
            <a:endParaRPr/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 app visa digitalizar o repasse de créditos fiscais, facilitando o apoio a instituições sociais.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600"/>
              <a:t>Experiência do Usuário (UX)</a:t>
            </a:r>
            <a:endParaRPr b="1" i="1" sz="1600"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Nielsen (1994) destaca que a usabilidade é um fator determinante para a aceitação de tecnologias. Interfaces intuitivas aumentam o engajamento dos usuários.</a:t>
            </a:r>
            <a:endParaRPr/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proposta do projeto prioriza uma interface simples, acessível e funcional.</a:t>
            </a:r>
            <a:endParaRPr/>
          </a:p>
        </p:txBody>
      </p:sp>
      <p:sp>
        <p:nvSpPr>
          <p:cNvPr id="1143" name="Google Shape;1143;p34"/>
          <p:cNvSpPr/>
          <p:nvPr/>
        </p:nvSpPr>
        <p:spPr>
          <a:xfrm>
            <a:off x="0" y="4372487"/>
            <a:ext cx="416221" cy="384759"/>
          </a:xfrm>
          <a:custGeom>
            <a:rect b="b" l="l" r="r" t="t"/>
            <a:pathLst>
              <a:path extrusionOk="0" h="269" w="291">
                <a:moveTo>
                  <a:pt x="0" y="0"/>
                </a:moveTo>
                <a:lnTo>
                  <a:pt x="290" y="0"/>
                </a:lnTo>
                <a:lnTo>
                  <a:pt x="290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4" name="Google Shape;1144;p34"/>
          <p:cNvSpPr/>
          <p:nvPr/>
        </p:nvSpPr>
        <p:spPr>
          <a:xfrm>
            <a:off x="414791" y="4372487"/>
            <a:ext cx="417651" cy="384759"/>
          </a:xfrm>
          <a:custGeom>
            <a:rect b="b" l="l" r="r" t="t"/>
            <a:pathLst>
              <a:path extrusionOk="0" h="269" w="292">
                <a:moveTo>
                  <a:pt x="0" y="0"/>
                </a:moveTo>
                <a:lnTo>
                  <a:pt x="291" y="0"/>
                </a:lnTo>
                <a:lnTo>
                  <a:pt x="291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5" name="Google Shape;1145;p34"/>
          <p:cNvSpPr/>
          <p:nvPr/>
        </p:nvSpPr>
        <p:spPr>
          <a:xfrm>
            <a:off x="831012" y="4372487"/>
            <a:ext cx="416221" cy="384759"/>
          </a:xfrm>
          <a:custGeom>
            <a:rect b="b" l="l" r="r" t="t"/>
            <a:pathLst>
              <a:path extrusionOk="0" h="269" w="291">
                <a:moveTo>
                  <a:pt x="0" y="0"/>
                </a:moveTo>
                <a:lnTo>
                  <a:pt x="290" y="0"/>
                </a:lnTo>
                <a:lnTo>
                  <a:pt x="290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6" name="Google Shape;1146;p34"/>
          <p:cNvSpPr/>
          <p:nvPr/>
        </p:nvSpPr>
        <p:spPr>
          <a:xfrm>
            <a:off x="1245803" y="4372487"/>
            <a:ext cx="417651" cy="384759"/>
          </a:xfrm>
          <a:custGeom>
            <a:rect b="b" l="l" r="r" t="t"/>
            <a:pathLst>
              <a:path extrusionOk="0" h="269" w="292">
                <a:moveTo>
                  <a:pt x="0" y="0"/>
                </a:moveTo>
                <a:lnTo>
                  <a:pt x="291" y="0"/>
                </a:lnTo>
                <a:lnTo>
                  <a:pt x="291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7" name="Google Shape;1147;p34"/>
          <p:cNvSpPr/>
          <p:nvPr/>
        </p:nvSpPr>
        <p:spPr>
          <a:xfrm>
            <a:off x="1662024" y="4372487"/>
            <a:ext cx="416221" cy="384759"/>
          </a:xfrm>
          <a:custGeom>
            <a:rect b="b" l="l" r="r" t="t"/>
            <a:pathLst>
              <a:path extrusionOk="0" h="269" w="291">
                <a:moveTo>
                  <a:pt x="0" y="0"/>
                </a:moveTo>
                <a:lnTo>
                  <a:pt x="290" y="0"/>
                </a:lnTo>
                <a:lnTo>
                  <a:pt x="290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8" name="Google Shape;1148;p34"/>
          <p:cNvSpPr/>
          <p:nvPr/>
        </p:nvSpPr>
        <p:spPr>
          <a:xfrm>
            <a:off x="2076814" y="4372487"/>
            <a:ext cx="417651" cy="384759"/>
          </a:xfrm>
          <a:custGeom>
            <a:rect b="b" l="l" r="r" t="t"/>
            <a:pathLst>
              <a:path extrusionOk="0" h="269" w="292">
                <a:moveTo>
                  <a:pt x="0" y="0"/>
                </a:moveTo>
                <a:lnTo>
                  <a:pt x="291" y="0"/>
                </a:lnTo>
                <a:lnTo>
                  <a:pt x="291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9" name="Google Shape;1149;p34"/>
          <p:cNvSpPr/>
          <p:nvPr/>
        </p:nvSpPr>
        <p:spPr>
          <a:xfrm>
            <a:off x="2493036" y="4372487"/>
            <a:ext cx="416221" cy="384759"/>
          </a:xfrm>
          <a:custGeom>
            <a:rect b="b" l="l" r="r" t="t"/>
            <a:pathLst>
              <a:path extrusionOk="0" h="269" w="291">
                <a:moveTo>
                  <a:pt x="0" y="0"/>
                </a:moveTo>
                <a:lnTo>
                  <a:pt x="290" y="0"/>
                </a:lnTo>
                <a:lnTo>
                  <a:pt x="290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0" name="Google Shape;1150;p34"/>
          <p:cNvSpPr/>
          <p:nvPr/>
        </p:nvSpPr>
        <p:spPr>
          <a:xfrm>
            <a:off x="2907826" y="4372487"/>
            <a:ext cx="417651" cy="384759"/>
          </a:xfrm>
          <a:custGeom>
            <a:rect b="b" l="l" r="r" t="t"/>
            <a:pathLst>
              <a:path extrusionOk="0" h="269" w="292">
                <a:moveTo>
                  <a:pt x="0" y="0"/>
                </a:moveTo>
                <a:lnTo>
                  <a:pt x="291" y="0"/>
                </a:lnTo>
                <a:lnTo>
                  <a:pt x="291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1" name="Google Shape;1151;p34"/>
          <p:cNvSpPr/>
          <p:nvPr/>
        </p:nvSpPr>
        <p:spPr>
          <a:xfrm>
            <a:off x="3324047" y="4372487"/>
            <a:ext cx="417651" cy="384759"/>
          </a:xfrm>
          <a:custGeom>
            <a:rect b="b" l="l" r="r" t="t"/>
            <a:pathLst>
              <a:path extrusionOk="0" h="269" w="292">
                <a:moveTo>
                  <a:pt x="0" y="0"/>
                </a:moveTo>
                <a:lnTo>
                  <a:pt x="291" y="0"/>
                </a:lnTo>
                <a:lnTo>
                  <a:pt x="291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2" name="Google Shape;1152;p34"/>
          <p:cNvSpPr/>
          <p:nvPr/>
        </p:nvSpPr>
        <p:spPr>
          <a:xfrm>
            <a:off x="3740268" y="4372487"/>
            <a:ext cx="416221" cy="384759"/>
          </a:xfrm>
          <a:custGeom>
            <a:rect b="b" l="l" r="r" t="t"/>
            <a:pathLst>
              <a:path extrusionOk="0" h="269" w="291">
                <a:moveTo>
                  <a:pt x="0" y="0"/>
                </a:moveTo>
                <a:lnTo>
                  <a:pt x="290" y="0"/>
                </a:lnTo>
                <a:lnTo>
                  <a:pt x="290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3" name="Google Shape;1153;p34"/>
          <p:cNvSpPr/>
          <p:nvPr/>
        </p:nvSpPr>
        <p:spPr>
          <a:xfrm>
            <a:off x="4155059" y="4372487"/>
            <a:ext cx="417651" cy="384759"/>
          </a:xfrm>
          <a:custGeom>
            <a:rect b="b" l="l" r="r" t="t"/>
            <a:pathLst>
              <a:path extrusionOk="0" h="269" w="292">
                <a:moveTo>
                  <a:pt x="0" y="0"/>
                </a:moveTo>
                <a:lnTo>
                  <a:pt x="291" y="0"/>
                </a:lnTo>
                <a:lnTo>
                  <a:pt x="291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4" name="Google Shape;1154;p34"/>
          <p:cNvSpPr/>
          <p:nvPr/>
        </p:nvSpPr>
        <p:spPr>
          <a:xfrm>
            <a:off x="4571280" y="4372487"/>
            <a:ext cx="416221" cy="384759"/>
          </a:xfrm>
          <a:custGeom>
            <a:rect b="b" l="l" r="r" t="t"/>
            <a:pathLst>
              <a:path extrusionOk="0" h="269" w="291">
                <a:moveTo>
                  <a:pt x="0" y="0"/>
                </a:moveTo>
                <a:lnTo>
                  <a:pt x="290" y="0"/>
                </a:lnTo>
                <a:lnTo>
                  <a:pt x="290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5" name="Google Shape;1155;p34"/>
          <p:cNvSpPr/>
          <p:nvPr/>
        </p:nvSpPr>
        <p:spPr>
          <a:xfrm>
            <a:off x="4986071" y="4372487"/>
            <a:ext cx="417651" cy="384759"/>
          </a:xfrm>
          <a:custGeom>
            <a:rect b="b" l="l" r="r" t="t"/>
            <a:pathLst>
              <a:path extrusionOk="0" h="269" w="292">
                <a:moveTo>
                  <a:pt x="0" y="0"/>
                </a:moveTo>
                <a:lnTo>
                  <a:pt x="291" y="0"/>
                </a:lnTo>
                <a:lnTo>
                  <a:pt x="291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6" name="Google Shape;1156;p34"/>
          <p:cNvSpPr/>
          <p:nvPr/>
        </p:nvSpPr>
        <p:spPr>
          <a:xfrm>
            <a:off x="5402292" y="4372487"/>
            <a:ext cx="416221" cy="384759"/>
          </a:xfrm>
          <a:custGeom>
            <a:rect b="b" l="l" r="r" t="t"/>
            <a:pathLst>
              <a:path extrusionOk="0" h="269" w="291">
                <a:moveTo>
                  <a:pt x="0" y="0"/>
                </a:moveTo>
                <a:lnTo>
                  <a:pt x="290" y="0"/>
                </a:lnTo>
                <a:lnTo>
                  <a:pt x="290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7" name="Google Shape;1157;p34"/>
          <p:cNvSpPr/>
          <p:nvPr/>
        </p:nvSpPr>
        <p:spPr>
          <a:xfrm>
            <a:off x="5817083" y="4372487"/>
            <a:ext cx="417651" cy="384759"/>
          </a:xfrm>
          <a:custGeom>
            <a:rect b="b" l="l" r="r" t="t"/>
            <a:pathLst>
              <a:path extrusionOk="0" h="269" w="292">
                <a:moveTo>
                  <a:pt x="0" y="0"/>
                </a:moveTo>
                <a:lnTo>
                  <a:pt x="291" y="0"/>
                </a:lnTo>
                <a:lnTo>
                  <a:pt x="291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8" name="Google Shape;1158;p34"/>
          <p:cNvSpPr/>
          <p:nvPr/>
        </p:nvSpPr>
        <p:spPr>
          <a:xfrm>
            <a:off x="6233304" y="4372487"/>
            <a:ext cx="416221" cy="384759"/>
          </a:xfrm>
          <a:custGeom>
            <a:rect b="b" l="l" r="r" t="t"/>
            <a:pathLst>
              <a:path extrusionOk="0" h="269" w="291">
                <a:moveTo>
                  <a:pt x="0" y="0"/>
                </a:moveTo>
                <a:lnTo>
                  <a:pt x="290" y="0"/>
                </a:lnTo>
                <a:lnTo>
                  <a:pt x="290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9" name="Google Shape;1159;p34"/>
          <p:cNvSpPr/>
          <p:nvPr/>
        </p:nvSpPr>
        <p:spPr>
          <a:xfrm>
            <a:off x="6648095" y="4372487"/>
            <a:ext cx="417651" cy="384759"/>
          </a:xfrm>
          <a:custGeom>
            <a:rect b="b" l="l" r="r" t="t"/>
            <a:pathLst>
              <a:path extrusionOk="0" h="269" w="292">
                <a:moveTo>
                  <a:pt x="0" y="0"/>
                </a:moveTo>
                <a:lnTo>
                  <a:pt x="291" y="0"/>
                </a:lnTo>
                <a:lnTo>
                  <a:pt x="291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0" name="Google Shape;1160;p34"/>
          <p:cNvSpPr/>
          <p:nvPr/>
        </p:nvSpPr>
        <p:spPr>
          <a:xfrm>
            <a:off x="7064316" y="4372487"/>
            <a:ext cx="417651" cy="384759"/>
          </a:xfrm>
          <a:custGeom>
            <a:rect b="b" l="l" r="r" t="t"/>
            <a:pathLst>
              <a:path extrusionOk="0" h="269" w="292">
                <a:moveTo>
                  <a:pt x="0" y="0"/>
                </a:moveTo>
                <a:lnTo>
                  <a:pt x="291" y="0"/>
                </a:lnTo>
                <a:lnTo>
                  <a:pt x="291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1" name="Google Shape;1161;p34"/>
          <p:cNvSpPr/>
          <p:nvPr/>
        </p:nvSpPr>
        <p:spPr>
          <a:xfrm>
            <a:off x="7480537" y="4372487"/>
            <a:ext cx="416221" cy="384759"/>
          </a:xfrm>
          <a:custGeom>
            <a:rect b="b" l="l" r="r" t="t"/>
            <a:pathLst>
              <a:path extrusionOk="0" h="269" w="291">
                <a:moveTo>
                  <a:pt x="0" y="0"/>
                </a:moveTo>
                <a:lnTo>
                  <a:pt x="290" y="0"/>
                </a:lnTo>
                <a:lnTo>
                  <a:pt x="290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2" name="Google Shape;1162;p34"/>
          <p:cNvSpPr/>
          <p:nvPr/>
        </p:nvSpPr>
        <p:spPr>
          <a:xfrm>
            <a:off x="0" y="4755816"/>
            <a:ext cx="416221" cy="384759"/>
          </a:xfrm>
          <a:custGeom>
            <a:rect b="b" l="l" r="r" t="t"/>
            <a:pathLst>
              <a:path extrusionOk="0" h="269" w="291">
                <a:moveTo>
                  <a:pt x="0" y="0"/>
                </a:moveTo>
                <a:lnTo>
                  <a:pt x="290" y="0"/>
                </a:lnTo>
                <a:lnTo>
                  <a:pt x="290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3" name="Google Shape;1163;p34"/>
          <p:cNvSpPr/>
          <p:nvPr/>
        </p:nvSpPr>
        <p:spPr>
          <a:xfrm>
            <a:off x="414791" y="4755816"/>
            <a:ext cx="417651" cy="384759"/>
          </a:xfrm>
          <a:custGeom>
            <a:rect b="b" l="l" r="r" t="t"/>
            <a:pathLst>
              <a:path extrusionOk="0" h="269" w="292">
                <a:moveTo>
                  <a:pt x="0" y="0"/>
                </a:moveTo>
                <a:lnTo>
                  <a:pt x="291" y="0"/>
                </a:lnTo>
                <a:lnTo>
                  <a:pt x="291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4" name="Google Shape;1164;p34"/>
          <p:cNvSpPr/>
          <p:nvPr/>
        </p:nvSpPr>
        <p:spPr>
          <a:xfrm>
            <a:off x="831012" y="4755816"/>
            <a:ext cx="416221" cy="384759"/>
          </a:xfrm>
          <a:custGeom>
            <a:rect b="b" l="l" r="r" t="t"/>
            <a:pathLst>
              <a:path extrusionOk="0" h="269" w="291">
                <a:moveTo>
                  <a:pt x="0" y="0"/>
                </a:moveTo>
                <a:lnTo>
                  <a:pt x="290" y="0"/>
                </a:lnTo>
                <a:lnTo>
                  <a:pt x="290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5" name="Google Shape;1165;p34"/>
          <p:cNvSpPr/>
          <p:nvPr/>
        </p:nvSpPr>
        <p:spPr>
          <a:xfrm>
            <a:off x="1245803" y="4755816"/>
            <a:ext cx="417651" cy="384759"/>
          </a:xfrm>
          <a:custGeom>
            <a:rect b="b" l="l" r="r" t="t"/>
            <a:pathLst>
              <a:path extrusionOk="0" h="269" w="292">
                <a:moveTo>
                  <a:pt x="0" y="0"/>
                </a:moveTo>
                <a:lnTo>
                  <a:pt x="291" y="0"/>
                </a:lnTo>
                <a:lnTo>
                  <a:pt x="291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6" name="Google Shape;1166;p34"/>
          <p:cNvSpPr/>
          <p:nvPr/>
        </p:nvSpPr>
        <p:spPr>
          <a:xfrm>
            <a:off x="1662024" y="4755816"/>
            <a:ext cx="416221" cy="384759"/>
          </a:xfrm>
          <a:custGeom>
            <a:rect b="b" l="l" r="r" t="t"/>
            <a:pathLst>
              <a:path extrusionOk="0" h="269" w="291">
                <a:moveTo>
                  <a:pt x="0" y="0"/>
                </a:moveTo>
                <a:lnTo>
                  <a:pt x="290" y="0"/>
                </a:lnTo>
                <a:lnTo>
                  <a:pt x="290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7" name="Google Shape;1167;p34"/>
          <p:cNvSpPr/>
          <p:nvPr/>
        </p:nvSpPr>
        <p:spPr>
          <a:xfrm>
            <a:off x="2076814" y="4755816"/>
            <a:ext cx="417651" cy="384759"/>
          </a:xfrm>
          <a:custGeom>
            <a:rect b="b" l="l" r="r" t="t"/>
            <a:pathLst>
              <a:path extrusionOk="0" h="269" w="292">
                <a:moveTo>
                  <a:pt x="0" y="0"/>
                </a:moveTo>
                <a:lnTo>
                  <a:pt x="291" y="0"/>
                </a:lnTo>
                <a:lnTo>
                  <a:pt x="291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8" name="Google Shape;1168;p34"/>
          <p:cNvSpPr/>
          <p:nvPr/>
        </p:nvSpPr>
        <p:spPr>
          <a:xfrm>
            <a:off x="2493036" y="4755816"/>
            <a:ext cx="416221" cy="384759"/>
          </a:xfrm>
          <a:custGeom>
            <a:rect b="b" l="l" r="r" t="t"/>
            <a:pathLst>
              <a:path extrusionOk="0" h="269" w="291">
                <a:moveTo>
                  <a:pt x="0" y="0"/>
                </a:moveTo>
                <a:lnTo>
                  <a:pt x="290" y="0"/>
                </a:lnTo>
                <a:lnTo>
                  <a:pt x="290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9" name="Google Shape;1169;p34"/>
          <p:cNvSpPr/>
          <p:nvPr/>
        </p:nvSpPr>
        <p:spPr>
          <a:xfrm>
            <a:off x="2907826" y="4755816"/>
            <a:ext cx="417651" cy="384759"/>
          </a:xfrm>
          <a:custGeom>
            <a:rect b="b" l="l" r="r" t="t"/>
            <a:pathLst>
              <a:path extrusionOk="0" h="269" w="292">
                <a:moveTo>
                  <a:pt x="0" y="0"/>
                </a:moveTo>
                <a:lnTo>
                  <a:pt x="291" y="0"/>
                </a:lnTo>
                <a:lnTo>
                  <a:pt x="291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0" name="Google Shape;1170;p34"/>
          <p:cNvSpPr/>
          <p:nvPr/>
        </p:nvSpPr>
        <p:spPr>
          <a:xfrm>
            <a:off x="3324047" y="4755816"/>
            <a:ext cx="417651" cy="384759"/>
          </a:xfrm>
          <a:custGeom>
            <a:rect b="b" l="l" r="r" t="t"/>
            <a:pathLst>
              <a:path extrusionOk="0" h="269" w="292">
                <a:moveTo>
                  <a:pt x="0" y="0"/>
                </a:moveTo>
                <a:lnTo>
                  <a:pt x="291" y="0"/>
                </a:lnTo>
                <a:lnTo>
                  <a:pt x="291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1" name="Google Shape;1171;p34"/>
          <p:cNvSpPr/>
          <p:nvPr/>
        </p:nvSpPr>
        <p:spPr>
          <a:xfrm>
            <a:off x="3740268" y="4755816"/>
            <a:ext cx="416221" cy="384759"/>
          </a:xfrm>
          <a:custGeom>
            <a:rect b="b" l="l" r="r" t="t"/>
            <a:pathLst>
              <a:path extrusionOk="0" h="269" w="291">
                <a:moveTo>
                  <a:pt x="0" y="0"/>
                </a:moveTo>
                <a:lnTo>
                  <a:pt x="290" y="0"/>
                </a:lnTo>
                <a:lnTo>
                  <a:pt x="290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2" name="Google Shape;1172;p34"/>
          <p:cNvSpPr/>
          <p:nvPr/>
        </p:nvSpPr>
        <p:spPr>
          <a:xfrm>
            <a:off x="4155059" y="4755816"/>
            <a:ext cx="417651" cy="384759"/>
          </a:xfrm>
          <a:custGeom>
            <a:rect b="b" l="l" r="r" t="t"/>
            <a:pathLst>
              <a:path extrusionOk="0" h="269" w="292">
                <a:moveTo>
                  <a:pt x="0" y="0"/>
                </a:moveTo>
                <a:lnTo>
                  <a:pt x="291" y="0"/>
                </a:lnTo>
                <a:lnTo>
                  <a:pt x="291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3" name="Google Shape;1173;p34"/>
          <p:cNvSpPr/>
          <p:nvPr/>
        </p:nvSpPr>
        <p:spPr>
          <a:xfrm>
            <a:off x="4571280" y="4755816"/>
            <a:ext cx="416221" cy="384759"/>
          </a:xfrm>
          <a:custGeom>
            <a:rect b="b" l="l" r="r" t="t"/>
            <a:pathLst>
              <a:path extrusionOk="0" h="269" w="291">
                <a:moveTo>
                  <a:pt x="0" y="0"/>
                </a:moveTo>
                <a:lnTo>
                  <a:pt x="290" y="0"/>
                </a:lnTo>
                <a:lnTo>
                  <a:pt x="290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4" name="Google Shape;1174;p34"/>
          <p:cNvSpPr/>
          <p:nvPr/>
        </p:nvSpPr>
        <p:spPr>
          <a:xfrm>
            <a:off x="4986071" y="4755816"/>
            <a:ext cx="417651" cy="384759"/>
          </a:xfrm>
          <a:custGeom>
            <a:rect b="b" l="l" r="r" t="t"/>
            <a:pathLst>
              <a:path extrusionOk="0" h="269" w="292">
                <a:moveTo>
                  <a:pt x="0" y="0"/>
                </a:moveTo>
                <a:lnTo>
                  <a:pt x="291" y="0"/>
                </a:lnTo>
                <a:lnTo>
                  <a:pt x="291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5" name="Google Shape;1175;p34"/>
          <p:cNvSpPr/>
          <p:nvPr/>
        </p:nvSpPr>
        <p:spPr>
          <a:xfrm>
            <a:off x="5402292" y="4755816"/>
            <a:ext cx="416221" cy="384759"/>
          </a:xfrm>
          <a:custGeom>
            <a:rect b="b" l="l" r="r" t="t"/>
            <a:pathLst>
              <a:path extrusionOk="0" h="269" w="291">
                <a:moveTo>
                  <a:pt x="0" y="0"/>
                </a:moveTo>
                <a:lnTo>
                  <a:pt x="290" y="0"/>
                </a:lnTo>
                <a:lnTo>
                  <a:pt x="290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6" name="Google Shape;1176;p34"/>
          <p:cNvSpPr/>
          <p:nvPr/>
        </p:nvSpPr>
        <p:spPr>
          <a:xfrm>
            <a:off x="5817083" y="4755816"/>
            <a:ext cx="417651" cy="384759"/>
          </a:xfrm>
          <a:custGeom>
            <a:rect b="b" l="l" r="r" t="t"/>
            <a:pathLst>
              <a:path extrusionOk="0" h="269" w="292">
                <a:moveTo>
                  <a:pt x="0" y="0"/>
                </a:moveTo>
                <a:lnTo>
                  <a:pt x="291" y="0"/>
                </a:lnTo>
                <a:lnTo>
                  <a:pt x="291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7" name="Google Shape;1177;p34"/>
          <p:cNvSpPr/>
          <p:nvPr/>
        </p:nvSpPr>
        <p:spPr>
          <a:xfrm>
            <a:off x="6233304" y="4755816"/>
            <a:ext cx="416221" cy="384759"/>
          </a:xfrm>
          <a:custGeom>
            <a:rect b="b" l="l" r="r" t="t"/>
            <a:pathLst>
              <a:path extrusionOk="0" h="269" w="291">
                <a:moveTo>
                  <a:pt x="0" y="0"/>
                </a:moveTo>
                <a:lnTo>
                  <a:pt x="290" y="0"/>
                </a:lnTo>
                <a:lnTo>
                  <a:pt x="290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8" name="Google Shape;1178;p34"/>
          <p:cNvSpPr/>
          <p:nvPr/>
        </p:nvSpPr>
        <p:spPr>
          <a:xfrm>
            <a:off x="6648095" y="4755816"/>
            <a:ext cx="417651" cy="384759"/>
          </a:xfrm>
          <a:custGeom>
            <a:rect b="b" l="l" r="r" t="t"/>
            <a:pathLst>
              <a:path extrusionOk="0" h="269" w="292">
                <a:moveTo>
                  <a:pt x="0" y="0"/>
                </a:moveTo>
                <a:lnTo>
                  <a:pt x="291" y="0"/>
                </a:lnTo>
                <a:lnTo>
                  <a:pt x="291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9" name="Google Shape;1179;p34"/>
          <p:cNvSpPr/>
          <p:nvPr/>
        </p:nvSpPr>
        <p:spPr>
          <a:xfrm>
            <a:off x="7064316" y="4755816"/>
            <a:ext cx="417651" cy="384759"/>
          </a:xfrm>
          <a:custGeom>
            <a:rect b="b" l="l" r="r" t="t"/>
            <a:pathLst>
              <a:path extrusionOk="0" h="269" w="292">
                <a:moveTo>
                  <a:pt x="0" y="0"/>
                </a:moveTo>
                <a:lnTo>
                  <a:pt x="291" y="0"/>
                </a:lnTo>
                <a:lnTo>
                  <a:pt x="291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0" name="Google Shape;1180;p34"/>
          <p:cNvSpPr/>
          <p:nvPr/>
        </p:nvSpPr>
        <p:spPr>
          <a:xfrm>
            <a:off x="7480537" y="4755816"/>
            <a:ext cx="416221" cy="384759"/>
          </a:xfrm>
          <a:custGeom>
            <a:rect b="b" l="l" r="r" t="t"/>
            <a:pathLst>
              <a:path extrusionOk="0" h="269" w="291">
                <a:moveTo>
                  <a:pt x="0" y="0"/>
                </a:moveTo>
                <a:lnTo>
                  <a:pt x="290" y="0"/>
                </a:lnTo>
                <a:lnTo>
                  <a:pt x="290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1" name="Google Shape;1181;p34"/>
          <p:cNvSpPr/>
          <p:nvPr/>
        </p:nvSpPr>
        <p:spPr>
          <a:xfrm>
            <a:off x="7895337" y="4372487"/>
            <a:ext cx="417651" cy="384759"/>
          </a:xfrm>
          <a:custGeom>
            <a:rect b="b" l="l" r="r" t="t"/>
            <a:pathLst>
              <a:path extrusionOk="0" h="269" w="292">
                <a:moveTo>
                  <a:pt x="0" y="0"/>
                </a:moveTo>
                <a:lnTo>
                  <a:pt x="291" y="0"/>
                </a:lnTo>
                <a:lnTo>
                  <a:pt x="291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2" name="Google Shape;1182;p34"/>
          <p:cNvSpPr/>
          <p:nvPr/>
        </p:nvSpPr>
        <p:spPr>
          <a:xfrm>
            <a:off x="8311558" y="4372487"/>
            <a:ext cx="417651" cy="384759"/>
          </a:xfrm>
          <a:custGeom>
            <a:rect b="b" l="l" r="r" t="t"/>
            <a:pathLst>
              <a:path extrusionOk="0" h="269" w="292">
                <a:moveTo>
                  <a:pt x="0" y="0"/>
                </a:moveTo>
                <a:lnTo>
                  <a:pt x="291" y="0"/>
                </a:lnTo>
                <a:lnTo>
                  <a:pt x="291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3" name="Google Shape;1183;p34"/>
          <p:cNvSpPr/>
          <p:nvPr/>
        </p:nvSpPr>
        <p:spPr>
          <a:xfrm>
            <a:off x="8727779" y="4372487"/>
            <a:ext cx="416221" cy="384759"/>
          </a:xfrm>
          <a:custGeom>
            <a:rect b="b" l="l" r="r" t="t"/>
            <a:pathLst>
              <a:path extrusionOk="0" h="269" w="291">
                <a:moveTo>
                  <a:pt x="0" y="0"/>
                </a:moveTo>
                <a:lnTo>
                  <a:pt x="290" y="0"/>
                </a:lnTo>
                <a:lnTo>
                  <a:pt x="290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4" name="Google Shape;1184;p34"/>
          <p:cNvSpPr/>
          <p:nvPr/>
        </p:nvSpPr>
        <p:spPr>
          <a:xfrm>
            <a:off x="7895337" y="4755816"/>
            <a:ext cx="417651" cy="384759"/>
          </a:xfrm>
          <a:custGeom>
            <a:rect b="b" l="l" r="r" t="t"/>
            <a:pathLst>
              <a:path extrusionOk="0" h="269" w="292">
                <a:moveTo>
                  <a:pt x="0" y="0"/>
                </a:moveTo>
                <a:lnTo>
                  <a:pt x="291" y="0"/>
                </a:lnTo>
                <a:lnTo>
                  <a:pt x="291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5" name="Google Shape;1185;p34"/>
          <p:cNvSpPr/>
          <p:nvPr/>
        </p:nvSpPr>
        <p:spPr>
          <a:xfrm>
            <a:off x="8311558" y="4755816"/>
            <a:ext cx="417651" cy="384759"/>
          </a:xfrm>
          <a:custGeom>
            <a:rect b="b" l="l" r="r" t="t"/>
            <a:pathLst>
              <a:path extrusionOk="0" h="269" w="292">
                <a:moveTo>
                  <a:pt x="0" y="0"/>
                </a:moveTo>
                <a:lnTo>
                  <a:pt x="291" y="0"/>
                </a:lnTo>
                <a:lnTo>
                  <a:pt x="291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6" name="Google Shape;1186;p34"/>
          <p:cNvSpPr/>
          <p:nvPr/>
        </p:nvSpPr>
        <p:spPr>
          <a:xfrm>
            <a:off x="8727779" y="4755816"/>
            <a:ext cx="416221" cy="384759"/>
          </a:xfrm>
          <a:custGeom>
            <a:rect b="b" l="l" r="r" t="t"/>
            <a:pathLst>
              <a:path extrusionOk="0" h="269" w="291">
                <a:moveTo>
                  <a:pt x="0" y="0"/>
                </a:moveTo>
                <a:lnTo>
                  <a:pt x="290" y="0"/>
                </a:lnTo>
                <a:lnTo>
                  <a:pt x="290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0" name="Shape 1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1" name="Google Shape;1191;p35"/>
          <p:cNvSpPr txBox="1"/>
          <p:nvPr>
            <p:ph type="title"/>
          </p:nvPr>
        </p:nvSpPr>
        <p:spPr>
          <a:xfrm>
            <a:off x="3450750" y="412425"/>
            <a:ext cx="2242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Metodologia</a:t>
            </a:r>
            <a:endParaRPr sz="2700"/>
          </a:p>
        </p:txBody>
      </p:sp>
      <p:sp>
        <p:nvSpPr>
          <p:cNvPr id="1192" name="Google Shape;1192;p35"/>
          <p:cNvSpPr/>
          <p:nvPr/>
        </p:nvSpPr>
        <p:spPr>
          <a:xfrm>
            <a:off x="8238904" y="1444922"/>
            <a:ext cx="621000" cy="621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1193" name="Google Shape;1193;p35"/>
          <p:cNvSpPr/>
          <p:nvPr/>
        </p:nvSpPr>
        <p:spPr>
          <a:xfrm>
            <a:off x="8354114" y="1528217"/>
            <a:ext cx="390579" cy="454412"/>
          </a:xfrm>
          <a:custGeom>
            <a:rect b="b" l="l" r="r" t="t"/>
            <a:pathLst>
              <a:path extrusionOk="0" h="1623" w="1395">
                <a:moveTo>
                  <a:pt x="1394" y="288"/>
                </a:moveTo>
                <a:cubicBezTo>
                  <a:pt x="1392" y="278"/>
                  <a:pt x="1391" y="267"/>
                  <a:pt x="1388" y="257"/>
                </a:cubicBezTo>
                <a:cubicBezTo>
                  <a:pt x="1382" y="235"/>
                  <a:pt x="1376" y="212"/>
                  <a:pt x="1368" y="190"/>
                </a:cubicBezTo>
                <a:cubicBezTo>
                  <a:pt x="1355" y="157"/>
                  <a:pt x="1334" y="128"/>
                  <a:pt x="1310" y="102"/>
                </a:cubicBezTo>
                <a:cubicBezTo>
                  <a:pt x="1289" y="78"/>
                  <a:pt x="1264" y="58"/>
                  <a:pt x="1236" y="42"/>
                </a:cubicBezTo>
                <a:cubicBezTo>
                  <a:pt x="1210" y="26"/>
                  <a:pt x="1182" y="15"/>
                  <a:pt x="1153" y="8"/>
                </a:cubicBezTo>
                <a:cubicBezTo>
                  <a:pt x="1140" y="5"/>
                  <a:pt x="1127" y="4"/>
                  <a:pt x="1113" y="2"/>
                </a:cubicBezTo>
                <a:cubicBezTo>
                  <a:pt x="1112" y="1"/>
                  <a:pt x="1111" y="1"/>
                  <a:pt x="1110" y="0"/>
                </a:cubicBezTo>
                <a:lnTo>
                  <a:pt x="284" y="0"/>
                </a:lnTo>
                <a:cubicBezTo>
                  <a:pt x="272" y="2"/>
                  <a:pt x="259" y="4"/>
                  <a:pt x="247" y="7"/>
                </a:cubicBezTo>
                <a:cubicBezTo>
                  <a:pt x="218" y="13"/>
                  <a:pt x="192" y="24"/>
                  <a:pt x="166" y="37"/>
                </a:cubicBezTo>
                <a:cubicBezTo>
                  <a:pt x="139" y="52"/>
                  <a:pt x="115" y="69"/>
                  <a:pt x="94" y="91"/>
                </a:cubicBezTo>
                <a:cubicBezTo>
                  <a:pt x="77" y="108"/>
                  <a:pt x="61" y="128"/>
                  <a:pt x="48" y="149"/>
                </a:cubicBezTo>
                <a:cubicBezTo>
                  <a:pt x="26" y="182"/>
                  <a:pt x="12" y="218"/>
                  <a:pt x="6" y="257"/>
                </a:cubicBezTo>
                <a:cubicBezTo>
                  <a:pt x="4" y="268"/>
                  <a:pt x="2" y="278"/>
                  <a:pt x="0" y="289"/>
                </a:cubicBezTo>
                <a:lnTo>
                  <a:pt x="0" y="582"/>
                </a:lnTo>
                <a:cubicBezTo>
                  <a:pt x="1" y="583"/>
                  <a:pt x="2" y="584"/>
                  <a:pt x="2" y="586"/>
                </a:cubicBezTo>
                <a:cubicBezTo>
                  <a:pt x="8" y="612"/>
                  <a:pt x="34" y="634"/>
                  <a:pt x="61" y="634"/>
                </a:cubicBezTo>
                <a:lnTo>
                  <a:pt x="1333" y="634"/>
                </a:lnTo>
                <a:cubicBezTo>
                  <a:pt x="1349" y="634"/>
                  <a:pt x="1363" y="628"/>
                  <a:pt x="1374" y="617"/>
                </a:cubicBezTo>
                <a:cubicBezTo>
                  <a:pt x="1382" y="607"/>
                  <a:pt x="1387" y="595"/>
                  <a:pt x="1394" y="584"/>
                </a:cubicBezTo>
                <a:lnTo>
                  <a:pt x="1394" y="288"/>
                </a:lnTo>
                <a:moveTo>
                  <a:pt x="1266" y="495"/>
                </a:moveTo>
                <a:lnTo>
                  <a:pt x="1266" y="506"/>
                </a:lnTo>
                <a:lnTo>
                  <a:pt x="128" y="506"/>
                </a:lnTo>
                <a:lnTo>
                  <a:pt x="128" y="495"/>
                </a:lnTo>
                <a:cubicBezTo>
                  <a:pt x="128" y="438"/>
                  <a:pt x="128" y="381"/>
                  <a:pt x="128" y="324"/>
                </a:cubicBezTo>
                <a:cubicBezTo>
                  <a:pt x="128" y="279"/>
                  <a:pt x="140" y="237"/>
                  <a:pt x="168" y="201"/>
                </a:cubicBezTo>
                <a:cubicBezTo>
                  <a:pt x="197" y="164"/>
                  <a:pt x="235" y="141"/>
                  <a:pt x="281" y="132"/>
                </a:cubicBezTo>
                <a:cubicBezTo>
                  <a:pt x="295" y="129"/>
                  <a:pt x="308" y="128"/>
                  <a:pt x="322" y="128"/>
                </a:cubicBezTo>
                <a:cubicBezTo>
                  <a:pt x="575" y="128"/>
                  <a:pt x="827" y="128"/>
                  <a:pt x="1080" y="128"/>
                </a:cubicBezTo>
                <a:cubicBezTo>
                  <a:pt x="1119" y="128"/>
                  <a:pt x="1154" y="141"/>
                  <a:pt x="1186" y="163"/>
                </a:cubicBezTo>
                <a:cubicBezTo>
                  <a:pt x="1221" y="187"/>
                  <a:pt x="1245" y="221"/>
                  <a:pt x="1257" y="262"/>
                </a:cubicBezTo>
                <a:cubicBezTo>
                  <a:pt x="1262" y="279"/>
                  <a:pt x="1265" y="297"/>
                  <a:pt x="1266" y="315"/>
                </a:cubicBezTo>
                <a:cubicBezTo>
                  <a:pt x="1267" y="375"/>
                  <a:pt x="1266" y="435"/>
                  <a:pt x="1266" y="495"/>
                </a:cubicBezTo>
                <a:moveTo>
                  <a:pt x="128" y="799"/>
                </a:moveTo>
                <a:cubicBezTo>
                  <a:pt x="128" y="969"/>
                  <a:pt x="128" y="1138"/>
                  <a:pt x="129" y="1308"/>
                </a:cubicBezTo>
                <a:cubicBezTo>
                  <a:pt x="129" y="1354"/>
                  <a:pt x="146" y="1395"/>
                  <a:pt x="177" y="1430"/>
                </a:cubicBezTo>
                <a:cubicBezTo>
                  <a:pt x="200" y="1455"/>
                  <a:pt x="226" y="1473"/>
                  <a:pt x="258" y="1483"/>
                </a:cubicBezTo>
                <a:cubicBezTo>
                  <a:pt x="274" y="1489"/>
                  <a:pt x="292" y="1493"/>
                  <a:pt x="310" y="1493"/>
                </a:cubicBezTo>
                <a:cubicBezTo>
                  <a:pt x="568" y="1494"/>
                  <a:pt x="826" y="1494"/>
                  <a:pt x="1085" y="1494"/>
                </a:cubicBezTo>
                <a:cubicBezTo>
                  <a:pt x="1123" y="1494"/>
                  <a:pt x="1158" y="1479"/>
                  <a:pt x="1188" y="1457"/>
                </a:cubicBezTo>
                <a:cubicBezTo>
                  <a:pt x="1222" y="1432"/>
                  <a:pt x="1246" y="1399"/>
                  <a:pt x="1258" y="1359"/>
                </a:cubicBezTo>
                <a:cubicBezTo>
                  <a:pt x="1263" y="1342"/>
                  <a:pt x="1266" y="1324"/>
                  <a:pt x="1266" y="1307"/>
                </a:cubicBezTo>
                <a:cubicBezTo>
                  <a:pt x="1266" y="1137"/>
                  <a:pt x="1266" y="966"/>
                  <a:pt x="1266" y="796"/>
                </a:cubicBezTo>
                <a:cubicBezTo>
                  <a:pt x="1266" y="755"/>
                  <a:pt x="1308" y="724"/>
                  <a:pt x="1348" y="736"/>
                </a:cubicBezTo>
                <a:cubicBezTo>
                  <a:pt x="1372" y="743"/>
                  <a:pt x="1387" y="759"/>
                  <a:pt x="1393" y="784"/>
                </a:cubicBezTo>
                <a:cubicBezTo>
                  <a:pt x="1393" y="784"/>
                  <a:pt x="1393" y="785"/>
                  <a:pt x="1394" y="785"/>
                </a:cubicBezTo>
                <a:lnTo>
                  <a:pt x="1394" y="1334"/>
                </a:lnTo>
                <a:cubicBezTo>
                  <a:pt x="1392" y="1344"/>
                  <a:pt x="1390" y="1354"/>
                  <a:pt x="1388" y="1365"/>
                </a:cubicBezTo>
                <a:cubicBezTo>
                  <a:pt x="1382" y="1401"/>
                  <a:pt x="1369" y="1435"/>
                  <a:pt x="1350" y="1467"/>
                </a:cubicBezTo>
                <a:cubicBezTo>
                  <a:pt x="1329" y="1503"/>
                  <a:pt x="1301" y="1534"/>
                  <a:pt x="1267" y="1559"/>
                </a:cubicBezTo>
                <a:cubicBezTo>
                  <a:pt x="1228" y="1588"/>
                  <a:pt x="1185" y="1608"/>
                  <a:pt x="1137" y="1616"/>
                </a:cubicBezTo>
                <a:lnTo>
                  <a:pt x="1106" y="1622"/>
                </a:lnTo>
                <a:lnTo>
                  <a:pt x="288" y="1622"/>
                </a:lnTo>
                <a:cubicBezTo>
                  <a:pt x="275" y="1619"/>
                  <a:pt x="263" y="1617"/>
                  <a:pt x="250" y="1614"/>
                </a:cubicBezTo>
                <a:cubicBezTo>
                  <a:pt x="197" y="1604"/>
                  <a:pt x="150" y="1579"/>
                  <a:pt x="109" y="1544"/>
                </a:cubicBezTo>
                <a:cubicBezTo>
                  <a:pt x="71" y="1511"/>
                  <a:pt x="42" y="1470"/>
                  <a:pt x="23" y="1423"/>
                </a:cubicBezTo>
                <a:cubicBezTo>
                  <a:pt x="14" y="1400"/>
                  <a:pt x="7" y="1376"/>
                  <a:pt x="4" y="1351"/>
                </a:cubicBezTo>
                <a:cubicBezTo>
                  <a:pt x="3" y="1345"/>
                  <a:pt x="2" y="1339"/>
                  <a:pt x="1" y="1332"/>
                </a:cubicBezTo>
                <a:lnTo>
                  <a:pt x="1" y="785"/>
                </a:lnTo>
                <a:cubicBezTo>
                  <a:pt x="5" y="776"/>
                  <a:pt x="9" y="766"/>
                  <a:pt x="15" y="757"/>
                </a:cubicBezTo>
                <a:cubicBezTo>
                  <a:pt x="29" y="737"/>
                  <a:pt x="60" y="729"/>
                  <a:pt x="82" y="736"/>
                </a:cubicBezTo>
                <a:cubicBezTo>
                  <a:pt x="111" y="745"/>
                  <a:pt x="128" y="770"/>
                  <a:pt x="128" y="799"/>
                </a:cubicBezTo>
                <a:moveTo>
                  <a:pt x="1012" y="1058"/>
                </a:moveTo>
                <a:cubicBezTo>
                  <a:pt x="1012" y="1039"/>
                  <a:pt x="1017" y="1021"/>
                  <a:pt x="1030" y="1006"/>
                </a:cubicBezTo>
                <a:cubicBezTo>
                  <a:pt x="1040" y="996"/>
                  <a:pt x="1053" y="990"/>
                  <a:pt x="1067" y="988"/>
                </a:cubicBezTo>
                <a:cubicBezTo>
                  <a:pt x="1100" y="983"/>
                  <a:pt x="1129" y="1001"/>
                  <a:pt x="1138" y="1033"/>
                </a:cubicBezTo>
                <a:cubicBezTo>
                  <a:pt x="1140" y="1039"/>
                  <a:pt x="1142" y="1046"/>
                  <a:pt x="1142" y="1053"/>
                </a:cubicBezTo>
                <a:cubicBezTo>
                  <a:pt x="1142" y="1136"/>
                  <a:pt x="1142" y="1219"/>
                  <a:pt x="1142" y="1302"/>
                </a:cubicBezTo>
                <a:cubicBezTo>
                  <a:pt x="1141" y="1332"/>
                  <a:pt x="1126" y="1357"/>
                  <a:pt x="1094" y="1366"/>
                </a:cubicBezTo>
                <a:cubicBezTo>
                  <a:pt x="1059" y="1376"/>
                  <a:pt x="1019" y="1353"/>
                  <a:pt x="1014" y="1316"/>
                </a:cubicBezTo>
                <a:cubicBezTo>
                  <a:pt x="1012" y="1300"/>
                  <a:pt x="1012" y="1284"/>
                  <a:pt x="1012" y="1268"/>
                </a:cubicBezTo>
                <a:cubicBezTo>
                  <a:pt x="1012" y="1238"/>
                  <a:pt x="1012" y="1208"/>
                  <a:pt x="1012" y="1178"/>
                </a:cubicBezTo>
                <a:cubicBezTo>
                  <a:pt x="1012" y="1138"/>
                  <a:pt x="1012" y="1098"/>
                  <a:pt x="1012" y="1058"/>
                </a:cubicBezTo>
                <a:moveTo>
                  <a:pt x="318" y="1240"/>
                </a:moveTo>
                <a:cubicBezTo>
                  <a:pt x="355" y="1240"/>
                  <a:pt x="381" y="1267"/>
                  <a:pt x="382" y="1305"/>
                </a:cubicBezTo>
                <a:cubicBezTo>
                  <a:pt x="381" y="1342"/>
                  <a:pt x="355" y="1369"/>
                  <a:pt x="318" y="1369"/>
                </a:cubicBezTo>
                <a:cubicBezTo>
                  <a:pt x="278" y="1368"/>
                  <a:pt x="254" y="1343"/>
                  <a:pt x="254" y="1304"/>
                </a:cubicBezTo>
                <a:cubicBezTo>
                  <a:pt x="253" y="1266"/>
                  <a:pt x="278" y="1241"/>
                  <a:pt x="318" y="1240"/>
                </a:cubicBezTo>
                <a:moveTo>
                  <a:pt x="888" y="1051"/>
                </a:moveTo>
                <a:cubicBezTo>
                  <a:pt x="888" y="1087"/>
                  <a:pt x="858" y="1116"/>
                  <a:pt x="822" y="1116"/>
                </a:cubicBezTo>
                <a:cubicBezTo>
                  <a:pt x="791" y="1115"/>
                  <a:pt x="758" y="1089"/>
                  <a:pt x="760" y="1048"/>
                </a:cubicBezTo>
                <a:cubicBezTo>
                  <a:pt x="761" y="1017"/>
                  <a:pt x="789" y="985"/>
                  <a:pt x="824" y="988"/>
                </a:cubicBezTo>
                <a:cubicBezTo>
                  <a:pt x="860" y="986"/>
                  <a:pt x="888" y="1017"/>
                  <a:pt x="888" y="1051"/>
                </a:cubicBezTo>
                <a:moveTo>
                  <a:pt x="1012" y="797"/>
                </a:moveTo>
                <a:cubicBezTo>
                  <a:pt x="1013" y="760"/>
                  <a:pt x="1041" y="733"/>
                  <a:pt x="1077" y="734"/>
                </a:cubicBezTo>
                <a:cubicBezTo>
                  <a:pt x="1115" y="734"/>
                  <a:pt x="1141" y="761"/>
                  <a:pt x="1141" y="799"/>
                </a:cubicBezTo>
                <a:cubicBezTo>
                  <a:pt x="1141" y="832"/>
                  <a:pt x="1115" y="863"/>
                  <a:pt x="1077" y="861"/>
                </a:cubicBezTo>
                <a:cubicBezTo>
                  <a:pt x="1040" y="863"/>
                  <a:pt x="1012" y="833"/>
                  <a:pt x="1012" y="797"/>
                </a:cubicBezTo>
                <a:moveTo>
                  <a:pt x="506" y="1051"/>
                </a:moveTo>
                <a:cubicBezTo>
                  <a:pt x="506" y="1017"/>
                  <a:pt x="535" y="986"/>
                  <a:pt x="574" y="987"/>
                </a:cubicBezTo>
                <a:cubicBezTo>
                  <a:pt x="605" y="988"/>
                  <a:pt x="637" y="1018"/>
                  <a:pt x="634" y="1050"/>
                </a:cubicBezTo>
                <a:cubicBezTo>
                  <a:pt x="637" y="1087"/>
                  <a:pt x="604" y="1116"/>
                  <a:pt x="571" y="1115"/>
                </a:cubicBezTo>
                <a:cubicBezTo>
                  <a:pt x="535" y="1115"/>
                  <a:pt x="507" y="1087"/>
                  <a:pt x="506" y="1051"/>
                </a:cubicBezTo>
                <a:moveTo>
                  <a:pt x="253" y="1052"/>
                </a:moveTo>
                <a:cubicBezTo>
                  <a:pt x="253" y="1018"/>
                  <a:pt x="279" y="985"/>
                  <a:pt x="318" y="987"/>
                </a:cubicBezTo>
                <a:cubicBezTo>
                  <a:pt x="354" y="986"/>
                  <a:pt x="382" y="1016"/>
                  <a:pt x="382" y="1051"/>
                </a:cubicBezTo>
                <a:cubicBezTo>
                  <a:pt x="382" y="1085"/>
                  <a:pt x="354" y="1117"/>
                  <a:pt x="316" y="1115"/>
                </a:cubicBezTo>
                <a:cubicBezTo>
                  <a:pt x="280" y="1114"/>
                  <a:pt x="254" y="1089"/>
                  <a:pt x="253" y="1052"/>
                </a:cubicBezTo>
                <a:moveTo>
                  <a:pt x="634" y="1305"/>
                </a:moveTo>
                <a:cubicBezTo>
                  <a:pt x="636" y="1344"/>
                  <a:pt x="604" y="1369"/>
                  <a:pt x="571" y="1369"/>
                </a:cubicBezTo>
                <a:cubicBezTo>
                  <a:pt x="533" y="1368"/>
                  <a:pt x="506" y="1342"/>
                  <a:pt x="507" y="1304"/>
                </a:cubicBezTo>
                <a:cubicBezTo>
                  <a:pt x="507" y="1268"/>
                  <a:pt x="533" y="1241"/>
                  <a:pt x="570" y="1240"/>
                </a:cubicBezTo>
                <a:cubicBezTo>
                  <a:pt x="604" y="1239"/>
                  <a:pt x="636" y="1266"/>
                  <a:pt x="634" y="1305"/>
                </a:cubicBezTo>
                <a:moveTo>
                  <a:pt x="253" y="798"/>
                </a:moveTo>
                <a:cubicBezTo>
                  <a:pt x="253" y="762"/>
                  <a:pt x="278" y="734"/>
                  <a:pt x="317" y="734"/>
                </a:cubicBezTo>
                <a:cubicBezTo>
                  <a:pt x="354" y="733"/>
                  <a:pt x="382" y="762"/>
                  <a:pt x="382" y="797"/>
                </a:cubicBezTo>
                <a:cubicBezTo>
                  <a:pt x="382" y="833"/>
                  <a:pt x="355" y="863"/>
                  <a:pt x="318" y="861"/>
                </a:cubicBezTo>
                <a:cubicBezTo>
                  <a:pt x="279" y="863"/>
                  <a:pt x="253" y="833"/>
                  <a:pt x="253" y="798"/>
                </a:cubicBezTo>
                <a:moveTo>
                  <a:pt x="888" y="800"/>
                </a:moveTo>
                <a:cubicBezTo>
                  <a:pt x="888" y="831"/>
                  <a:pt x="861" y="865"/>
                  <a:pt x="823" y="861"/>
                </a:cubicBezTo>
                <a:cubicBezTo>
                  <a:pt x="793" y="865"/>
                  <a:pt x="757" y="834"/>
                  <a:pt x="760" y="794"/>
                </a:cubicBezTo>
                <a:cubicBezTo>
                  <a:pt x="762" y="761"/>
                  <a:pt x="788" y="733"/>
                  <a:pt x="825" y="733"/>
                </a:cubicBezTo>
                <a:cubicBezTo>
                  <a:pt x="858" y="733"/>
                  <a:pt x="889" y="762"/>
                  <a:pt x="888" y="800"/>
                </a:cubicBezTo>
                <a:moveTo>
                  <a:pt x="825" y="1240"/>
                </a:moveTo>
                <a:cubicBezTo>
                  <a:pt x="860" y="1241"/>
                  <a:pt x="888" y="1268"/>
                  <a:pt x="888" y="1305"/>
                </a:cubicBezTo>
                <a:cubicBezTo>
                  <a:pt x="887" y="1341"/>
                  <a:pt x="860" y="1369"/>
                  <a:pt x="824" y="1369"/>
                </a:cubicBezTo>
                <a:cubicBezTo>
                  <a:pt x="790" y="1369"/>
                  <a:pt x="758" y="1342"/>
                  <a:pt x="760" y="1301"/>
                </a:cubicBezTo>
                <a:cubicBezTo>
                  <a:pt x="762" y="1267"/>
                  <a:pt x="789" y="1240"/>
                  <a:pt x="825" y="1240"/>
                </a:cubicBezTo>
                <a:moveTo>
                  <a:pt x="506" y="797"/>
                </a:moveTo>
                <a:cubicBezTo>
                  <a:pt x="507" y="762"/>
                  <a:pt x="535" y="734"/>
                  <a:pt x="571" y="733"/>
                </a:cubicBezTo>
                <a:cubicBezTo>
                  <a:pt x="604" y="733"/>
                  <a:pt x="637" y="760"/>
                  <a:pt x="635" y="804"/>
                </a:cubicBezTo>
                <a:cubicBezTo>
                  <a:pt x="633" y="830"/>
                  <a:pt x="605" y="865"/>
                  <a:pt x="571" y="861"/>
                </a:cubicBezTo>
                <a:cubicBezTo>
                  <a:pt x="536" y="864"/>
                  <a:pt x="506" y="834"/>
                  <a:pt x="506" y="797"/>
                </a:cubicBezTo>
                <a:moveTo>
                  <a:pt x="508" y="307"/>
                </a:moveTo>
                <a:cubicBezTo>
                  <a:pt x="512" y="342"/>
                  <a:pt x="492" y="371"/>
                  <a:pt x="459" y="379"/>
                </a:cubicBezTo>
                <a:cubicBezTo>
                  <a:pt x="451" y="381"/>
                  <a:pt x="442" y="380"/>
                  <a:pt x="434" y="380"/>
                </a:cubicBezTo>
                <a:lnTo>
                  <a:pt x="381" y="380"/>
                </a:lnTo>
                <a:cubicBezTo>
                  <a:pt x="357" y="380"/>
                  <a:pt x="334" y="380"/>
                  <a:pt x="311" y="380"/>
                </a:cubicBezTo>
                <a:cubicBezTo>
                  <a:pt x="282" y="379"/>
                  <a:pt x="257" y="354"/>
                  <a:pt x="254" y="326"/>
                </a:cubicBezTo>
                <a:cubicBezTo>
                  <a:pt x="251" y="304"/>
                  <a:pt x="257" y="285"/>
                  <a:pt x="273" y="270"/>
                </a:cubicBezTo>
                <a:cubicBezTo>
                  <a:pt x="285" y="258"/>
                  <a:pt x="299" y="252"/>
                  <a:pt x="315" y="252"/>
                </a:cubicBezTo>
                <a:cubicBezTo>
                  <a:pt x="358" y="252"/>
                  <a:pt x="401" y="252"/>
                  <a:pt x="445" y="252"/>
                </a:cubicBezTo>
                <a:cubicBezTo>
                  <a:pt x="478" y="253"/>
                  <a:pt x="504" y="276"/>
                  <a:pt x="508" y="307"/>
                </a:cubicBezTo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194" name="Google Shape;1194;p35"/>
          <p:cNvSpPr/>
          <p:nvPr/>
        </p:nvSpPr>
        <p:spPr>
          <a:xfrm>
            <a:off x="8267121" y="2261247"/>
            <a:ext cx="621000" cy="621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1195" name="Google Shape;1195;p35"/>
          <p:cNvSpPr/>
          <p:nvPr/>
        </p:nvSpPr>
        <p:spPr>
          <a:xfrm>
            <a:off x="8350553" y="2344542"/>
            <a:ext cx="454136" cy="454412"/>
          </a:xfrm>
          <a:custGeom>
            <a:rect b="b" l="l" r="r" t="t"/>
            <a:pathLst>
              <a:path extrusionOk="0" h="1623" w="1622">
                <a:moveTo>
                  <a:pt x="1620" y="1545"/>
                </a:moveTo>
                <a:cubicBezTo>
                  <a:pt x="1615" y="1513"/>
                  <a:pt x="1585" y="1492"/>
                  <a:pt x="1553" y="1492"/>
                </a:cubicBezTo>
                <a:cubicBezTo>
                  <a:pt x="1534" y="1493"/>
                  <a:pt x="1515" y="1492"/>
                  <a:pt x="1495" y="1492"/>
                </a:cubicBezTo>
                <a:lnTo>
                  <a:pt x="1495" y="1480"/>
                </a:lnTo>
                <a:cubicBezTo>
                  <a:pt x="1495" y="1083"/>
                  <a:pt x="1495" y="687"/>
                  <a:pt x="1495" y="290"/>
                </a:cubicBezTo>
                <a:cubicBezTo>
                  <a:pt x="1495" y="277"/>
                  <a:pt x="1493" y="265"/>
                  <a:pt x="1491" y="252"/>
                </a:cubicBezTo>
                <a:cubicBezTo>
                  <a:pt x="1482" y="212"/>
                  <a:pt x="1462" y="177"/>
                  <a:pt x="1431" y="149"/>
                </a:cubicBezTo>
                <a:cubicBezTo>
                  <a:pt x="1396" y="119"/>
                  <a:pt x="1356" y="102"/>
                  <a:pt x="1310" y="101"/>
                </a:cubicBezTo>
                <a:cubicBezTo>
                  <a:pt x="1263" y="100"/>
                  <a:pt x="1216" y="101"/>
                  <a:pt x="1169" y="101"/>
                </a:cubicBezTo>
                <a:cubicBezTo>
                  <a:pt x="1158" y="102"/>
                  <a:pt x="1146" y="103"/>
                  <a:pt x="1136" y="105"/>
                </a:cubicBezTo>
                <a:cubicBezTo>
                  <a:pt x="1090" y="116"/>
                  <a:pt x="1053" y="139"/>
                  <a:pt x="1026" y="176"/>
                </a:cubicBezTo>
                <a:cubicBezTo>
                  <a:pt x="1002" y="208"/>
                  <a:pt x="988" y="243"/>
                  <a:pt x="988" y="283"/>
                </a:cubicBezTo>
                <a:lnTo>
                  <a:pt x="988" y="470"/>
                </a:lnTo>
                <a:lnTo>
                  <a:pt x="988" y="481"/>
                </a:lnTo>
                <a:lnTo>
                  <a:pt x="977" y="481"/>
                </a:lnTo>
                <a:cubicBezTo>
                  <a:pt x="917" y="481"/>
                  <a:pt x="857" y="480"/>
                  <a:pt x="797" y="481"/>
                </a:cubicBezTo>
                <a:cubicBezTo>
                  <a:pt x="785" y="481"/>
                  <a:pt x="773" y="482"/>
                  <a:pt x="762" y="484"/>
                </a:cubicBezTo>
                <a:cubicBezTo>
                  <a:pt x="711" y="493"/>
                  <a:pt x="671" y="520"/>
                  <a:pt x="641" y="562"/>
                </a:cubicBezTo>
                <a:cubicBezTo>
                  <a:pt x="619" y="594"/>
                  <a:pt x="608" y="630"/>
                  <a:pt x="608" y="670"/>
                </a:cubicBezTo>
                <a:cubicBezTo>
                  <a:pt x="609" y="730"/>
                  <a:pt x="608" y="790"/>
                  <a:pt x="608" y="850"/>
                </a:cubicBezTo>
                <a:lnTo>
                  <a:pt x="608" y="860"/>
                </a:lnTo>
                <a:lnTo>
                  <a:pt x="598" y="860"/>
                </a:lnTo>
                <a:cubicBezTo>
                  <a:pt x="545" y="860"/>
                  <a:pt x="492" y="861"/>
                  <a:pt x="440" y="860"/>
                </a:cubicBezTo>
                <a:cubicBezTo>
                  <a:pt x="411" y="860"/>
                  <a:pt x="385" y="867"/>
                  <a:pt x="360" y="879"/>
                </a:cubicBezTo>
                <a:cubicBezTo>
                  <a:pt x="334" y="891"/>
                  <a:pt x="313" y="909"/>
                  <a:pt x="295" y="931"/>
                </a:cubicBezTo>
                <a:cubicBezTo>
                  <a:pt x="269" y="964"/>
                  <a:pt x="254" y="1000"/>
                  <a:pt x="254" y="1041"/>
                </a:cubicBezTo>
                <a:cubicBezTo>
                  <a:pt x="253" y="1188"/>
                  <a:pt x="253" y="1335"/>
                  <a:pt x="253" y="1481"/>
                </a:cubicBezTo>
                <a:lnTo>
                  <a:pt x="253" y="1492"/>
                </a:lnTo>
                <a:cubicBezTo>
                  <a:pt x="231" y="1492"/>
                  <a:pt x="210" y="1492"/>
                  <a:pt x="189" y="1492"/>
                </a:cubicBezTo>
                <a:cubicBezTo>
                  <a:pt x="158" y="1493"/>
                  <a:pt x="129" y="1463"/>
                  <a:pt x="129" y="1432"/>
                </a:cubicBezTo>
                <a:cubicBezTo>
                  <a:pt x="129" y="1249"/>
                  <a:pt x="129" y="1066"/>
                  <a:pt x="129" y="884"/>
                </a:cubicBezTo>
                <a:cubicBezTo>
                  <a:pt x="129" y="612"/>
                  <a:pt x="129" y="340"/>
                  <a:pt x="129" y="69"/>
                </a:cubicBezTo>
                <a:cubicBezTo>
                  <a:pt x="129" y="58"/>
                  <a:pt x="127" y="47"/>
                  <a:pt x="123" y="37"/>
                </a:cubicBezTo>
                <a:cubicBezTo>
                  <a:pt x="114" y="17"/>
                  <a:pt x="98" y="6"/>
                  <a:pt x="78" y="0"/>
                </a:cubicBezTo>
                <a:lnTo>
                  <a:pt x="51" y="0"/>
                </a:lnTo>
                <a:cubicBezTo>
                  <a:pt x="38" y="5"/>
                  <a:pt x="26" y="10"/>
                  <a:pt x="17" y="20"/>
                </a:cubicBezTo>
                <a:cubicBezTo>
                  <a:pt x="9" y="30"/>
                  <a:pt x="2" y="41"/>
                  <a:pt x="1" y="54"/>
                </a:cubicBezTo>
                <a:cubicBezTo>
                  <a:pt x="1" y="55"/>
                  <a:pt x="0" y="56"/>
                  <a:pt x="0" y="57"/>
                </a:cubicBezTo>
                <a:lnTo>
                  <a:pt x="0" y="1442"/>
                </a:lnTo>
                <a:cubicBezTo>
                  <a:pt x="1" y="1452"/>
                  <a:pt x="3" y="1462"/>
                  <a:pt x="5" y="1472"/>
                </a:cubicBezTo>
                <a:cubicBezTo>
                  <a:pt x="11" y="1500"/>
                  <a:pt x="23" y="1525"/>
                  <a:pt x="41" y="1548"/>
                </a:cubicBezTo>
                <a:cubicBezTo>
                  <a:pt x="59" y="1572"/>
                  <a:pt x="82" y="1590"/>
                  <a:pt x="110" y="1603"/>
                </a:cubicBezTo>
                <a:cubicBezTo>
                  <a:pt x="131" y="1613"/>
                  <a:pt x="153" y="1619"/>
                  <a:pt x="177" y="1620"/>
                </a:cubicBezTo>
                <a:cubicBezTo>
                  <a:pt x="179" y="1620"/>
                  <a:pt x="181" y="1621"/>
                  <a:pt x="182" y="1622"/>
                </a:cubicBezTo>
                <a:lnTo>
                  <a:pt x="1563" y="1622"/>
                </a:lnTo>
                <a:cubicBezTo>
                  <a:pt x="1572" y="1618"/>
                  <a:pt x="1583" y="1615"/>
                  <a:pt x="1592" y="1611"/>
                </a:cubicBezTo>
                <a:cubicBezTo>
                  <a:pt x="1607" y="1602"/>
                  <a:pt x="1616" y="1588"/>
                  <a:pt x="1620" y="1570"/>
                </a:cubicBezTo>
                <a:cubicBezTo>
                  <a:pt x="1620" y="1569"/>
                  <a:pt x="1621" y="1569"/>
                  <a:pt x="1621" y="1568"/>
                </a:cubicBezTo>
                <a:lnTo>
                  <a:pt x="1621" y="1545"/>
                </a:lnTo>
                <a:cubicBezTo>
                  <a:pt x="1620" y="1545"/>
                  <a:pt x="1620" y="1545"/>
                  <a:pt x="1620" y="1545"/>
                </a:cubicBezTo>
                <a:moveTo>
                  <a:pt x="1365" y="1492"/>
                </a:moveTo>
                <a:lnTo>
                  <a:pt x="381" y="1492"/>
                </a:lnTo>
                <a:lnTo>
                  <a:pt x="381" y="1482"/>
                </a:lnTo>
                <a:lnTo>
                  <a:pt x="381" y="1053"/>
                </a:lnTo>
                <a:cubicBezTo>
                  <a:pt x="381" y="1018"/>
                  <a:pt x="409" y="989"/>
                  <a:pt x="445" y="989"/>
                </a:cubicBezTo>
                <a:cubicBezTo>
                  <a:pt x="521" y="989"/>
                  <a:pt x="596" y="988"/>
                  <a:pt x="672" y="989"/>
                </a:cubicBezTo>
                <a:cubicBezTo>
                  <a:pt x="700" y="989"/>
                  <a:pt x="728" y="968"/>
                  <a:pt x="734" y="940"/>
                </a:cubicBezTo>
                <a:cubicBezTo>
                  <a:pt x="735" y="934"/>
                  <a:pt x="735" y="928"/>
                  <a:pt x="735" y="922"/>
                </a:cubicBezTo>
                <a:cubicBezTo>
                  <a:pt x="736" y="838"/>
                  <a:pt x="735" y="755"/>
                  <a:pt x="735" y="671"/>
                </a:cubicBezTo>
                <a:cubicBezTo>
                  <a:pt x="735" y="642"/>
                  <a:pt x="758" y="615"/>
                  <a:pt x="787" y="611"/>
                </a:cubicBezTo>
                <a:cubicBezTo>
                  <a:pt x="794" y="610"/>
                  <a:pt x="801" y="609"/>
                  <a:pt x="808" y="609"/>
                </a:cubicBezTo>
                <a:cubicBezTo>
                  <a:pt x="889" y="609"/>
                  <a:pt x="971" y="609"/>
                  <a:pt x="1053" y="609"/>
                </a:cubicBezTo>
                <a:cubicBezTo>
                  <a:pt x="1081" y="609"/>
                  <a:pt x="1109" y="586"/>
                  <a:pt x="1113" y="557"/>
                </a:cubicBezTo>
                <a:cubicBezTo>
                  <a:pt x="1114" y="551"/>
                  <a:pt x="1115" y="544"/>
                  <a:pt x="1115" y="537"/>
                </a:cubicBezTo>
                <a:cubicBezTo>
                  <a:pt x="1115" y="455"/>
                  <a:pt x="1115" y="372"/>
                  <a:pt x="1115" y="290"/>
                </a:cubicBezTo>
                <a:cubicBezTo>
                  <a:pt x="1115" y="261"/>
                  <a:pt x="1138" y="235"/>
                  <a:pt x="1166" y="231"/>
                </a:cubicBezTo>
                <a:cubicBezTo>
                  <a:pt x="1182" y="229"/>
                  <a:pt x="1197" y="229"/>
                  <a:pt x="1213" y="229"/>
                </a:cubicBezTo>
                <a:cubicBezTo>
                  <a:pt x="1242" y="229"/>
                  <a:pt x="1271" y="229"/>
                  <a:pt x="1300" y="229"/>
                </a:cubicBezTo>
                <a:cubicBezTo>
                  <a:pt x="1332" y="230"/>
                  <a:pt x="1356" y="247"/>
                  <a:pt x="1364" y="279"/>
                </a:cubicBezTo>
                <a:cubicBezTo>
                  <a:pt x="1365" y="282"/>
                  <a:pt x="1365" y="285"/>
                  <a:pt x="1365" y="288"/>
                </a:cubicBezTo>
                <a:lnTo>
                  <a:pt x="1365" y="1482"/>
                </a:lnTo>
                <a:cubicBezTo>
                  <a:pt x="1365" y="1485"/>
                  <a:pt x="1365" y="1488"/>
                  <a:pt x="1365" y="1492"/>
                </a:cubicBezTo>
                <a:moveTo>
                  <a:pt x="1115" y="796"/>
                </a:moveTo>
                <a:cubicBezTo>
                  <a:pt x="1115" y="966"/>
                  <a:pt x="1116" y="1136"/>
                  <a:pt x="1115" y="1305"/>
                </a:cubicBezTo>
                <a:cubicBezTo>
                  <a:pt x="1115" y="1338"/>
                  <a:pt x="1092" y="1364"/>
                  <a:pt x="1059" y="1368"/>
                </a:cubicBezTo>
                <a:cubicBezTo>
                  <a:pt x="1026" y="1372"/>
                  <a:pt x="996" y="1352"/>
                  <a:pt x="988" y="1319"/>
                </a:cubicBezTo>
                <a:cubicBezTo>
                  <a:pt x="987" y="1316"/>
                  <a:pt x="988" y="1313"/>
                  <a:pt x="988" y="1310"/>
                </a:cubicBezTo>
                <a:lnTo>
                  <a:pt x="988" y="1051"/>
                </a:lnTo>
                <a:lnTo>
                  <a:pt x="988" y="793"/>
                </a:lnTo>
                <a:cubicBezTo>
                  <a:pt x="988" y="764"/>
                  <a:pt x="1012" y="738"/>
                  <a:pt x="1041" y="735"/>
                </a:cubicBezTo>
                <a:cubicBezTo>
                  <a:pt x="1074" y="730"/>
                  <a:pt x="1099" y="747"/>
                  <a:pt x="1109" y="771"/>
                </a:cubicBezTo>
                <a:cubicBezTo>
                  <a:pt x="1113" y="779"/>
                  <a:pt x="1115" y="788"/>
                  <a:pt x="1115" y="796"/>
                </a:cubicBezTo>
                <a:moveTo>
                  <a:pt x="736" y="1303"/>
                </a:moveTo>
                <a:cubicBezTo>
                  <a:pt x="736" y="1332"/>
                  <a:pt x="719" y="1353"/>
                  <a:pt x="699" y="1362"/>
                </a:cubicBezTo>
                <a:cubicBezTo>
                  <a:pt x="672" y="1375"/>
                  <a:pt x="644" y="1369"/>
                  <a:pt x="624" y="1348"/>
                </a:cubicBezTo>
                <a:cubicBezTo>
                  <a:pt x="614" y="1337"/>
                  <a:pt x="608" y="1323"/>
                  <a:pt x="608" y="1308"/>
                </a:cubicBezTo>
                <a:cubicBezTo>
                  <a:pt x="608" y="1285"/>
                  <a:pt x="608" y="1263"/>
                  <a:pt x="608" y="1241"/>
                </a:cubicBezTo>
                <a:cubicBezTo>
                  <a:pt x="608" y="1219"/>
                  <a:pt x="609" y="1197"/>
                  <a:pt x="608" y="1176"/>
                </a:cubicBezTo>
                <a:cubicBezTo>
                  <a:pt x="606" y="1146"/>
                  <a:pt x="632" y="1118"/>
                  <a:pt x="662" y="1114"/>
                </a:cubicBezTo>
                <a:cubicBezTo>
                  <a:pt x="700" y="1109"/>
                  <a:pt x="726" y="1134"/>
                  <a:pt x="733" y="1158"/>
                </a:cubicBezTo>
                <a:cubicBezTo>
                  <a:pt x="734" y="1164"/>
                  <a:pt x="736" y="1171"/>
                  <a:pt x="736" y="1177"/>
                </a:cubicBezTo>
                <a:cubicBezTo>
                  <a:pt x="736" y="1219"/>
                  <a:pt x="735" y="1261"/>
                  <a:pt x="736" y="1303"/>
                </a:cubicBezTo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196" name="Google Shape;1196;p35"/>
          <p:cNvSpPr txBox="1"/>
          <p:nvPr>
            <p:ph idx="4294967295" type="subTitle"/>
          </p:nvPr>
        </p:nvSpPr>
        <p:spPr>
          <a:xfrm>
            <a:off x="855850" y="1098013"/>
            <a:ext cx="1374600" cy="4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600"/>
              <a:t>Planejamento</a:t>
            </a:r>
            <a:endParaRPr b="1" i="1" sz="1600"/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7" name="Google Shape;1197;p35"/>
          <p:cNvSpPr txBox="1"/>
          <p:nvPr>
            <p:ph idx="4294967295" type="subTitle"/>
          </p:nvPr>
        </p:nvSpPr>
        <p:spPr>
          <a:xfrm>
            <a:off x="3311825" y="1065463"/>
            <a:ext cx="1374600" cy="4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600"/>
              <a:t>Prototipagem</a:t>
            </a:r>
            <a:endParaRPr b="1" i="1" sz="16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600"/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8" name="Google Shape;1198;p35"/>
          <p:cNvSpPr txBox="1"/>
          <p:nvPr>
            <p:ph idx="4294967295" type="subTitle"/>
          </p:nvPr>
        </p:nvSpPr>
        <p:spPr>
          <a:xfrm>
            <a:off x="855850" y="2604825"/>
            <a:ext cx="1584900" cy="4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600"/>
              <a:t>Desenvolvimento</a:t>
            </a:r>
            <a:endParaRPr b="1" i="1" sz="1600"/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9" name="Google Shape;1199;p35"/>
          <p:cNvSpPr txBox="1"/>
          <p:nvPr>
            <p:ph idx="4294967295" type="subTitle"/>
          </p:nvPr>
        </p:nvSpPr>
        <p:spPr>
          <a:xfrm>
            <a:off x="5775175" y="2604825"/>
            <a:ext cx="1734000" cy="4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600"/>
              <a:t>Análise de Dados</a:t>
            </a:r>
            <a:endParaRPr/>
          </a:p>
        </p:txBody>
      </p:sp>
      <p:sp>
        <p:nvSpPr>
          <p:cNvPr id="1200" name="Google Shape;1200;p35"/>
          <p:cNvSpPr txBox="1"/>
          <p:nvPr>
            <p:ph idx="4294967295" type="subTitle"/>
          </p:nvPr>
        </p:nvSpPr>
        <p:spPr>
          <a:xfrm>
            <a:off x="3350950" y="2604813"/>
            <a:ext cx="2016600" cy="4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600"/>
              <a:t>Coleta de Feedback</a:t>
            </a:r>
            <a:endParaRPr/>
          </a:p>
        </p:txBody>
      </p:sp>
      <p:sp>
        <p:nvSpPr>
          <p:cNvPr id="1201" name="Google Shape;1201;p35"/>
          <p:cNvSpPr txBox="1"/>
          <p:nvPr>
            <p:ph idx="4294967295" type="subTitle"/>
          </p:nvPr>
        </p:nvSpPr>
        <p:spPr>
          <a:xfrm>
            <a:off x="5652500" y="1065475"/>
            <a:ext cx="2242500" cy="4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600"/>
              <a:t>Avaliação da Efetividade</a:t>
            </a:r>
            <a:endParaRPr b="1" i="1" sz="16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600"/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2" name="Google Shape;1202;p35"/>
          <p:cNvSpPr txBox="1"/>
          <p:nvPr>
            <p:ph idx="3" type="subTitle"/>
          </p:nvPr>
        </p:nvSpPr>
        <p:spPr>
          <a:xfrm>
            <a:off x="855850" y="1473650"/>
            <a:ext cx="1855500" cy="66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Definição das principais funcionalidades.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203" name="Google Shape;1203;p35"/>
          <p:cNvSpPr txBox="1"/>
          <p:nvPr>
            <p:ph idx="3" type="subTitle"/>
          </p:nvPr>
        </p:nvSpPr>
        <p:spPr>
          <a:xfrm>
            <a:off x="3311825" y="1444925"/>
            <a:ext cx="1855500" cy="8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Criação de protótipo com ferramentas como Figma ou Adobe XD.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204" name="Google Shape;1204;p35"/>
          <p:cNvSpPr txBox="1"/>
          <p:nvPr>
            <p:ph idx="3" type="subTitle"/>
          </p:nvPr>
        </p:nvSpPr>
        <p:spPr>
          <a:xfrm>
            <a:off x="5722150" y="1444925"/>
            <a:ext cx="1734000" cy="8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Implementação com integração à API’s da Nota Fiscal Paulista.</a:t>
            </a:r>
            <a:endParaRPr/>
          </a:p>
        </p:txBody>
      </p:sp>
      <p:sp>
        <p:nvSpPr>
          <p:cNvPr id="1205" name="Google Shape;1205;p35"/>
          <p:cNvSpPr txBox="1"/>
          <p:nvPr>
            <p:ph idx="3" type="subTitle"/>
          </p:nvPr>
        </p:nvSpPr>
        <p:spPr>
          <a:xfrm>
            <a:off x="855850" y="3005625"/>
            <a:ext cx="2168400" cy="66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Aplicação de questionários e entrevistas com usuários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206" name="Google Shape;1206;p35"/>
          <p:cNvSpPr txBox="1"/>
          <p:nvPr>
            <p:ph idx="3" type="subTitle"/>
          </p:nvPr>
        </p:nvSpPr>
        <p:spPr>
          <a:xfrm>
            <a:off x="3379350" y="2966500"/>
            <a:ext cx="2168400" cy="107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Estudo dos dados coletados para identificar melhorias no app.</a:t>
            </a:r>
            <a:endParaRPr/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207" name="Google Shape;1207;p35"/>
          <p:cNvSpPr txBox="1"/>
          <p:nvPr>
            <p:ph idx="3" type="subTitle"/>
          </p:nvPr>
        </p:nvSpPr>
        <p:spPr>
          <a:xfrm>
            <a:off x="5775175" y="2966500"/>
            <a:ext cx="2168400" cy="107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Verificação do impacto do app antes e depois do uso.</a:t>
            </a:r>
            <a:endParaRPr/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1" name="Shape 1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2" name="Google Shape;1212;p36"/>
          <p:cNvSpPr/>
          <p:nvPr/>
        </p:nvSpPr>
        <p:spPr>
          <a:xfrm>
            <a:off x="5484263" y="4286251"/>
            <a:ext cx="252300" cy="252300"/>
          </a:xfrm>
          <a:prstGeom prst="mathPlus">
            <a:avLst>
              <a:gd fmla="val 10407" name="adj1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13" name="Google Shape;1213;p36"/>
          <p:cNvSpPr txBox="1"/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Resultados esperados</a:t>
            </a:r>
            <a:endParaRPr/>
          </a:p>
        </p:txBody>
      </p:sp>
      <p:sp>
        <p:nvSpPr>
          <p:cNvPr id="1214" name="Google Shape;1214;p36"/>
          <p:cNvSpPr txBox="1"/>
          <p:nvPr>
            <p:ph idx="1" type="subTitle"/>
          </p:nvPr>
        </p:nvSpPr>
        <p:spPr>
          <a:xfrm>
            <a:off x="491825" y="1099788"/>
            <a:ext cx="7467300" cy="310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Desenvolvimento de um aplicativo funcional para digitalização de notas fiscais e repasse de créditos.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Aumento nas doações por meio da Nota Fiscal Paulista.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Maior engajamento social com a prática da cidadania fiscal.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Facilidade no processo de doação, promovendo inclusão digital.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Mais visibilidade para instituições de caridade cadastradas.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Modelo replicável para outros estados e programas sociais.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5" name="Google Shape;1215;p36"/>
          <p:cNvSpPr/>
          <p:nvPr/>
        </p:nvSpPr>
        <p:spPr>
          <a:xfrm>
            <a:off x="831012" y="4367566"/>
            <a:ext cx="416221" cy="384759"/>
          </a:xfrm>
          <a:custGeom>
            <a:rect b="b" l="l" r="r" t="t"/>
            <a:pathLst>
              <a:path extrusionOk="0" h="269" w="291">
                <a:moveTo>
                  <a:pt x="0" y="0"/>
                </a:moveTo>
                <a:lnTo>
                  <a:pt x="290" y="0"/>
                </a:lnTo>
                <a:lnTo>
                  <a:pt x="290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6" name="Google Shape;1216;p36"/>
          <p:cNvSpPr/>
          <p:nvPr/>
        </p:nvSpPr>
        <p:spPr>
          <a:xfrm>
            <a:off x="1245803" y="4367566"/>
            <a:ext cx="417651" cy="384759"/>
          </a:xfrm>
          <a:custGeom>
            <a:rect b="b" l="l" r="r" t="t"/>
            <a:pathLst>
              <a:path extrusionOk="0" h="269" w="292">
                <a:moveTo>
                  <a:pt x="0" y="0"/>
                </a:moveTo>
                <a:lnTo>
                  <a:pt x="291" y="0"/>
                </a:lnTo>
                <a:lnTo>
                  <a:pt x="291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7" name="Google Shape;1217;p36"/>
          <p:cNvSpPr/>
          <p:nvPr/>
        </p:nvSpPr>
        <p:spPr>
          <a:xfrm>
            <a:off x="1662024" y="4367566"/>
            <a:ext cx="416221" cy="384759"/>
          </a:xfrm>
          <a:custGeom>
            <a:rect b="b" l="l" r="r" t="t"/>
            <a:pathLst>
              <a:path extrusionOk="0" h="269" w="291">
                <a:moveTo>
                  <a:pt x="0" y="0"/>
                </a:moveTo>
                <a:lnTo>
                  <a:pt x="290" y="0"/>
                </a:lnTo>
                <a:lnTo>
                  <a:pt x="290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8" name="Google Shape;1218;p36"/>
          <p:cNvSpPr/>
          <p:nvPr/>
        </p:nvSpPr>
        <p:spPr>
          <a:xfrm>
            <a:off x="2076814" y="4367566"/>
            <a:ext cx="417651" cy="384759"/>
          </a:xfrm>
          <a:custGeom>
            <a:rect b="b" l="l" r="r" t="t"/>
            <a:pathLst>
              <a:path extrusionOk="0" h="269" w="292">
                <a:moveTo>
                  <a:pt x="0" y="0"/>
                </a:moveTo>
                <a:lnTo>
                  <a:pt x="291" y="0"/>
                </a:lnTo>
                <a:lnTo>
                  <a:pt x="291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9" name="Google Shape;1219;p36"/>
          <p:cNvSpPr/>
          <p:nvPr/>
        </p:nvSpPr>
        <p:spPr>
          <a:xfrm>
            <a:off x="2493036" y="4367566"/>
            <a:ext cx="416221" cy="384759"/>
          </a:xfrm>
          <a:custGeom>
            <a:rect b="b" l="l" r="r" t="t"/>
            <a:pathLst>
              <a:path extrusionOk="0" h="269" w="291">
                <a:moveTo>
                  <a:pt x="0" y="0"/>
                </a:moveTo>
                <a:lnTo>
                  <a:pt x="290" y="0"/>
                </a:lnTo>
                <a:lnTo>
                  <a:pt x="290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0" name="Google Shape;1220;p36"/>
          <p:cNvSpPr/>
          <p:nvPr/>
        </p:nvSpPr>
        <p:spPr>
          <a:xfrm>
            <a:off x="2907826" y="4367566"/>
            <a:ext cx="417651" cy="384759"/>
          </a:xfrm>
          <a:custGeom>
            <a:rect b="b" l="l" r="r" t="t"/>
            <a:pathLst>
              <a:path extrusionOk="0" h="269" w="292">
                <a:moveTo>
                  <a:pt x="0" y="0"/>
                </a:moveTo>
                <a:lnTo>
                  <a:pt x="291" y="0"/>
                </a:lnTo>
                <a:lnTo>
                  <a:pt x="291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1" name="Google Shape;1221;p36"/>
          <p:cNvSpPr/>
          <p:nvPr/>
        </p:nvSpPr>
        <p:spPr>
          <a:xfrm>
            <a:off x="3324047" y="4367566"/>
            <a:ext cx="417651" cy="384759"/>
          </a:xfrm>
          <a:custGeom>
            <a:rect b="b" l="l" r="r" t="t"/>
            <a:pathLst>
              <a:path extrusionOk="0" h="269" w="292">
                <a:moveTo>
                  <a:pt x="0" y="0"/>
                </a:moveTo>
                <a:lnTo>
                  <a:pt x="291" y="0"/>
                </a:lnTo>
                <a:lnTo>
                  <a:pt x="291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2" name="Google Shape;1222;p36"/>
          <p:cNvSpPr/>
          <p:nvPr/>
        </p:nvSpPr>
        <p:spPr>
          <a:xfrm>
            <a:off x="3740268" y="4367566"/>
            <a:ext cx="416221" cy="384759"/>
          </a:xfrm>
          <a:custGeom>
            <a:rect b="b" l="l" r="r" t="t"/>
            <a:pathLst>
              <a:path extrusionOk="0" h="269" w="291">
                <a:moveTo>
                  <a:pt x="0" y="0"/>
                </a:moveTo>
                <a:lnTo>
                  <a:pt x="290" y="0"/>
                </a:lnTo>
                <a:lnTo>
                  <a:pt x="290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3" name="Google Shape;1223;p36"/>
          <p:cNvSpPr/>
          <p:nvPr/>
        </p:nvSpPr>
        <p:spPr>
          <a:xfrm>
            <a:off x="4155059" y="4367566"/>
            <a:ext cx="417651" cy="384759"/>
          </a:xfrm>
          <a:custGeom>
            <a:rect b="b" l="l" r="r" t="t"/>
            <a:pathLst>
              <a:path extrusionOk="0" h="269" w="292">
                <a:moveTo>
                  <a:pt x="0" y="0"/>
                </a:moveTo>
                <a:lnTo>
                  <a:pt x="291" y="0"/>
                </a:lnTo>
                <a:lnTo>
                  <a:pt x="291" y="268"/>
                </a:lnTo>
                <a:lnTo>
                  <a:pt x="0" y="268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7" name="Shape 1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" name="Google Shape;1228;p3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Considerações Finais</a:t>
            </a:r>
            <a:endParaRPr sz="3000"/>
          </a:p>
        </p:txBody>
      </p:sp>
      <p:sp>
        <p:nvSpPr>
          <p:cNvPr id="1229" name="Google Shape;1229;p37"/>
          <p:cNvSpPr txBox="1"/>
          <p:nvPr>
            <p:ph idx="4294967295" type="subTitle"/>
          </p:nvPr>
        </p:nvSpPr>
        <p:spPr>
          <a:xfrm>
            <a:off x="530950" y="1017725"/>
            <a:ext cx="7467300" cy="3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O projeto está em fase de estruturação e planejamento.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Já foram definidos os objetivos, funcionalidades e metodologia de desenvolvimento do aplicativo.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 principal dificuldade até o momento tem sido o entendimento técnico sobre a integração com a API da Nota Fiscal Paulista.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Os resultados esperados indicam um forte potencial de impacto social, incentivando a solidariedade e o uso consciente dos créditos fiscais.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O próximo passo será o desenvolvimento do protótipo e a aplicação de testes com usuários para validação da proposta.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dvanced Topics in Mathematical Logic - Doctor of Philosophy (Ph.D.) in Mathematics by Slidesgo">
  <a:themeElements>
    <a:clrScheme name="Simple Light">
      <a:dk1>
        <a:srgbClr val="274B6D"/>
      </a:dk1>
      <a:lt1>
        <a:srgbClr val="F3F3F3"/>
      </a:lt1>
      <a:dk2>
        <a:srgbClr val="5E85AA"/>
      </a:dk2>
      <a:lt2>
        <a:srgbClr val="A6C3E0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