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7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4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2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4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8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5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8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8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3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9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3252BBB7-CEC6-C59A-567B-E2E86D37A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7" r="15256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8668F7A-AF40-B897-27B6-A38DDA190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" y="440713"/>
            <a:ext cx="3447287" cy="112636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Set UP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21A1D-10C0-2A62-687A-11B244D2391D}"/>
              </a:ext>
            </a:extLst>
          </p:cNvPr>
          <p:cNvSpPr txBox="1"/>
          <p:nvPr/>
        </p:nvSpPr>
        <p:spPr>
          <a:xfrm>
            <a:off x="690356" y="1407615"/>
            <a:ext cx="353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 demonstrated prowess in configuring and establishing communication across multiple network sites and subnets.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8497-BFF4-D33E-375A-7B6D6AD07ECC}"/>
              </a:ext>
            </a:extLst>
          </p:cNvPr>
          <p:cNvSpPr txBox="1"/>
          <p:nvPr/>
        </p:nvSpPr>
        <p:spPr>
          <a:xfrm>
            <a:off x="249414" y="3500449"/>
            <a:ext cx="3321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scenario whereby routers and accompanying devices such as PCs, Switches, Printers, etc. are isolated at different locations across a facility and inter-network integration as well as isolation is required is imagined and attained in this demonstration</a:t>
            </a:r>
          </a:p>
        </p:txBody>
      </p:sp>
    </p:spTree>
    <p:extLst>
      <p:ext uri="{BB962C8B-B14F-4D97-AF65-F5344CB8AC3E}">
        <p14:creationId xmlns:p14="http://schemas.microsoft.com/office/powerpoint/2010/main" val="54914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Avenir Next LT Pro</vt:lpstr>
      <vt:lpstr>Sitka Banner</vt:lpstr>
      <vt:lpstr>HeadlinesVTI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Belchi Eze</dc:creator>
  <cp:lastModifiedBy>Belchi Eze</cp:lastModifiedBy>
  <cp:revision>1</cp:revision>
  <dcterms:created xsi:type="dcterms:W3CDTF">2023-04-12T14:33:00Z</dcterms:created>
  <dcterms:modified xsi:type="dcterms:W3CDTF">2023-04-12T14:53:42Z</dcterms:modified>
</cp:coreProperties>
</file>