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5" r:id="rId5"/>
    <p:sldId id="257" r:id="rId6"/>
    <p:sldId id="266" r:id="rId7"/>
    <p:sldId id="264" r:id="rId8"/>
    <p:sldId id="262" r:id="rId9"/>
    <p:sldId id="267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quipo15" initials="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1" autoAdjust="0"/>
    <p:restoredTop sz="94660"/>
  </p:normalViewPr>
  <p:slideViewPr>
    <p:cSldViewPr snapToGrid="0">
      <p:cViewPr>
        <p:scale>
          <a:sx n="79" d="100"/>
          <a:sy n="79" d="100"/>
        </p:scale>
        <p:origin x="-19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B0F0"/>
                </a:solidFill>
              </a:ln>
              <a:effectLst/>
            </c:spPr>
          </c:marker>
          <c:cat>
            <c:strRef>
              <c:f>Hoja1!$A$2:$A$6</c:f>
              <c:strCache>
                <c:ptCount val="5"/>
                <c:pt idx="0">
                  <c:v>Inicio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15</c:v>
                </c:pt>
                <c:pt idx="1">
                  <c:v>11</c:v>
                </c:pt>
                <c:pt idx="2">
                  <c:v>7.5</c:v>
                </c:pt>
                <c:pt idx="3">
                  <c:v>3.75</c:v>
                </c:pt>
                <c:pt idx="4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Tareas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Hoja1!$A$2:$A$6</c:f>
              <c:strCache>
                <c:ptCount val="5"/>
                <c:pt idx="0">
                  <c:v>Inicio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</c:strCache>
            </c:strRef>
          </c:cat>
          <c:val>
            <c:numRef>
              <c:f>Hoja1!$C$2:$C$6</c:f>
              <c:numCache>
                <c:formatCode>General</c:formatCode>
                <c:ptCount val="5"/>
                <c:pt idx="0">
                  <c:v>15</c:v>
                </c:pt>
                <c:pt idx="1">
                  <c:v>25</c:v>
                </c:pt>
                <c:pt idx="2">
                  <c:v>14</c:v>
                </c:pt>
                <c:pt idx="3">
                  <c:v>26</c:v>
                </c:pt>
                <c:pt idx="4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810560"/>
        <c:axId val="123812480"/>
      </c:lineChart>
      <c:catAx>
        <c:axId val="12381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3812480"/>
        <c:crosses val="autoZero"/>
        <c:auto val="1"/>
        <c:lblAlgn val="ctr"/>
        <c:lblOffset val="100"/>
        <c:noMultiLvlLbl val="0"/>
      </c:catAx>
      <c:valAx>
        <c:axId val="12381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381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solidFill>
            <a:srgbClr val="C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336921619976074E-2"/>
          <c:y val="3.8753152186762341E-2"/>
          <c:w val="0.8973375209466663"/>
          <c:h val="0.64204191108253938"/>
        </c:manualLayout>
      </c:layout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Hoja1!$A$2:$A$8</c:f>
              <c:strCache>
                <c:ptCount val="7"/>
                <c:pt idx="0">
                  <c:v>inicio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  <c:pt idx="5">
                  <c:v>I5</c:v>
                </c:pt>
                <c:pt idx="6">
                  <c:v>I6: Bonus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25</c:v>
                </c:pt>
                <c:pt idx="1">
                  <c:v>20.5</c:v>
                </c:pt>
                <c:pt idx="2">
                  <c:v>16.399999999999999</c:v>
                </c:pt>
                <c:pt idx="3">
                  <c:v>12.3</c:v>
                </c:pt>
                <c:pt idx="4">
                  <c:v>8.1999999999999993</c:v>
                </c:pt>
                <c:pt idx="5">
                  <c:v>4.0999999999999996</c:v>
                </c:pt>
                <c:pt idx="6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Tareas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Hoja1!$A$2:$A$8</c:f>
              <c:strCache>
                <c:ptCount val="7"/>
                <c:pt idx="0">
                  <c:v>inicio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  <c:pt idx="5">
                  <c:v>I5</c:v>
                </c:pt>
                <c:pt idx="6">
                  <c:v>I6: Bonus</c:v>
                </c:pt>
              </c:strCache>
            </c:strRef>
          </c:cat>
          <c:val>
            <c:numRef>
              <c:f>Hoja1!$C$2:$C$8</c:f>
              <c:numCache>
                <c:formatCode>General</c:formatCode>
                <c:ptCount val="7"/>
                <c:pt idx="0">
                  <c:v>25</c:v>
                </c:pt>
                <c:pt idx="1">
                  <c:v>23</c:v>
                </c:pt>
                <c:pt idx="2">
                  <c:v>20</c:v>
                </c:pt>
                <c:pt idx="3">
                  <c:v>15</c:v>
                </c:pt>
                <c:pt idx="4">
                  <c:v>14</c:v>
                </c:pt>
                <c:pt idx="5">
                  <c:v>12</c:v>
                </c:pt>
                <c:pt idx="6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841152"/>
        <c:axId val="123847424"/>
      </c:lineChart>
      <c:catAx>
        <c:axId val="12384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3847424"/>
        <c:crosses val="autoZero"/>
        <c:auto val="1"/>
        <c:lblAlgn val="ctr"/>
        <c:lblOffset val="100"/>
        <c:noMultiLvlLbl val="0"/>
      </c:catAx>
      <c:valAx>
        <c:axId val="12384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384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solidFill>
            <a:srgbClr val="C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Hoja1!$A$2:$A$7</c:f>
              <c:strCache>
                <c:ptCount val="6"/>
                <c:pt idx="0">
                  <c:v>Inicio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  <c:pt idx="5">
                  <c:v>I5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25</c:v>
                </c:pt>
                <c:pt idx="1">
                  <c:v>20</c:v>
                </c:pt>
                <c:pt idx="2">
                  <c:v>15</c:v>
                </c:pt>
                <c:pt idx="3">
                  <c:v>10</c:v>
                </c:pt>
                <c:pt idx="4">
                  <c:v>5</c:v>
                </c:pt>
                <c:pt idx="5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Tareas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Hoja1!$A$2:$A$7</c:f>
              <c:strCache>
                <c:ptCount val="6"/>
                <c:pt idx="0">
                  <c:v>Inicio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  <c:pt idx="5">
                  <c:v>I5</c:v>
                </c:pt>
              </c:strCache>
            </c:strRef>
          </c:cat>
          <c:val>
            <c:numRef>
              <c:f>Hoja1!$C$2:$C$7</c:f>
              <c:numCache>
                <c:formatCode>General</c:formatCode>
                <c:ptCount val="6"/>
                <c:pt idx="0">
                  <c:v>25</c:v>
                </c:pt>
                <c:pt idx="1">
                  <c:v>24</c:v>
                </c:pt>
                <c:pt idx="2">
                  <c:v>23</c:v>
                </c:pt>
                <c:pt idx="3">
                  <c:v>19</c:v>
                </c:pt>
                <c:pt idx="4">
                  <c:v>15</c:v>
                </c:pt>
                <c:pt idx="5">
                  <c:v>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859712"/>
        <c:axId val="123861632"/>
      </c:lineChart>
      <c:catAx>
        <c:axId val="12385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3861632"/>
        <c:crosses val="autoZero"/>
        <c:auto val="1"/>
        <c:lblAlgn val="ctr"/>
        <c:lblOffset val="100"/>
        <c:noMultiLvlLbl val="0"/>
      </c:catAx>
      <c:valAx>
        <c:axId val="12386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385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solidFill>
            <a:srgbClr val="FF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Hoja1!$A$2:$A$7</c:f>
              <c:strCache>
                <c:ptCount val="6"/>
                <c:pt idx="0">
                  <c:v>Inicio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  <c:pt idx="5">
                  <c:v>I5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25</c:v>
                </c:pt>
                <c:pt idx="1">
                  <c:v>20</c:v>
                </c:pt>
                <c:pt idx="2">
                  <c:v>15</c:v>
                </c:pt>
                <c:pt idx="3">
                  <c:v>10</c:v>
                </c:pt>
                <c:pt idx="4">
                  <c:v>5</c:v>
                </c:pt>
                <c:pt idx="5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Tareas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Hoja1!$A$2:$A$7</c:f>
              <c:strCache>
                <c:ptCount val="6"/>
                <c:pt idx="0">
                  <c:v>Inicio</c:v>
                </c:pt>
                <c:pt idx="1">
                  <c:v>I1</c:v>
                </c:pt>
                <c:pt idx="2">
                  <c:v>I2</c:v>
                </c:pt>
                <c:pt idx="3">
                  <c:v>I3</c:v>
                </c:pt>
                <c:pt idx="4">
                  <c:v>I4</c:v>
                </c:pt>
                <c:pt idx="5">
                  <c:v>I5</c:v>
                </c:pt>
              </c:strCache>
            </c:strRef>
          </c:cat>
          <c:val>
            <c:numRef>
              <c:f>Hoja1!$C$2:$C$7</c:f>
              <c:numCache>
                <c:formatCode>General</c:formatCode>
                <c:ptCount val="6"/>
                <c:pt idx="0">
                  <c:v>25</c:v>
                </c:pt>
                <c:pt idx="1">
                  <c:v>22</c:v>
                </c:pt>
                <c:pt idx="2">
                  <c:v>16</c:v>
                </c:pt>
                <c:pt idx="3">
                  <c:v>12</c:v>
                </c:pt>
                <c:pt idx="4">
                  <c:v>7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906688"/>
        <c:axId val="123921152"/>
      </c:lineChart>
      <c:catAx>
        <c:axId val="12390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3921152"/>
        <c:crosses val="autoZero"/>
        <c:auto val="1"/>
        <c:lblAlgn val="ctr"/>
        <c:lblOffset val="100"/>
        <c:noMultiLvlLbl val="0"/>
      </c:catAx>
      <c:valAx>
        <c:axId val="12392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390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solidFill>
            <a:srgbClr val="FF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4T19:12:16.70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975420-5F24-44CF-8B6F-5E517DBE95BD}" type="doc">
      <dgm:prSet loTypeId="urn:microsoft.com/office/officeart/2008/layout/VerticalCurvedList" loCatId="list" qsTypeId="urn:microsoft.com/office/officeart/2005/8/quickstyle/3d2" qsCatId="3D" csTypeId="urn:microsoft.com/office/officeart/2005/8/colors/accent5_4" csCatId="accent5" phldr="1"/>
      <dgm:spPr/>
      <dgm:t>
        <a:bodyPr/>
        <a:lstStyle/>
        <a:p>
          <a:endParaRPr lang="es-ES"/>
        </a:p>
      </dgm:t>
    </dgm:pt>
    <dgm:pt modelId="{EDCC6B1F-AF5F-4D58-B9EB-2D6965AE7910}">
      <dgm:prSet phldrT="[Texto]"/>
      <dgm:spPr/>
      <dgm:t>
        <a:bodyPr/>
        <a:lstStyle/>
        <a:p>
          <a:r>
            <a:rPr lang="es-ES" dirty="0" smtClean="0"/>
            <a:t>“Como </a:t>
          </a:r>
          <a:r>
            <a:rPr lang="es-ES" dirty="0" smtClean="0"/>
            <a:t>usuario me gustaría hacer </a:t>
          </a:r>
          <a:r>
            <a:rPr lang="es-ES" dirty="0" err="1" smtClean="0"/>
            <a:t>tests</a:t>
          </a:r>
          <a:r>
            <a:rPr lang="es-ES" dirty="0" smtClean="0"/>
            <a:t> que evaluaran mis diferentes  dimensiones psicológicas para conocerme mejor”.</a:t>
          </a:r>
          <a:endParaRPr lang="es-ES" dirty="0"/>
        </a:p>
      </dgm:t>
    </dgm:pt>
    <dgm:pt modelId="{14DD6413-B422-4118-81A3-5A3255DAE81B}" type="parTrans" cxnId="{C3328336-195D-46A7-9CCC-8E06E39A0CE7}">
      <dgm:prSet/>
      <dgm:spPr/>
      <dgm:t>
        <a:bodyPr/>
        <a:lstStyle/>
        <a:p>
          <a:endParaRPr lang="es-ES"/>
        </a:p>
      </dgm:t>
    </dgm:pt>
    <dgm:pt modelId="{A41D8A53-91EF-4D49-B890-0677AD3B8D1B}" type="sibTrans" cxnId="{C3328336-195D-46A7-9CCC-8E06E39A0CE7}">
      <dgm:prSet/>
      <dgm:spPr/>
      <dgm:t>
        <a:bodyPr/>
        <a:lstStyle/>
        <a:p>
          <a:endParaRPr lang="es-ES"/>
        </a:p>
      </dgm:t>
    </dgm:pt>
    <dgm:pt modelId="{2AD88BA3-FB0F-478C-9B9A-B5B04CC8CFD1}">
      <dgm:prSet phldrT="[Texto]"/>
      <dgm:spPr/>
      <dgm:t>
        <a:bodyPr/>
        <a:lstStyle/>
        <a:p>
          <a:r>
            <a:rPr lang="es-ES" dirty="0" smtClean="0"/>
            <a:t>“Como </a:t>
          </a:r>
          <a:r>
            <a:rPr lang="es-ES" dirty="0" smtClean="0"/>
            <a:t>usuario me gustaría realizar diferentes actividades para ejercitar mis puntos débiles”.</a:t>
          </a:r>
          <a:endParaRPr lang="es-ES" dirty="0"/>
        </a:p>
      </dgm:t>
    </dgm:pt>
    <dgm:pt modelId="{C86E4611-962E-4A74-A5F2-A010EF75BC78}" type="parTrans" cxnId="{6048227B-6002-46B9-B05D-F91453756E0D}">
      <dgm:prSet/>
      <dgm:spPr/>
      <dgm:t>
        <a:bodyPr/>
        <a:lstStyle/>
        <a:p>
          <a:endParaRPr lang="es-ES"/>
        </a:p>
      </dgm:t>
    </dgm:pt>
    <dgm:pt modelId="{450B0E6C-E3E9-406C-9AA0-7B1DA8774C23}" type="sibTrans" cxnId="{6048227B-6002-46B9-B05D-F91453756E0D}">
      <dgm:prSet/>
      <dgm:spPr/>
      <dgm:t>
        <a:bodyPr/>
        <a:lstStyle/>
        <a:p>
          <a:endParaRPr lang="es-ES"/>
        </a:p>
      </dgm:t>
    </dgm:pt>
    <dgm:pt modelId="{644D2431-E2DC-42BD-BD87-89A4A50CAB51}">
      <dgm:prSet phldrT="[Texto]"/>
      <dgm:spPr/>
      <dgm:t>
        <a:bodyPr/>
        <a:lstStyle/>
        <a:p>
          <a:r>
            <a:rPr lang="es-ES" dirty="0" smtClean="0"/>
            <a:t>“Como </a:t>
          </a:r>
          <a:r>
            <a:rPr lang="es-ES" dirty="0" smtClean="0"/>
            <a:t>usuario me gustaría ver mis progresos en la app para conocer mi trayectoria</a:t>
          </a:r>
          <a:r>
            <a:rPr lang="es-ES" b="1" dirty="0" smtClean="0"/>
            <a:t>”</a:t>
          </a:r>
          <a:r>
            <a:rPr lang="es-ES" dirty="0" smtClean="0"/>
            <a:t>.</a:t>
          </a:r>
          <a:endParaRPr lang="es-ES" dirty="0"/>
        </a:p>
      </dgm:t>
    </dgm:pt>
    <dgm:pt modelId="{9ADB9869-9254-44F8-A695-C0B7A810A3FD}" type="parTrans" cxnId="{E85DF589-BB64-4DE4-8415-0FE410FDD94B}">
      <dgm:prSet/>
      <dgm:spPr/>
      <dgm:t>
        <a:bodyPr/>
        <a:lstStyle/>
        <a:p>
          <a:endParaRPr lang="es-ES"/>
        </a:p>
      </dgm:t>
    </dgm:pt>
    <dgm:pt modelId="{43DA4DE5-6F64-48E8-95CE-CDB2DC5D40A2}" type="sibTrans" cxnId="{E85DF589-BB64-4DE4-8415-0FE410FDD94B}">
      <dgm:prSet/>
      <dgm:spPr/>
      <dgm:t>
        <a:bodyPr/>
        <a:lstStyle/>
        <a:p>
          <a:endParaRPr lang="es-ES"/>
        </a:p>
      </dgm:t>
    </dgm:pt>
    <dgm:pt modelId="{4ED3E9BE-8D58-42E8-8841-522F655F6E07}" type="pres">
      <dgm:prSet presAssocID="{EA975420-5F24-44CF-8B6F-5E517DBE95B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5F6C02F1-7C2B-4ACD-AA73-D1EF13584BC0}" type="pres">
      <dgm:prSet presAssocID="{EA975420-5F24-44CF-8B6F-5E517DBE95BD}" presName="Name1" presStyleCnt="0"/>
      <dgm:spPr/>
    </dgm:pt>
    <dgm:pt modelId="{F9644310-B4B4-464A-B516-67F63CBDAA03}" type="pres">
      <dgm:prSet presAssocID="{EA975420-5F24-44CF-8B6F-5E517DBE95BD}" presName="cycle" presStyleCnt="0"/>
      <dgm:spPr/>
    </dgm:pt>
    <dgm:pt modelId="{91E7685F-3DC3-4264-8301-8292F52BFE55}" type="pres">
      <dgm:prSet presAssocID="{EA975420-5F24-44CF-8B6F-5E517DBE95BD}" presName="srcNode" presStyleLbl="node1" presStyleIdx="0" presStyleCnt="3"/>
      <dgm:spPr/>
    </dgm:pt>
    <dgm:pt modelId="{48513C7C-D43D-4C6C-BDBD-CE07C6873AF3}" type="pres">
      <dgm:prSet presAssocID="{EA975420-5F24-44CF-8B6F-5E517DBE95BD}" presName="conn" presStyleLbl="parChTrans1D2" presStyleIdx="0" presStyleCnt="1"/>
      <dgm:spPr/>
      <dgm:t>
        <a:bodyPr/>
        <a:lstStyle/>
        <a:p>
          <a:endParaRPr lang="es-ES"/>
        </a:p>
      </dgm:t>
    </dgm:pt>
    <dgm:pt modelId="{74147135-4430-44EB-9E6B-5AD9C317CDE0}" type="pres">
      <dgm:prSet presAssocID="{EA975420-5F24-44CF-8B6F-5E517DBE95BD}" presName="extraNode" presStyleLbl="node1" presStyleIdx="0" presStyleCnt="3"/>
      <dgm:spPr/>
    </dgm:pt>
    <dgm:pt modelId="{CD50BCBE-D3C5-496C-AC01-798BE43C3BEC}" type="pres">
      <dgm:prSet presAssocID="{EA975420-5F24-44CF-8B6F-5E517DBE95BD}" presName="dstNode" presStyleLbl="node1" presStyleIdx="0" presStyleCnt="3"/>
      <dgm:spPr/>
    </dgm:pt>
    <dgm:pt modelId="{C24D862B-59C6-4E02-98F5-48185EF9C589}" type="pres">
      <dgm:prSet presAssocID="{EDCC6B1F-AF5F-4D58-B9EB-2D6965AE7910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8DA767-F1EC-4EC6-ACD2-F621EAA1756B}" type="pres">
      <dgm:prSet presAssocID="{EDCC6B1F-AF5F-4D58-B9EB-2D6965AE7910}" presName="accent_1" presStyleCnt="0"/>
      <dgm:spPr/>
    </dgm:pt>
    <dgm:pt modelId="{545609B3-2E74-4D12-9A9E-32D1CD2988FE}" type="pres">
      <dgm:prSet presAssocID="{EDCC6B1F-AF5F-4D58-B9EB-2D6965AE7910}" presName="accentRepeatNode" presStyleLbl="solidFgAcc1" presStyleIdx="0" presStyleCnt="3"/>
      <dgm:spPr/>
    </dgm:pt>
    <dgm:pt modelId="{A101D4A7-7015-45D5-B369-983C19CDE428}" type="pres">
      <dgm:prSet presAssocID="{2AD88BA3-FB0F-478C-9B9A-B5B04CC8CFD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81150F6-739B-45D0-B400-42302DFB4D6D}" type="pres">
      <dgm:prSet presAssocID="{2AD88BA3-FB0F-478C-9B9A-B5B04CC8CFD1}" presName="accent_2" presStyleCnt="0"/>
      <dgm:spPr/>
    </dgm:pt>
    <dgm:pt modelId="{4D4FA4CA-CC03-4466-A985-92DC0B1467A5}" type="pres">
      <dgm:prSet presAssocID="{2AD88BA3-FB0F-478C-9B9A-B5B04CC8CFD1}" presName="accentRepeatNode" presStyleLbl="solidFgAcc1" presStyleIdx="1" presStyleCnt="3"/>
      <dgm:spPr/>
    </dgm:pt>
    <dgm:pt modelId="{ABFBBB5F-8A54-46B9-A28A-8315CB997951}" type="pres">
      <dgm:prSet presAssocID="{644D2431-E2DC-42BD-BD87-89A4A50CAB5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B9D62E-A5BB-473C-8FE3-F5F39D8BF1A5}" type="pres">
      <dgm:prSet presAssocID="{644D2431-E2DC-42BD-BD87-89A4A50CAB51}" presName="accent_3" presStyleCnt="0"/>
      <dgm:spPr/>
    </dgm:pt>
    <dgm:pt modelId="{4FA281EF-92A3-4805-A56A-5CF329589368}" type="pres">
      <dgm:prSet presAssocID="{644D2431-E2DC-42BD-BD87-89A4A50CAB51}" presName="accentRepeatNode" presStyleLbl="solidFgAcc1" presStyleIdx="2" presStyleCnt="3"/>
      <dgm:spPr/>
    </dgm:pt>
  </dgm:ptLst>
  <dgm:cxnLst>
    <dgm:cxn modelId="{E85DF589-BB64-4DE4-8415-0FE410FDD94B}" srcId="{EA975420-5F24-44CF-8B6F-5E517DBE95BD}" destId="{644D2431-E2DC-42BD-BD87-89A4A50CAB51}" srcOrd="2" destOrd="0" parTransId="{9ADB9869-9254-44F8-A695-C0B7A810A3FD}" sibTransId="{43DA4DE5-6F64-48E8-95CE-CDB2DC5D40A2}"/>
    <dgm:cxn modelId="{C3328336-195D-46A7-9CCC-8E06E39A0CE7}" srcId="{EA975420-5F24-44CF-8B6F-5E517DBE95BD}" destId="{EDCC6B1F-AF5F-4D58-B9EB-2D6965AE7910}" srcOrd="0" destOrd="0" parTransId="{14DD6413-B422-4118-81A3-5A3255DAE81B}" sibTransId="{A41D8A53-91EF-4D49-B890-0677AD3B8D1B}"/>
    <dgm:cxn modelId="{6048227B-6002-46B9-B05D-F91453756E0D}" srcId="{EA975420-5F24-44CF-8B6F-5E517DBE95BD}" destId="{2AD88BA3-FB0F-478C-9B9A-B5B04CC8CFD1}" srcOrd="1" destOrd="0" parTransId="{C86E4611-962E-4A74-A5F2-A010EF75BC78}" sibTransId="{450B0E6C-E3E9-406C-9AA0-7B1DA8774C23}"/>
    <dgm:cxn modelId="{2705A671-407E-43EB-A59A-223A978475AF}" type="presOf" srcId="{644D2431-E2DC-42BD-BD87-89A4A50CAB51}" destId="{ABFBBB5F-8A54-46B9-A28A-8315CB997951}" srcOrd="0" destOrd="0" presId="urn:microsoft.com/office/officeart/2008/layout/VerticalCurvedList"/>
    <dgm:cxn modelId="{88A45660-43FD-48AA-BEA5-3CCFAFD2DFE5}" type="presOf" srcId="{EA975420-5F24-44CF-8B6F-5E517DBE95BD}" destId="{4ED3E9BE-8D58-42E8-8841-522F655F6E07}" srcOrd="0" destOrd="0" presId="urn:microsoft.com/office/officeart/2008/layout/VerticalCurvedList"/>
    <dgm:cxn modelId="{96E569BD-DE63-4441-A52A-CEBFDEC8E04C}" type="presOf" srcId="{2AD88BA3-FB0F-478C-9B9A-B5B04CC8CFD1}" destId="{A101D4A7-7015-45D5-B369-983C19CDE428}" srcOrd="0" destOrd="0" presId="urn:microsoft.com/office/officeart/2008/layout/VerticalCurvedList"/>
    <dgm:cxn modelId="{6EA37ED3-9610-4DC4-A154-460AB54C979F}" type="presOf" srcId="{EDCC6B1F-AF5F-4D58-B9EB-2D6965AE7910}" destId="{C24D862B-59C6-4E02-98F5-48185EF9C589}" srcOrd="0" destOrd="0" presId="urn:microsoft.com/office/officeart/2008/layout/VerticalCurvedList"/>
    <dgm:cxn modelId="{8AD85E5C-9665-436A-A36F-013A0144F587}" type="presOf" srcId="{A41D8A53-91EF-4D49-B890-0677AD3B8D1B}" destId="{48513C7C-D43D-4C6C-BDBD-CE07C6873AF3}" srcOrd="0" destOrd="0" presId="urn:microsoft.com/office/officeart/2008/layout/VerticalCurvedList"/>
    <dgm:cxn modelId="{C6F14AFD-B5CF-4743-8363-B83D22FBE3DF}" type="presParOf" srcId="{4ED3E9BE-8D58-42E8-8841-522F655F6E07}" destId="{5F6C02F1-7C2B-4ACD-AA73-D1EF13584BC0}" srcOrd="0" destOrd="0" presId="urn:microsoft.com/office/officeart/2008/layout/VerticalCurvedList"/>
    <dgm:cxn modelId="{445DF495-8892-4254-ABDA-6E4B0D5B0B44}" type="presParOf" srcId="{5F6C02F1-7C2B-4ACD-AA73-D1EF13584BC0}" destId="{F9644310-B4B4-464A-B516-67F63CBDAA03}" srcOrd="0" destOrd="0" presId="urn:microsoft.com/office/officeart/2008/layout/VerticalCurvedList"/>
    <dgm:cxn modelId="{521390B3-1B6A-4550-BFAC-D42EA16264F0}" type="presParOf" srcId="{F9644310-B4B4-464A-B516-67F63CBDAA03}" destId="{91E7685F-3DC3-4264-8301-8292F52BFE55}" srcOrd="0" destOrd="0" presId="urn:microsoft.com/office/officeart/2008/layout/VerticalCurvedList"/>
    <dgm:cxn modelId="{1E72E7D8-C06E-4278-9A1F-FF4D741B5253}" type="presParOf" srcId="{F9644310-B4B4-464A-B516-67F63CBDAA03}" destId="{48513C7C-D43D-4C6C-BDBD-CE07C6873AF3}" srcOrd="1" destOrd="0" presId="urn:microsoft.com/office/officeart/2008/layout/VerticalCurvedList"/>
    <dgm:cxn modelId="{2D11C561-5E15-43AB-B656-F9B5B0AB5E4B}" type="presParOf" srcId="{F9644310-B4B4-464A-B516-67F63CBDAA03}" destId="{74147135-4430-44EB-9E6B-5AD9C317CDE0}" srcOrd="2" destOrd="0" presId="urn:microsoft.com/office/officeart/2008/layout/VerticalCurvedList"/>
    <dgm:cxn modelId="{00DB8247-EE16-4B27-87D6-75D93870AD6A}" type="presParOf" srcId="{F9644310-B4B4-464A-B516-67F63CBDAA03}" destId="{CD50BCBE-D3C5-496C-AC01-798BE43C3BEC}" srcOrd="3" destOrd="0" presId="urn:microsoft.com/office/officeart/2008/layout/VerticalCurvedList"/>
    <dgm:cxn modelId="{8B48E9E6-AA58-46B7-9817-F2A10726BE25}" type="presParOf" srcId="{5F6C02F1-7C2B-4ACD-AA73-D1EF13584BC0}" destId="{C24D862B-59C6-4E02-98F5-48185EF9C589}" srcOrd="1" destOrd="0" presId="urn:microsoft.com/office/officeart/2008/layout/VerticalCurvedList"/>
    <dgm:cxn modelId="{7E4A16F5-54D4-4A94-856A-7CFAC8540FDD}" type="presParOf" srcId="{5F6C02F1-7C2B-4ACD-AA73-D1EF13584BC0}" destId="{7A8DA767-F1EC-4EC6-ACD2-F621EAA1756B}" srcOrd="2" destOrd="0" presId="urn:microsoft.com/office/officeart/2008/layout/VerticalCurvedList"/>
    <dgm:cxn modelId="{1D68FBDB-EDF9-428D-8D0D-73CD1AE2FFFD}" type="presParOf" srcId="{7A8DA767-F1EC-4EC6-ACD2-F621EAA1756B}" destId="{545609B3-2E74-4D12-9A9E-32D1CD2988FE}" srcOrd="0" destOrd="0" presId="urn:microsoft.com/office/officeart/2008/layout/VerticalCurvedList"/>
    <dgm:cxn modelId="{4B7716E5-6581-426B-8024-6DE738BB9B21}" type="presParOf" srcId="{5F6C02F1-7C2B-4ACD-AA73-D1EF13584BC0}" destId="{A101D4A7-7015-45D5-B369-983C19CDE428}" srcOrd="3" destOrd="0" presId="urn:microsoft.com/office/officeart/2008/layout/VerticalCurvedList"/>
    <dgm:cxn modelId="{8C3E0143-FAE7-4849-B92C-97E9F97925FC}" type="presParOf" srcId="{5F6C02F1-7C2B-4ACD-AA73-D1EF13584BC0}" destId="{681150F6-739B-45D0-B400-42302DFB4D6D}" srcOrd="4" destOrd="0" presId="urn:microsoft.com/office/officeart/2008/layout/VerticalCurvedList"/>
    <dgm:cxn modelId="{E62A06D2-0492-4E7C-A565-5F822ACB7B34}" type="presParOf" srcId="{681150F6-739B-45D0-B400-42302DFB4D6D}" destId="{4D4FA4CA-CC03-4466-A985-92DC0B1467A5}" srcOrd="0" destOrd="0" presId="urn:microsoft.com/office/officeart/2008/layout/VerticalCurvedList"/>
    <dgm:cxn modelId="{F8CFB9ED-BBF7-441D-9F77-03A62175F7BF}" type="presParOf" srcId="{5F6C02F1-7C2B-4ACD-AA73-D1EF13584BC0}" destId="{ABFBBB5F-8A54-46B9-A28A-8315CB997951}" srcOrd="5" destOrd="0" presId="urn:microsoft.com/office/officeart/2008/layout/VerticalCurvedList"/>
    <dgm:cxn modelId="{3A049414-8866-44D6-A135-582EA0DFD712}" type="presParOf" srcId="{5F6C02F1-7C2B-4ACD-AA73-D1EF13584BC0}" destId="{B2B9D62E-A5BB-473C-8FE3-F5F39D8BF1A5}" srcOrd="6" destOrd="0" presId="urn:microsoft.com/office/officeart/2008/layout/VerticalCurvedList"/>
    <dgm:cxn modelId="{89C1AD7F-1A2A-441C-89EE-8C56207FE078}" type="presParOf" srcId="{B2B9D62E-A5BB-473C-8FE3-F5F39D8BF1A5}" destId="{4FA281EF-92A3-4805-A56A-5CF3295893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13C7C-D43D-4C6C-BDBD-CE07C6873AF3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D862B-59C6-4E02-98F5-48185EF9C589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“Como </a:t>
          </a:r>
          <a:r>
            <a:rPr lang="es-ES" sz="2300" kern="1200" dirty="0" smtClean="0"/>
            <a:t>usuario me gustaría hacer </a:t>
          </a:r>
          <a:r>
            <a:rPr lang="es-ES" sz="2300" kern="1200" dirty="0" err="1" smtClean="0"/>
            <a:t>tests</a:t>
          </a:r>
          <a:r>
            <a:rPr lang="es-ES" sz="2300" kern="1200" dirty="0" smtClean="0"/>
            <a:t> que evaluaran mis diferentes  dimensiones psicológicas para conocerme mejor”.</a:t>
          </a:r>
          <a:endParaRPr lang="es-ES" sz="2300" kern="1200" dirty="0"/>
        </a:p>
      </dsp:txBody>
      <dsp:txXfrm>
        <a:off x="752110" y="541866"/>
        <a:ext cx="7301111" cy="1083733"/>
      </dsp:txXfrm>
    </dsp:sp>
    <dsp:sp modelId="{545609B3-2E74-4D12-9A9E-32D1CD2988FE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01D4A7-7015-45D5-B369-983C19CDE428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“Como </a:t>
          </a:r>
          <a:r>
            <a:rPr lang="es-ES" sz="2300" kern="1200" dirty="0" smtClean="0"/>
            <a:t>usuario me gustaría realizar diferentes actividades para ejercitar mis puntos débiles”.</a:t>
          </a:r>
          <a:endParaRPr lang="es-ES" sz="2300" kern="1200" dirty="0"/>
        </a:p>
      </dsp:txBody>
      <dsp:txXfrm>
        <a:off x="1146048" y="2167466"/>
        <a:ext cx="6907174" cy="1083733"/>
      </dsp:txXfrm>
    </dsp:sp>
    <dsp:sp modelId="{4D4FA4CA-CC03-4466-A985-92DC0B1467A5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FBBB5F-8A54-46B9-A28A-8315CB997951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“Como </a:t>
          </a:r>
          <a:r>
            <a:rPr lang="es-ES" sz="2300" kern="1200" dirty="0" smtClean="0"/>
            <a:t>usuario me gustaría ver mis progresos en la app para conocer mi trayectoria</a:t>
          </a:r>
          <a:r>
            <a:rPr lang="es-ES" sz="2300" b="1" kern="1200" dirty="0" smtClean="0"/>
            <a:t>”</a:t>
          </a:r>
          <a:r>
            <a:rPr lang="es-ES" sz="2300" kern="1200" dirty="0" smtClean="0"/>
            <a:t>.</a:t>
          </a:r>
          <a:endParaRPr lang="es-ES" sz="2300" kern="1200" dirty="0"/>
        </a:p>
      </dsp:txBody>
      <dsp:txXfrm>
        <a:off x="752110" y="3793066"/>
        <a:ext cx="7301111" cy="1083733"/>
      </dsp:txXfrm>
    </dsp:sp>
    <dsp:sp modelId="{4FA281EF-92A3-4805-A56A-5CF329589368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D16-0436-4EF6-BA11-E0B627FF91C2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C6A-D9C6-4672-AAFC-7FCFC5315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28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D16-0436-4EF6-BA11-E0B627FF91C2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C6A-D9C6-4672-AAFC-7FCFC5315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65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D16-0436-4EF6-BA11-E0B627FF91C2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C6A-D9C6-4672-AAFC-7FCFC5315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98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D16-0436-4EF6-BA11-E0B627FF91C2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C6A-D9C6-4672-AAFC-7FCFC5315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64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D16-0436-4EF6-BA11-E0B627FF91C2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C6A-D9C6-4672-AAFC-7FCFC5315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08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D16-0436-4EF6-BA11-E0B627FF91C2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C6A-D9C6-4672-AAFC-7FCFC5315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71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D16-0436-4EF6-BA11-E0B627FF91C2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C6A-D9C6-4672-AAFC-7FCFC5315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33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D16-0436-4EF6-BA11-E0B627FF91C2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C6A-D9C6-4672-AAFC-7FCFC5315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95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D16-0436-4EF6-BA11-E0B627FF91C2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C6A-D9C6-4672-AAFC-7FCFC5315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48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D16-0436-4EF6-BA11-E0B627FF91C2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C6A-D9C6-4672-AAFC-7FCFC5315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29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ED16-0436-4EF6-BA11-E0B627FF91C2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5C6A-D9C6-4672-AAFC-7FCFC5315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33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6ED16-0436-4EF6-BA11-E0B627FF91C2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B5C6A-D9C6-4672-AAFC-7FCFC5315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32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5008" y="414556"/>
            <a:ext cx="10985060" cy="57671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39951" y="3157458"/>
            <a:ext cx="10179197" cy="2315765"/>
          </a:xfrm>
        </p:spPr>
        <p:txBody>
          <a:bodyPr>
            <a:noAutofit/>
          </a:bodyPr>
          <a:lstStyle/>
          <a:p>
            <a:pPr algn="l"/>
            <a:r>
              <a:rPr lang="es-ES" sz="15000" dirty="0" err="1" smtClean="0">
                <a:solidFill>
                  <a:srgbClr val="77C6E9"/>
                </a:solidFill>
                <a:latin typeface="Berlin Sans FB" panose="020E0602020502020306" pitchFamily="34" charset="0"/>
              </a:rPr>
              <a:t>Psico</a:t>
            </a:r>
            <a:r>
              <a:rPr lang="es-ES" sz="15000" dirty="0" smtClean="0">
                <a:solidFill>
                  <a:srgbClr val="77C6E9"/>
                </a:solidFill>
                <a:latin typeface="Berlin Sans FB" panose="020E0602020502020306" pitchFamily="34" charset="0"/>
              </a:rPr>
              <a:t/>
            </a:r>
            <a:br>
              <a:rPr lang="es-ES" sz="15000" dirty="0" smtClean="0">
                <a:solidFill>
                  <a:srgbClr val="77C6E9"/>
                </a:solidFill>
                <a:latin typeface="Berlin Sans FB" panose="020E0602020502020306" pitchFamily="34" charset="0"/>
              </a:rPr>
            </a:br>
            <a:r>
              <a:rPr lang="es-ES" sz="15000" dirty="0" err="1">
                <a:solidFill>
                  <a:srgbClr val="77C6E9"/>
                </a:solidFill>
                <a:latin typeface="Berlin Sans FB" panose="020E0602020502020306" pitchFamily="34" charset="0"/>
              </a:rPr>
              <a:t>C</a:t>
            </a:r>
            <a:r>
              <a:rPr lang="es-ES" sz="15000" dirty="0" err="1" smtClean="0">
                <a:solidFill>
                  <a:srgbClr val="77C6E9"/>
                </a:solidFill>
                <a:latin typeface="Berlin Sans FB" panose="020E0602020502020306" pitchFamily="34" charset="0"/>
              </a:rPr>
              <a:t>are</a:t>
            </a:r>
            <a:endParaRPr lang="es-ES" sz="15000" dirty="0">
              <a:solidFill>
                <a:srgbClr val="77C6E9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7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IDEA DEL PROYECTO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36003"/>
            <a:ext cx="9951720" cy="762830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Autocuidado en cuatro dimensiones psicológicas: ansiedad, ansiedad social, depresión y estrés.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1637" y="1698833"/>
            <a:ext cx="7643788" cy="515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79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7825795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EVOLUCIÓN : HISTORIAS DE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791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0073" y="1139825"/>
            <a:ext cx="10515600" cy="4351338"/>
          </a:xfrm>
        </p:spPr>
        <p:txBody>
          <a:bodyPr/>
          <a:lstStyle/>
          <a:p>
            <a:r>
              <a:rPr lang="es-ES_tradnl" dirty="0" smtClean="0"/>
              <a:t>Somos: Clara, Andrés, Sergio, José, María y Belén.</a:t>
            </a:r>
          </a:p>
          <a:p>
            <a:r>
              <a:rPr lang="es-ES_tradnl" dirty="0" smtClean="0"/>
              <a:t>Mejor planificación y gestión del tiempo, fomento trabajo en equipo, ritmo de trabajo predecible.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EVOLUCIÓN : SCRUM</a:t>
            </a: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44" y="2964280"/>
            <a:ext cx="28479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572000" y="4451684"/>
            <a:ext cx="103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Sprint de 2-4 días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427620" y="3416968"/>
            <a:ext cx="5678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Iteraciones cada 3 horas → Reunión grupal</a:t>
            </a:r>
          </a:p>
          <a:p>
            <a:r>
              <a:rPr lang="es-ES_tradnl" dirty="0"/>
              <a:t> </a:t>
            </a:r>
            <a:r>
              <a:rPr lang="es-ES_tradnl" dirty="0" smtClean="0"/>
              <a:t>                                           → División y revisión de tareas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285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Marcador de contenido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288717"/>
              </p:ext>
            </p:extLst>
          </p:nvPr>
        </p:nvGraphicFramePr>
        <p:xfrm>
          <a:off x="527982" y="1279172"/>
          <a:ext cx="4325257" cy="2406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527982" y="3333830"/>
            <a:ext cx="918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Itinerancias</a:t>
            </a:r>
            <a:endParaRPr lang="es-ES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88953" y="1348638"/>
            <a:ext cx="142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Tareas</a:t>
            </a:r>
            <a:endParaRPr lang="es-ES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42725" y="943426"/>
            <a:ext cx="207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SPRINT 1 </a:t>
            </a:r>
            <a:endParaRPr lang="es-ES" sz="1600" dirty="0"/>
          </a:p>
        </p:txBody>
      </p:sp>
      <p:graphicFrame>
        <p:nvGraphicFramePr>
          <p:cNvPr id="7" name="Marcador de conteni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312485"/>
              </p:ext>
            </p:extLst>
          </p:nvPr>
        </p:nvGraphicFramePr>
        <p:xfrm>
          <a:off x="6214471" y="1348636"/>
          <a:ext cx="5038988" cy="2393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945183" y="1345293"/>
            <a:ext cx="165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Tareas</a:t>
            </a:r>
            <a:endParaRPr lang="es-ES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6173051" y="3335907"/>
            <a:ext cx="96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Itinerancias</a:t>
            </a:r>
            <a:endParaRPr lang="es-ES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365091" y="940618"/>
            <a:ext cx="100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SPRINT</a:t>
            </a:r>
            <a:r>
              <a:rPr lang="es-ES" sz="1600" dirty="0" smtClean="0"/>
              <a:t> 2 </a:t>
            </a:r>
            <a:endParaRPr lang="es-ES" sz="1600" dirty="0"/>
          </a:p>
        </p:txBody>
      </p:sp>
      <p:graphicFrame>
        <p:nvGraphicFramePr>
          <p:cNvPr id="16" name="Marcador de conteni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248244"/>
              </p:ext>
            </p:extLst>
          </p:nvPr>
        </p:nvGraphicFramePr>
        <p:xfrm>
          <a:off x="527982" y="4124912"/>
          <a:ext cx="4762968" cy="2366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269237" y="4183717"/>
            <a:ext cx="156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Tareas</a:t>
            </a:r>
            <a:endParaRPr lang="es-ES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94242" y="6081283"/>
            <a:ext cx="1029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Itinerancias</a:t>
            </a:r>
            <a:endParaRPr lang="es-ES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94242" y="3769749"/>
            <a:ext cx="100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SPRINT</a:t>
            </a:r>
            <a:r>
              <a:rPr lang="es-ES" sz="1600" dirty="0" smtClean="0"/>
              <a:t> 3 </a:t>
            </a:r>
            <a:endParaRPr lang="es-ES" sz="1600" dirty="0"/>
          </a:p>
        </p:txBody>
      </p:sp>
      <p:graphicFrame>
        <p:nvGraphicFramePr>
          <p:cNvPr id="20" name="Marcador de conteni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543060"/>
              </p:ext>
            </p:extLst>
          </p:nvPr>
        </p:nvGraphicFramePr>
        <p:xfrm>
          <a:off x="6203928" y="4200691"/>
          <a:ext cx="4762968" cy="2366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CuadroTexto 20"/>
          <p:cNvSpPr txBox="1"/>
          <p:nvPr/>
        </p:nvSpPr>
        <p:spPr>
          <a:xfrm>
            <a:off x="5945183" y="4259496"/>
            <a:ext cx="156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Tareas</a:t>
            </a:r>
            <a:endParaRPr lang="es-ES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370188" y="6157062"/>
            <a:ext cx="1029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Itinerancias</a:t>
            </a:r>
            <a:endParaRPr lang="es-ES" sz="1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6370188" y="3845528"/>
            <a:ext cx="2541992" cy="33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SPRINT</a:t>
            </a:r>
            <a:r>
              <a:rPr lang="es-ES" sz="1600" dirty="0" smtClean="0"/>
              <a:t> 4 </a:t>
            </a:r>
            <a:endParaRPr lang="es-ES" sz="1600" dirty="0"/>
          </a:p>
        </p:txBody>
      </p:sp>
      <p:sp>
        <p:nvSpPr>
          <p:cNvPr id="28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 EVOLUCIÓN </a:t>
            </a:r>
            <a:r>
              <a:rPr lang="es-ES" dirty="0" smtClean="0"/>
              <a:t>: </a:t>
            </a:r>
            <a:r>
              <a:rPr lang="es-ES" dirty="0" smtClean="0"/>
              <a:t>BURNDOWN CHARTS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776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62263" y="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ARQUITECTURA : </a:t>
            </a:r>
            <a:r>
              <a:rPr lang="es-ES" dirty="0" smtClean="0"/>
              <a:t>DIAGRAMA DE FLUJO</a:t>
            </a:r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40" t="9752" r="22685" b="15547"/>
          <a:stretch/>
        </p:blipFill>
        <p:spPr>
          <a:xfrm>
            <a:off x="0" y="962526"/>
            <a:ext cx="5390146" cy="309091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3"/>
          <a:srcRect l="21520" t="10230" r="16062" b="30313"/>
          <a:stretch/>
        </p:blipFill>
        <p:spPr>
          <a:xfrm>
            <a:off x="1044505" y="3814009"/>
            <a:ext cx="4875031" cy="2610853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/>
          <a:srcRect l="30630" t="30313" r="19561" b="5704"/>
          <a:stretch/>
        </p:blipFill>
        <p:spPr>
          <a:xfrm>
            <a:off x="8101262" y="859587"/>
            <a:ext cx="4090738" cy="2954421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5"/>
          <a:srcRect l="10151" t="16532" r="29524" b="28344"/>
          <a:stretch/>
        </p:blipFill>
        <p:spPr>
          <a:xfrm>
            <a:off x="6169439" y="3814009"/>
            <a:ext cx="5588175" cy="2870989"/>
          </a:xfrm>
          <a:prstGeom prst="rect">
            <a:avLst/>
          </a:prstGeom>
        </p:spPr>
      </p:pic>
      <p:cxnSp>
        <p:nvCxnSpPr>
          <p:cNvPr id="14" name="13 Conector recto de flecha"/>
          <p:cNvCxnSpPr/>
          <p:nvPr/>
        </p:nvCxnSpPr>
        <p:spPr>
          <a:xfrm flipV="1">
            <a:off x="6412832" y="962526"/>
            <a:ext cx="36094" cy="2851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>
            <a:off x="204537" y="3934326"/>
            <a:ext cx="60158" cy="2839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23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ARQUITECTURA : </a:t>
            </a:r>
            <a:r>
              <a:rPr lang="es-ES" dirty="0" smtClean="0"/>
              <a:t>MVC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6" t="19244" r="5216" b="9047"/>
          <a:stretch/>
        </p:blipFill>
        <p:spPr bwMode="auto">
          <a:xfrm>
            <a:off x="974557" y="974558"/>
            <a:ext cx="10199248" cy="555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80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/>
          <p:nvPr/>
        </p:nvGrpSpPr>
        <p:grpSpPr>
          <a:xfrm>
            <a:off x="4229563" y="1648918"/>
            <a:ext cx="6278542" cy="5193976"/>
            <a:chOff x="2549525" y="760413"/>
            <a:chExt cx="1689100" cy="1733550"/>
          </a:xfrm>
        </p:grpSpPr>
        <p:sp>
          <p:nvSpPr>
            <p:cNvPr id="8" name="Rounded Rectangle 6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9" name="TextBox 32"/>
            <p:cNvSpPr txBox="1">
              <a:spLocks noChangeArrowheads="1"/>
            </p:cNvSpPr>
            <p:nvPr/>
          </p:nvSpPr>
          <p:spPr bwMode="auto">
            <a:xfrm>
              <a:off x="2605191" y="2364163"/>
              <a:ext cx="1557338" cy="97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AWS</a:t>
              </a:r>
              <a:endParaRPr lang="en-US" sz="12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10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461" y="5394573"/>
            <a:ext cx="630124" cy="830618"/>
          </a:xfrm>
          <a:prstGeom prst="rect">
            <a:avLst/>
          </a:prstGeom>
        </p:spPr>
      </p:pic>
      <p:grpSp>
        <p:nvGrpSpPr>
          <p:cNvPr id="12" name="Group 20"/>
          <p:cNvGrpSpPr/>
          <p:nvPr/>
        </p:nvGrpSpPr>
        <p:grpSpPr>
          <a:xfrm>
            <a:off x="5788783" y="5216855"/>
            <a:ext cx="1331808" cy="1362625"/>
            <a:chOff x="6572280" y="760413"/>
            <a:chExt cx="2174165" cy="1733550"/>
          </a:xfrm>
        </p:grpSpPr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5" name="Rounded Rectangle 2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6" name="Rounded Rectangle 2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4" name="TextBox 34"/>
            <p:cNvSpPr txBox="1">
              <a:spLocks noChangeArrowheads="1"/>
            </p:cNvSpPr>
            <p:nvPr/>
          </p:nvSpPr>
          <p:spPr bwMode="auto">
            <a:xfrm>
              <a:off x="6572280" y="2115623"/>
              <a:ext cx="2174165" cy="352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  <a:endParaRPr lang="en-US" sz="12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742069" y="94552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INFRAESTRUCTURA: Diagrama AWS 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61098" t="60587" r="29339" b="22695"/>
          <a:stretch/>
        </p:blipFill>
        <p:spPr>
          <a:xfrm>
            <a:off x="1094443" y="2835543"/>
            <a:ext cx="2147721" cy="2111096"/>
          </a:xfrm>
          <a:prstGeom prst="rect">
            <a:avLst/>
          </a:prstGeom>
        </p:spPr>
      </p:pic>
      <p:pic>
        <p:nvPicPr>
          <p:cNvPr id="31" name="Picture 1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164" y="3091040"/>
            <a:ext cx="946067" cy="1351765"/>
          </a:xfrm>
          <a:prstGeom prst="rect">
            <a:avLst/>
          </a:prstGeom>
        </p:spPr>
      </p:pic>
      <p:sp>
        <p:nvSpPr>
          <p:cNvPr id="32" name="TextBox 153"/>
          <p:cNvSpPr txBox="1"/>
          <p:nvPr/>
        </p:nvSpPr>
        <p:spPr>
          <a:xfrm>
            <a:off x="5828332" y="4341447"/>
            <a:ext cx="1321598" cy="60519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dirty="0" smtClean="0"/>
              <a:t>Amazon EC2</a:t>
            </a:r>
          </a:p>
          <a:p>
            <a:pPr algn="ctr"/>
            <a:r>
              <a:rPr lang="en-US" sz="1400" b="1" dirty="0" smtClean="0"/>
              <a:t>JDK 8 </a:t>
            </a:r>
            <a:r>
              <a:rPr lang="en-US" sz="1400" b="1" dirty="0"/>
              <a:t>( </a:t>
            </a:r>
            <a:r>
              <a:rPr lang="en-US" sz="1400" b="1" dirty="0" smtClean="0"/>
              <a:t>open java)</a:t>
            </a:r>
          </a:p>
          <a:p>
            <a:pPr algn="ctr"/>
            <a:r>
              <a:rPr lang="en-US" sz="1400" b="1" dirty="0" smtClean="0"/>
              <a:t>Tomcat</a:t>
            </a:r>
            <a:endParaRPr lang="en-US" sz="1400" b="1" dirty="0"/>
          </a:p>
        </p:txBody>
      </p:sp>
      <p:sp>
        <p:nvSpPr>
          <p:cNvPr id="3" name="Rectángulo 2"/>
          <p:cNvSpPr/>
          <p:nvPr/>
        </p:nvSpPr>
        <p:spPr>
          <a:xfrm>
            <a:off x="1613668" y="4819173"/>
            <a:ext cx="1738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Cliente</a:t>
            </a:r>
            <a:r>
              <a:rPr lang="en-US" b="1" dirty="0" smtClean="0"/>
              <a:t> SPA</a:t>
            </a:r>
            <a:endParaRPr lang="es-ES" dirty="0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5"/>
          <a:srcRect l="33909" t="25666" r="51574" b="42571"/>
          <a:stretch/>
        </p:blipFill>
        <p:spPr>
          <a:xfrm>
            <a:off x="8739703" y="3061530"/>
            <a:ext cx="1348706" cy="1659122"/>
          </a:xfrm>
          <a:prstGeom prst="rect">
            <a:avLst/>
          </a:prstGeom>
        </p:spPr>
      </p:pic>
      <p:pic>
        <p:nvPicPr>
          <p:cNvPr id="34" name="Picture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75" y="4783253"/>
            <a:ext cx="512376" cy="550330"/>
          </a:xfrm>
          <a:prstGeom prst="rect">
            <a:avLst/>
          </a:prstGeom>
        </p:spPr>
      </p:pic>
      <p:grpSp>
        <p:nvGrpSpPr>
          <p:cNvPr id="36" name="Group 21"/>
          <p:cNvGrpSpPr>
            <a:grpSpLocks/>
          </p:cNvGrpSpPr>
          <p:nvPr/>
        </p:nvGrpSpPr>
        <p:grpSpPr bwMode="auto">
          <a:xfrm>
            <a:off x="5776652" y="972123"/>
            <a:ext cx="2050458" cy="613865"/>
            <a:chOff x="545458" y="4783771"/>
            <a:chExt cx="2293787" cy="1733798"/>
          </a:xfrm>
        </p:grpSpPr>
        <p:sp>
          <p:nvSpPr>
            <p:cNvPr id="38" name="Rounded Rectangle 23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9" name="Rounded Rectangle 24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41" name="Group 21"/>
          <p:cNvGrpSpPr>
            <a:grpSpLocks/>
          </p:cNvGrpSpPr>
          <p:nvPr/>
        </p:nvGrpSpPr>
        <p:grpSpPr bwMode="auto">
          <a:xfrm>
            <a:off x="5577723" y="2860046"/>
            <a:ext cx="1822816" cy="2350034"/>
            <a:chOff x="545458" y="4783771"/>
            <a:chExt cx="2293787" cy="1733798"/>
          </a:xfrm>
        </p:grpSpPr>
        <p:sp>
          <p:nvSpPr>
            <p:cNvPr id="42" name="Rounded Rectangle 23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3" name="Rounded Rectangle 24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44" name="Group 21"/>
          <p:cNvGrpSpPr>
            <a:grpSpLocks/>
          </p:cNvGrpSpPr>
          <p:nvPr/>
        </p:nvGrpSpPr>
        <p:grpSpPr bwMode="auto">
          <a:xfrm>
            <a:off x="8502055" y="2906213"/>
            <a:ext cx="1822816" cy="2710818"/>
            <a:chOff x="545458" y="4783771"/>
            <a:chExt cx="2293787" cy="1733798"/>
          </a:xfrm>
        </p:grpSpPr>
        <p:sp>
          <p:nvSpPr>
            <p:cNvPr id="45" name="Rounded Rectangle 23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6" name="Rounded Rectangle 24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47" name="CuadroTexto 46"/>
          <p:cNvSpPr txBox="1"/>
          <p:nvPr/>
        </p:nvSpPr>
        <p:spPr>
          <a:xfrm>
            <a:off x="6102681" y="2129645"/>
            <a:ext cx="99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APP API</a:t>
            </a:r>
            <a:endParaRPr lang="es-ES" dirty="0"/>
          </a:p>
        </p:txBody>
      </p: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5810472" y="2151611"/>
            <a:ext cx="1385102" cy="684784"/>
            <a:chOff x="545458" y="4783771"/>
            <a:chExt cx="2293787" cy="1733798"/>
          </a:xfrm>
        </p:grpSpPr>
        <p:sp>
          <p:nvSpPr>
            <p:cNvPr id="49" name="Rounded Rectangle 23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0" name="Rounded Rectangle 24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51" name="CuadroTexto 50"/>
          <p:cNvSpPr txBox="1"/>
          <p:nvPr/>
        </p:nvSpPr>
        <p:spPr>
          <a:xfrm>
            <a:off x="6023682" y="1034985"/>
            <a:ext cx="170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Freenom.com</a:t>
            </a:r>
            <a:endParaRPr lang="es-ES" dirty="0"/>
          </a:p>
        </p:txBody>
      </p:sp>
      <p:cxnSp>
        <p:nvCxnSpPr>
          <p:cNvPr id="53" name="Conector recto de flecha 52"/>
          <p:cNvCxnSpPr>
            <a:stCxn id="2" idx="3"/>
          </p:cNvCxnSpPr>
          <p:nvPr/>
        </p:nvCxnSpPr>
        <p:spPr>
          <a:xfrm>
            <a:off x="3242164" y="3891091"/>
            <a:ext cx="2216605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>
            <a:off x="7368834" y="3891091"/>
            <a:ext cx="1551972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>
            <a:stCxn id="39" idx="2"/>
          </p:cNvCxnSpPr>
          <p:nvPr/>
        </p:nvCxnSpPr>
        <p:spPr>
          <a:xfrm>
            <a:off x="6801881" y="1585988"/>
            <a:ext cx="9743" cy="39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6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1620" y="2144719"/>
            <a:ext cx="7543800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15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DEMO</a:t>
            </a:r>
            <a:endParaRPr lang="es-ES" sz="15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629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174</Words>
  <Application>Microsoft Office PowerPoint</Application>
  <PresentationFormat>Personalizado</PresentationFormat>
  <Paragraphs>38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Psico Care</vt:lpstr>
      <vt:lpstr>IDEA DEL PROYECTO</vt:lpstr>
      <vt:lpstr>EVOLUCIÓN : HISTORIAS DE USUARIO</vt:lpstr>
      <vt:lpstr>EVOLUCIÓN : SCRUM</vt:lpstr>
      <vt:lpstr> EVOLUCIÓN : BURNDOWN CHARTS</vt:lpstr>
      <vt:lpstr>ARQUITECTURA : DIAGRAMA DE FLUJO</vt:lpstr>
      <vt:lpstr>ARQUITECTURA : MVC</vt:lpstr>
      <vt:lpstr>INFRAESTRUCTURA: Diagrama AWS 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equipo y evolución</dc:title>
  <dc:creator>equipo15</dc:creator>
  <cp:lastModifiedBy>Klara</cp:lastModifiedBy>
  <cp:revision>26</cp:revision>
  <dcterms:created xsi:type="dcterms:W3CDTF">2019-01-23T12:47:48Z</dcterms:created>
  <dcterms:modified xsi:type="dcterms:W3CDTF">2019-01-24T20:23:19Z</dcterms:modified>
</cp:coreProperties>
</file>