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D5C18F-4469-430F-A075-EC3BBF6DBF5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03744EF8-0228-48FA-9910-49AC2E3E94EC}">
      <dgm:prSet phldrT="[Texto]" custT="1"/>
      <dgm:spPr/>
      <dgm:t>
        <a:bodyPr/>
        <a:lstStyle/>
        <a:p>
          <a:r>
            <a:rPr lang="es-ES" sz="1300" dirty="0" smtClean="0"/>
            <a:t>&lt;interface&gt;</a:t>
          </a:r>
        </a:p>
        <a:p>
          <a:r>
            <a:rPr lang="es-ES" sz="1300" dirty="0" err="1" smtClean="0"/>
            <a:t>Resource</a:t>
          </a:r>
          <a:endParaRPr lang="es-ES" sz="1300" dirty="0" smtClean="0"/>
        </a:p>
        <a:p>
          <a:r>
            <a:rPr lang="es-ES" sz="1300" dirty="0" smtClean="0"/>
            <a:t>---------------------</a:t>
          </a:r>
        </a:p>
        <a:p>
          <a:r>
            <a:rPr lang="es-ES" sz="1300" dirty="0" smtClean="0"/>
            <a:t>GET</a:t>
          </a:r>
        </a:p>
        <a:p>
          <a:r>
            <a:rPr lang="es-ES" sz="1300" dirty="0" smtClean="0"/>
            <a:t>PUT</a:t>
          </a:r>
        </a:p>
        <a:p>
          <a:r>
            <a:rPr lang="es-ES" sz="1300" dirty="0" smtClean="0"/>
            <a:t>POST</a:t>
          </a:r>
        </a:p>
        <a:p>
          <a:r>
            <a:rPr lang="es-ES" sz="1300" dirty="0" smtClean="0"/>
            <a:t>DELETE</a:t>
          </a:r>
          <a:endParaRPr lang="es-ES" sz="1300" dirty="0"/>
        </a:p>
      </dgm:t>
    </dgm:pt>
    <dgm:pt modelId="{9415C391-51AA-4D9A-8D4E-1D0ED49AFD2D}" type="parTrans" cxnId="{8E398A94-6BA3-4653-81EB-B523D8DB75F8}">
      <dgm:prSet/>
      <dgm:spPr/>
      <dgm:t>
        <a:bodyPr/>
        <a:lstStyle/>
        <a:p>
          <a:endParaRPr lang="es-ES" sz="1300"/>
        </a:p>
      </dgm:t>
    </dgm:pt>
    <dgm:pt modelId="{1A123B8A-358B-497E-B3ED-68C5163BB2EA}" type="sibTrans" cxnId="{8E398A94-6BA3-4653-81EB-B523D8DB75F8}">
      <dgm:prSet/>
      <dgm:spPr/>
      <dgm:t>
        <a:bodyPr/>
        <a:lstStyle/>
        <a:p>
          <a:endParaRPr lang="es-ES" sz="1300"/>
        </a:p>
      </dgm:t>
    </dgm:pt>
    <dgm:pt modelId="{382D5507-A2BF-440A-95C1-B79FFC36E64C}">
      <dgm:prSet phldrT="[Texto]" custT="1"/>
      <dgm:spPr/>
      <dgm:t>
        <a:bodyPr/>
        <a:lstStyle/>
        <a:p>
          <a:pPr algn="ctr"/>
          <a:r>
            <a:rPr lang="es-ES" sz="1050" dirty="0" smtClean="0"/>
            <a:t>/TEST</a:t>
          </a:r>
        </a:p>
        <a:p>
          <a:pPr algn="ctr"/>
          <a:r>
            <a:rPr lang="es-ES" sz="1050" dirty="0" smtClean="0"/>
            <a:t>GET – </a:t>
          </a:r>
          <a:r>
            <a:rPr lang="es-ES" sz="1050" dirty="0" err="1" smtClean="0"/>
            <a:t>List</a:t>
          </a:r>
          <a:r>
            <a:rPr lang="es-ES" sz="1050" dirty="0" smtClean="0"/>
            <a:t> of test</a:t>
          </a:r>
        </a:p>
        <a:p>
          <a:pPr algn="ctr"/>
          <a:r>
            <a:rPr lang="es-ES" sz="1050" dirty="0" smtClean="0"/>
            <a:t>PUT-</a:t>
          </a:r>
          <a:r>
            <a:rPr lang="es-ES" sz="1050" dirty="0" err="1" smtClean="0"/>
            <a:t>Unused</a:t>
          </a:r>
          <a:endParaRPr lang="es-ES" sz="1050" dirty="0" smtClean="0"/>
        </a:p>
        <a:p>
          <a:pPr algn="ctr"/>
          <a:r>
            <a:rPr lang="es-ES" sz="1050" dirty="0" smtClean="0"/>
            <a:t>POST- </a:t>
          </a:r>
          <a:r>
            <a:rPr lang="es-ES" sz="1050" dirty="0" err="1" smtClean="0"/>
            <a:t>Unused</a:t>
          </a:r>
          <a:endParaRPr lang="es-ES" sz="1050" dirty="0" smtClean="0"/>
        </a:p>
        <a:p>
          <a:pPr algn="ctr"/>
          <a:r>
            <a:rPr lang="es-ES" sz="1050" dirty="0" smtClean="0"/>
            <a:t>DELETE-</a:t>
          </a:r>
          <a:r>
            <a:rPr lang="es-ES" sz="1050" dirty="0" err="1" smtClean="0"/>
            <a:t>Unuser</a:t>
          </a:r>
          <a:endParaRPr lang="es-ES" sz="1050" dirty="0"/>
        </a:p>
      </dgm:t>
    </dgm:pt>
    <dgm:pt modelId="{2914E635-7612-402A-9E28-66F29CCAAD55}" type="parTrans" cxnId="{E2333CB7-7F88-4F8B-97BA-D67586099D34}">
      <dgm:prSet custT="1"/>
      <dgm:spPr/>
      <dgm:t>
        <a:bodyPr/>
        <a:lstStyle/>
        <a:p>
          <a:endParaRPr lang="es-ES" sz="1300"/>
        </a:p>
      </dgm:t>
    </dgm:pt>
    <dgm:pt modelId="{C7CBCA65-B7B9-4B17-8ECA-B83EECF51225}" type="sibTrans" cxnId="{E2333CB7-7F88-4F8B-97BA-D67586099D34}">
      <dgm:prSet/>
      <dgm:spPr/>
      <dgm:t>
        <a:bodyPr/>
        <a:lstStyle/>
        <a:p>
          <a:endParaRPr lang="es-ES" sz="1300"/>
        </a:p>
      </dgm:t>
    </dgm:pt>
    <dgm:pt modelId="{B207D429-EFD0-46DE-8A5D-A3C09FC2AC28}">
      <dgm:prSet phldrT="[Texto]" custT="1"/>
      <dgm:spPr/>
      <dgm:t>
        <a:bodyPr/>
        <a:lstStyle/>
        <a:p>
          <a:r>
            <a:rPr lang="es-ES" sz="1050" dirty="0" smtClean="0"/>
            <a:t>/USER</a:t>
          </a:r>
        </a:p>
        <a:p>
          <a:r>
            <a:rPr lang="es-ES" sz="1050" dirty="0" smtClean="0"/>
            <a:t>GET-</a:t>
          </a:r>
          <a:r>
            <a:rPr lang="es-ES" sz="1050" dirty="0" err="1" smtClean="0"/>
            <a:t>List</a:t>
          </a:r>
          <a:r>
            <a:rPr lang="es-ES" sz="1050" dirty="0" smtClean="0"/>
            <a:t> of </a:t>
          </a:r>
          <a:r>
            <a:rPr lang="es-ES" sz="1050" dirty="0" err="1" smtClean="0"/>
            <a:t>all</a:t>
          </a:r>
          <a:r>
            <a:rPr lang="es-ES" sz="1050" dirty="0" smtClean="0"/>
            <a:t> </a:t>
          </a:r>
          <a:r>
            <a:rPr lang="es-ES" sz="1050" dirty="0" err="1" smtClean="0"/>
            <a:t>Users</a:t>
          </a:r>
          <a:endParaRPr lang="es-ES" sz="1050" dirty="0" smtClean="0"/>
        </a:p>
        <a:p>
          <a:r>
            <a:rPr lang="es-ES" sz="1050" dirty="0" smtClean="0"/>
            <a:t>PUT-</a:t>
          </a:r>
          <a:r>
            <a:rPr lang="es-ES" sz="1050" dirty="0" err="1" smtClean="0"/>
            <a:t>Unused</a:t>
          </a:r>
          <a:endParaRPr lang="es-ES" sz="1050" dirty="0" smtClean="0"/>
        </a:p>
        <a:p>
          <a:r>
            <a:rPr lang="es-ES" sz="1050" dirty="0" smtClean="0"/>
            <a:t>POST-</a:t>
          </a:r>
          <a:r>
            <a:rPr lang="es-ES" sz="1050" dirty="0" err="1" smtClean="0"/>
            <a:t>Unused</a:t>
          </a:r>
          <a:endParaRPr lang="es-ES" sz="1050" dirty="0" smtClean="0"/>
        </a:p>
        <a:p>
          <a:r>
            <a:rPr lang="es-ES" sz="1050" dirty="0" smtClean="0"/>
            <a:t>DELETE-</a:t>
          </a:r>
          <a:r>
            <a:rPr lang="es-ES" sz="1050" dirty="0" err="1" smtClean="0"/>
            <a:t>Unused</a:t>
          </a:r>
          <a:endParaRPr lang="es-ES" sz="1050" dirty="0"/>
        </a:p>
      </dgm:t>
    </dgm:pt>
    <dgm:pt modelId="{19416F7F-BD8F-48E5-B475-2F6867F77B86}" type="parTrans" cxnId="{1A93F093-94C9-4F18-8586-FEF70F42A848}">
      <dgm:prSet custT="1"/>
      <dgm:spPr/>
      <dgm:t>
        <a:bodyPr/>
        <a:lstStyle/>
        <a:p>
          <a:endParaRPr lang="es-ES" sz="1300"/>
        </a:p>
      </dgm:t>
    </dgm:pt>
    <dgm:pt modelId="{A557F126-F099-4D7A-8395-481E97D66CC9}" type="sibTrans" cxnId="{1A93F093-94C9-4F18-8586-FEF70F42A848}">
      <dgm:prSet/>
      <dgm:spPr/>
      <dgm:t>
        <a:bodyPr/>
        <a:lstStyle/>
        <a:p>
          <a:endParaRPr lang="es-ES" sz="1300"/>
        </a:p>
      </dgm:t>
    </dgm:pt>
    <dgm:pt modelId="{EF16EF90-7161-4378-8F45-45CD219CA237}">
      <dgm:prSet phldrT="[Texto]" custT="1"/>
      <dgm:spPr/>
      <dgm:t>
        <a:bodyPr/>
        <a:lstStyle/>
        <a:p>
          <a:r>
            <a:rPr lang="es-ES" sz="1050" dirty="0" smtClean="0"/>
            <a:t>/USER{ID}</a:t>
          </a:r>
        </a:p>
        <a:p>
          <a:r>
            <a:rPr lang="es-ES" sz="1050" dirty="0" smtClean="0"/>
            <a:t>GET-</a:t>
          </a:r>
          <a:r>
            <a:rPr lang="es-ES" sz="1050" dirty="0" err="1" smtClean="0"/>
            <a:t>Get</a:t>
          </a:r>
          <a:r>
            <a:rPr lang="es-ES" sz="1050" dirty="0" smtClean="0"/>
            <a:t> </a:t>
          </a:r>
          <a:r>
            <a:rPr lang="es-ES" sz="1050" dirty="0" err="1" smtClean="0"/>
            <a:t>customer</a:t>
          </a:r>
          <a:r>
            <a:rPr lang="es-ES" sz="1050" dirty="0" smtClean="0"/>
            <a:t> </a:t>
          </a:r>
          <a:r>
            <a:rPr lang="es-ES" sz="1050" dirty="0" err="1" smtClean="0"/>
            <a:t>details</a:t>
          </a:r>
          <a:endParaRPr lang="es-ES" sz="1050" dirty="0" smtClean="0"/>
        </a:p>
        <a:p>
          <a:r>
            <a:rPr lang="es-ES" sz="1050" dirty="0" smtClean="0"/>
            <a:t>PUT-</a:t>
          </a:r>
          <a:r>
            <a:rPr lang="es-ES" sz="1050" dirty="0" err="1" smtClean="0"/>
            <a:t>Update</a:t>
          </a:r>
          <a:r>
            <a:rPr lang="es-ES" sz="1050" dirty="0" smtClean="0"/>
            <a:t> </a:t>
          </a:r>
          <a:r>
            <a:rPr lang="es-ES" sz="1050" dirty="0" err="1" smtClean="0"/>
            <a:t>customer</a:t>
          </a:r>
          <a:endParaRPr lang="es-ES" sz="1050" dirty="0" smtClean="0"/>
        </a:p>
        <a:p>
          <a:r>
            <a:rPr lang="es-ES" sz="1050" dirty="0" smtClean="0"/>
            <a:t>POST-</a:t>
          </a:r>
          <a:r>
            <a:rPr lang="es-ES" sz="1050" dirty="0" err="1" smtClean="0"/>
            <a:t>add</a:t>
          </a:r>
          <a:r>
            <a:rPr lang="es-ES" sz="1050" dirty="0" smtClean="0"/>
            <a:t> new </a:t>
          </a:r>
          <a:r>
            <a:rPr lang="es-ES" sz="1050" dirty="0" err="1" smtClean="0"/>
            <a:t>user</a:t>
          </a:r>
          <a:endParaRPr lang="es-ES" sz="1050" dirty="0" smtClean="0"/>
        </a:p>
        <a:p>
          <a:r>
            <a:rPr lang="es-ES" sz="1050" dirty="0" smtClean="0"/>
            <a:t>DELETE-Cancel </a:t>
          </a:r>
          <a:r>
            <a:rPr lang="es-ES" sz="1050" dirty="0" err="1" smtClean="0"/>
            <a:t>User</a:t>
          </a:r>
          <a:endParaRPr lang="es-ES" sz="1050" dirty="0"/>
        </a:p>
      </dgm:t>
    </dgm:pt>
    <dgm:pt modelId="{FB81BA0E-0B7A-465A-8820-EDAAF4E07FDB}" type="parTrans" cxnId="{1C453D18-2916-46A1-A687-7052ACEF155A}">
      <dgm:prSet custT="1"/>
      <dgm:spPr/>
      <dgm:t>
        <a:bodyPr/>
        <a:lstStyle/>
        <a:p>
          <a:endParaRPr lang="es-ES" sz="1300"/>
        </a:p>
      </dgm:t>
    </dgm:pt>
    <dgm:pt modelId="{B81C34AF-F00A-47E4-AB45-B838D6AC0992}" type="sibTrans" cxnId="{1C453D18-2916-46A1-A687-7052ACEF155A}">
      <dgm:prSet/>
      <dgm:spPr/>
      <dgm:t>
        <a:bodyPr/>
        <a:lstStyle/>
        <a:p>
          <a:endParaRPr lang="es-ES" sz="1300"/>
        </a:p>
      </dgm:t>
    </dgm:pt>
    <dgm:pt modelId="{4C08DC41-5229-4512-ABCA-90E73330806F}">
      <dgm:prSet phldrT="[Texto]" custT="1"/>
      <dgm:spPr/>
      <dgm:t>
        <a:bodyPr/>
        <a:lstStyle/>
        <a:p>
          <a:r>
            <a:rPr lang="es-ES" sz="1050" dirty="0" smtClean="0"/>
            <a:t>/TEST{id}</a:t>
          </a:r>
        </a:p>
        <a:p>
          <a:r>
            <a:rPr lang="es-ES" sz="1050" dirty="0" smtClean="0"/>
            <a:t>GET –</a:t>
          </a:r>
          <a:r>
            <a:rPr lang="es-ES" sz="1050" dirty="0" err="1" smtClean="0"/>
            <a:t>specific</a:t>
          </a:r>
          <a:r>
            <a:rPr lang="es-ES" sz="1050" dirty="0" smtClean="0"/>
            <a:t> test</a:t>
          </a:r>
        </a:p>
        <a:p>
          <a:r>
            <a:rPr lang="es-ES" sz="1050" dirty="0" smtClean="0"/>
            <a:t>PUT-</a:t>
          </a:r>
          <a:r>
            <a:rPr lang="es-ES" sz="1050" dirty="0" err="1" smtClean="0"/>
            <a:t>Update</a:t>
          </a:r>
          <a:r>
            <a:rPr lang="es-ES" sz="1050" dirty="0" smtClean="0"/>
            <a:t>/Redo test</a:t>
          </a:r>
        </a:p>
        <a:p>
          <a:r>
            <a:rPr lang="es-ES" sz="1050" dirty="0" smtClean="0"/>
            <a:t>POST- </a:t>
          </a:r>
          <a:r>
            <a:rPr lang="es-ES" sz="1050" dirty="0" err="1" smtClean="0"/>
            <a:t>Unused</a:t>
          </a:r>
          <a:endParaRPr lang="es-ES" sz="1050" dirty="0" smtClean="0"/>
        </a:p>
        <a:p>
          <a:r>
            <a:rPr lang="es-ES" sz="1050" dirty="0" smtClean="0"/>
            <a:t>DELETE-</a:t>
          </a:r>
          <a:r>
            <a:rPr lang="es-ES" sz="1050" dirty="0" err="1" smtClean="0"/>
            <a:t>Unused</a:t>
          </a:r>
          <a:endParaRPr lang="es-ES" sz="1050" dirty="0" smtClean="0"/>
        </a:p>
        <a:p>
          <a:endParaRPr lang="es-ES" sz="1300" dirty="0"/>
        </a:p>
      </dgm:t>
    </dgm:pt>
    <dgm:pt modelId="{8B731E1D-FCC5-4F33-BB68-605A9FEDBC76}" type="parTrans" cxnId="{DB4DD64F-87F1-462B-9A38-FD10B0C2D7A6}">
      <dgm:prSet/>
      <dgm:spPr/>
      <dgm:t>
        <a:bodyPr/>
        <a:lstStyle/>
        <a:p>
          <a:endParaRPr lang="es-ES"/>
        </a:p>
      </dgm:t>
    </dgm:pt>
    <dgm:pt modelId="{FC074F69-5CA3-4584-85A0-9D45AF029FF0}" type="sibTrans" cxnId="{DB4DD64F-87F1-462B-9A38-FD10B0C2D7A6}">
      <dgm:prSet/>
      <dgm:spPr/>
      <dgm:t>
        <a:bodyPr/>
        <a:lstStyle/>
        <a:p>
          <a:endParaRPr lang="es-ES"/>
        </a:p>
      </dgm:t>
    </dgm:pt>
    <dgm:pt modelId="{5D0D6476-468D-4049-B7BD-49474FFB8008}">
      <dgm:prSet phldrT="[Texto]" custT="1"/>
      <dgm:spPr/>
      <dgm:t>
        <a:bodyPr/>
        <a:lstStyle/>
        <a:p>
          <a:r>
            <a:rPr lang="es-ES" sz="1050" dirty="0" smtClean="0"/>
            <a:t>/USER{ID}/TEST</a:t>
          </a:r>
        </a:p>
        <a:p>
          <a:r>
            <a:rPr lang="es-ES" sz="1050" dirty="0" smtClean="0"/>
            <a:t>GET-</a:t>
          </a:r>
          <a:r>
            <a:rPr lang="es-ES" sz="1050" dirty="0" err="1" smtClean="0"/>
            <a:t>Get</a:t>
          </a:r>
          <a:r>
            <a:rPr lang="es-ES" sz="1050" dirty="0" smtClean="0"/>
            <a:t> </a:t>
          </a:r>
          <a:r>
            <a:rPr lang="es-ES" sz="1050" dirty="0" err="1" smtClean="0"/>
            <a:t>customer´s</a:t>
          </a:r>
          <a:r>
            <a:rPr lang="es-ES" sz="1050" dirty="0" smtClean="0"/>
            <a:t> </a:t>
          </a:r>
          <a:r>
            <a:rPr lang="es-ES" sz="1050" dirty="0" err="1" smtClean="0"/>
            <a:t>tests</a:t>
          </a:r>
          <a:endParaRPr lang="es-ES" sz="1050" dirty="0" smtClean="0"/>
        </a:p>
        <a:p>
          <a:r>
            <a:rPr lang="es-ES" sz="1050" dirty="0" smtClean="0"/>
            <a:t>PUT-</a:t>
          </a:r>
          <a:r>
            <a:rPr lang="es-ES" sz="1050" dirty="0" err="1" smtClean="0"/>
            <a:t>Update</a:t>
          </a:r>
          <a:r>
            <a:rPr lang="es-ES" sz="1050" dirty="0" smtClean="0"/>
            <a:t>/Redo test</a:t>
          </a:r>
        </a:p>
        <a:p>
          <a:r>
            <a:rPr lang="es-ES" sz="1050" dirty="0" smtClean="0"/>
            <a:t>POST-</a:t>
          </a:r>
          <a:r>
            <a:rPr lang="es-ES" sz="1050" dirty="0" err="1" smtClean="0"/>
            <a:t>Unused</a:t>
          </a:r>
          <a:endParaRPr lang="es-ES" sz="1050" dirty="0" smtClean="0"/>
        </a:p>
        <a:p>
          <a:r>
            <a:rPr lang="es-ES" sz="1050" dirty="0" smtClean="0"/>
            <a:t>DELETE-</a:t>
          </a:r>
          <a:r>
            <a:rPr lang="es-ES" sz="1050" dirty="0" err="1" smtClean="0"/>
            <a:t>Unused</a:t>
          </a:r>
          <a:endParaRPr lang="es-ES" sz="1050" dirty="0"/>
        </a:p>
      </dgm:t>
    </dgm:pt>
    <dgm:pt modelId="{FA56063B-2E8A-4D1A-B492-D5B2E5EB4FB8}" type="parTrans" cxnId="{E5F305F1-6419-4ADF-B2B7-5B89FED40B8D}">
      <dgm:prSet/>
      <dgm:spPr/>
      <dgm:t>
        <a:bodyPr/>
        <a:lstStyle/>
        <a:p>
          <a:endParaRPr lang="es-ES"/>
        </a:p>
      </dgm:t>
    </dgm:pt>
    <dgm:pt modelId="{B6769C6C-E67A-455D-87C6-CE5A21CD029C}" type="sibTrans" cxnId="{E5F305F1-6419-4ADF-B2B7-5B89FED40B8D}">
      <dgm:prSet/>
      <dgm:spPr/>
      <dgm:t>
        <a:bodyPr/>
        <a:lstStyle/>
        <a:p>
          <a:endParaRPr lang="es-ES"/>
        </a:p>
      </dgm:t>
    </dgm:pt>
    <dgm:pt modelId="{0C75AD31-A61A-45CD-BDB7-4DE8167C9762}" type="pres">
      <dgm:prSet presAssocID="{1FD5C18F-4469-430F-A075-EC3BBF6DBF5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2E9CC7E-9E2E-4C49-9075-176641972724}" type="pres">
      <dgm:prSet presAssocID="{03744EF8-0228-48FA-9910-49AC2E3E94EC}" presName="root1" presStyleCnt="0"/>
      <dgm:spPr/>
    </dgm:pt>
    <dgm:pt modelId="{ACE80CE3-7AC4-4D59-A8A9-1FB2D9693207}" type="pres">
      <dgm:prSet presAssocID="{03744EF8-0228-48FA-9910-49AC2E3E94EC}" presName="LevelOneTextNode" presStyleLbl="node0" presStyleIdx="0" presStyleCnt="1" custAng="5400000" custScaleX="198894" custScaleY="2132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2640E2A-C74F-4867-BDE1-F3F01300342D}" type="pres">
      <dgm:prSet presAssocID="{03744EF8-0228-48FA-9910-49AC2E3E94EC}" presName="level2hierChild" presStyleCnt="0"/>
      <dgm:spPr/>
    </dgm:pt>
    <dgm:pt modelId="{4AA1B793-E079-4D72-9839-35B9A74B9CDC}" type="pres">
      <dgm:prSet presAssocID="{2914E635-7612-402A-9E28-66F29CCAAD55}" presName="conn2-1" presStyleLbl="parChTrans1D2" presStyleIdx="0" presStyleCnt="5"/>
      <dgm:spPr/>
    </dgm:pt>
    <dgm:pt modelId="{48842D62-87AA-4128-9C2F-037BC8DE4BB6}" type="pres">
      <dgm:prSet presAssocID="{2914E635-7612-402A-9E28-66F29CCAAD55}" presName="connTx" presStyleLbl="parChTrans1D2" presStyleIdx="0" presStyleCnt="5"/>
      <dgm:spPr/>
    </dgm:pt>
    <dgm:pt modelId="{DCA2B04C-0DC7-4633-900D-0958CB69493B}" type="pres">
      <dgm:prSet presAssocID="{382D5507-A2BF-440A-95C1-B79FFC36E64C}" presName="root2" presStyleCnt="0"/>
      <dgm:spPr/>
    </dgm:pt>
    <dgm:pt modelId="{AD28B21C-DFCA-4F04-BA40-370B0C7B5A09}" type="pres">
      <dgm:prSet presAssocID="{382D5507-A2BF-440A-95C1-B79FFC36E64C}" presName="LevelTwoTextNode" presStyleLbl="node2" presStyleIdx="0" presStyleCnt="5" custScaleX="76422" custScaleY="117119" custLinFactNeighborX="-904" custLinFactNeighborY="-64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A8E0B37-D165-4EB0-B628-FBABB72BEA43}" type="pres">
      <dgm:prSet presAssocID="{382D5507-A2BF-440A-95C1-B79FFC36E64C}" presName="level3hierChild" presStyleCnt="0"/>
      <dgm:spPr/>
    </dgm:pt>
    <dgm:pt modelId="{2487CEE8-481C-4AB8-812C-93503F7D3699}" type="pres">
      <dgm:prSet presAssocID="{8B731E1D-FCC5-4F33-BB68-605A9FEDBC76}" presName="conn2-1" presStyleLbl="parChTrans1D2" presStyleIdx="1" presStyleCnt="5"/>
      <dgm:spPr/>
    </dgm:pt>
    <dgm:pt modelId="{D5BF6ED4-5422-4E55-909F-4B9DBB4102E8}" type="pres">
      <dgm:prSet presAssocID="{8B731E1D-FCC5-4F33-BB68-605A9FEDBC76}" presName="connTx" presStyleLbl="parChTrans1D2" presStyleIdx="1" presStyleCnt="5"/>
      <dgm:spPr/>
    </dgm:pt>
    <dgm:pt modelId="{C0C90FDB-7BEE-40BC-97FA-ED2D00AA2327}" type="pres">
      <dgm:prSet presAssocID="{4C08DC41-5229-4512-ABCA-90E73330806F}" presName="root2" presStyleCnt="0"/>
      <dgm:spPr/>
    </dgm:pt>
    <dgm:pt modelId="{2FA193D5-7194-436D-B09E-B7BC837C9AB6}" type="pres">
      <dgm:prSet presAssocID="{4C08DC41-5229-4512-ABCA-90E73330806F}" presName="LevelTwoTextNode" presStyleLbl="node2" presStyleIdx="1" presStyleCnt="5" custScaleX="76403" custScaleY="11366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0720DDE-4129-4439-A66A-CCF794C056AD}" type="pres">
      <dgm:prSet presAssocID="{4C08DC41-5229-4512-ABCA-90E73330806F}" presName="level3hierChild" presStyleCnt="0"/>
      <dgm:spPr/>
    </dgm:pt>
    <dgm:pt modelId="{2ECC14C3-02D5-4A54-8930-AC0C068122B4}" type="pres">
      <dgm:prSet presAssocID="{19416F7F-BD8F-48E5-B475-2F6867F77B86}" presName="conn2-1" presStyleLbl="parChTrans1D2" presStyleIdx="2" presStyleCnt="5"/>
      <dgm:spPr/>
    </dgm:pt>
    <dgm:pt modelId="{FEAE1FFB-BA09-4F68-BAA8-241A53BE81B6}" type="pres">
      <dgm:prSet presAssocID="{19416F7F-BD8F-48E5-B475-2F6867F77B86}" presName="connTx" presStyleLbl="parChTrans1D2" presStyleIdx="2" presStyleCnt="5"/>
      <dgm:spPr/>
    </dgm:pt>
    <dgm:pt modelId="{FC7846DF-38C0-460D-98A6-52930DA00AEC}" type="pres">
      <dgm:prSet presAssocID="{B207D429-EFD0-46DE-8A5D-A3C09FC2AC28}" presName="root2" presStyleCnt="0"/>
      <dgm:spPr/>
    </dgm:pt>
    <dgm:pt modelId="{45BA3846-A3BE-420D-A13C-360B3A8E73A3}" type="pres">
      <dgm:prSet presAssocID="{B207D429-EFD0-46DE-8A5D-A3C09FC2AC28}" presName="LevelTwoTextNode" presStyleLbl="node2" presStyleIdx="2" presStyleCnt="5" custScaleX="76403" custScaleY="10912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2EFF5E2-4AE2-473A-A82E-4C42D3440FD4}" type="pres">
      <dgm:prSet presAssocID="{B207D429-EFD0-46DE-8A5D-A3C09FC2AC28}" presName="level3hierChild" presStyleCnt="0"/>
      <dgm:spPr/>
    </dgm:pt>
    <dgm:pt modelId="{A71A6BF7-5775-4A38-813C-B44B6EDE5A76}" type="pres">
      <dgm:prSet presAssocID="{FB81BA0E-0B7A-465A-8820-EDAAF4E07FDB}" presName="conn2-1" presStyleLbl="parChTrans1D2" presStyleIdx="3" presStyleCnt="5"/>
      <dgm:spPr/>
    </dgm:pt>
    <dgm:pt modelId="{A4923804-21C2-4366-A6D1-D376FF46D728}" type="pres">
      <dgm:prSet presAssocID="{FB81BA0E-0B7A-465A-8820-EDAAF4E07FDB}" presName="connTx" presStyleLbl="parChTrans1D2" presStyleIdx="3" presStyleCnt="5"/>
      <dgm:spPr/>
    </dgm:pt>
    <dgm:pt modelId="{A20FA3BE-581D-492E-950D-F1BBCE39F3CD}" type="pres">
      <dgm:prSet presAssocID="{EF16EF90-7161-4378-8F45-45CD219CA237}" presName="root2" presStyleCnt="0"/>
      <dgm:spPr/>
    </dgm:pt>
    <dgm:pt modelId="{14745DB8-B734-49D6-A2ED-82B92EFDE8E5}" type="pres">
      <dgm:prSet presAssocID="{EF16EF90-7161-4378-8F45-45CD219CA237}" presName="LevelTwoTextNode" presStyleLbl="node2" presStyleIdx="3" presStyleCnt="5" custScaleX="76403" custScaleY="10217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1F33423-524F-4264-AA30-B4DBB4B12B59}" type="pres">
      <dgm:prSet presAssocID="{EF16EF90-7161-4378-8F45-45CD219CA237}" presName="level3hierChild" presStyleCnt="0"/>
      <dgm:spPr/>
    </dgm:pt>
    <dgm:pt modelId="{458B60B1-3FCB-4D61-9415-E5A53A4523A5}" type="pres">
      <dgm:prSet presAssocID="{FA56063B-2E8A-4D1A-B492-D5B2E5EB4FB8}" presName="conn2-1" presStyleLbl="parChTrans1D2" presStyleIdx="4" presStyleCnt="5"/>
      <dgm:spPr/>
    </dgm:pt>
    <dgm:pt modelId="{A0C71A94-2C64-4D69-86A5-560D1F690718}" type="pres">
      <dgm:prSet presAssocID="{FA56063B-2E8A-4D1A-B492-D5B2E5EB4FB8}" presName="connTx" presStyleLbl="parChTrans1D2" presStyleIdx="4" presStyleCnt="5"/>
      <dgm:spPr/>
    </dgm:pt>
    <dgm:pt modelId="{61B09E49-465F-4A92-8425-880E369A3213}" type="pres">
      <dgm:prSet presAssocID="{5D0D6476-468D-4049-B7BD-49474FFB8008}" presName="root2" presStyleCnt="0"/>
      <dgm:spPr/>
    </dgm:pt>
    <dgm:pt modelId="{BE9D220B-4FD0-44FB-BF47-ED09647AC7B3}" type="pres">
      <dgm:prSet presAssocID="{5D0D6476-468D-4049-B7BD-49474FFB8008}" presName="LevelTwoTextNode" presStyleLbl="node2" presStyleIdx="4" presStyleCnt="5" custScaleX="76403" custScaleY="9708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6C42553-0EAE-4221-8DEC-80CFF8A0FF3E}" type="pres">
      <dgm:prSet presAssocID="{5D0D6476-468D-4049-B7BD-49474FFB8008}" presName="level3hierChild" presStyleCnt="0"/>
      <dgm:spPr/>
    </dgm:pt>
  </dgm:ptLst>
  <dgm:cxnLst>
    <dgm:cxn modelId="{046015DA-F8EE-4F77-910A-C9D0E1641A5F}" type="presOf" srcId="{1FD5C18F-4469-430F-A075-EC3BBF6DBF5C}" destId="{0C75AD31-A61A-45CD-BDB7-4DE8167C9762}" srcOrd="0" destOrd="0" presId="urn:microsoft.com/office/officeart/2008/layout/HorizontalMultiLevelHierarchy"/>
    <dgm:cxn modelId="{53C43B5A-2736-48A3-AA11-3591D61F5999}" type="presOf" srcId="{2914E635-7612-402A-9E28-66F29CCAAD55}" destId="{4AA1B793-E079-4D72-9839-35B9A74B9CDC}" srcOrd="0" destOrd="0" presId="urn:microsoft.com/office/officeart/2008/layout/HorizontalMultiLevelHierarchy"/>
    <dgm:cxn modelId="{01148164-7402-4C77-A9B6-78E8F584CAFE}" type="presOf" srcId="{8B731E1D-FCC5-4F33-BB68-605A9FEDBC76}" destId="{D5BF6ED4-5422-4E55-909F-4B9DBB4102E8}" srcOrd="1" destOrd="0" presId="urn:microsoft.com/office/officeart/2008/layout/HorizontalMultiLevelHierarchy"/>
    <dgm:cxn modelId="{DD1633B8-4244-4CC8-96BC-EA4632D7E5AD}" type="presOf" srcId="{EF16EF90-7161-4378-8F45-45CD219CA237}" destId="{14745DB8-B734-49D6-A2ED-82B92EFDE8E5}" srcOrd="0" destOrd="0" presId="urn:microsoft.com/office/officeart/2008/layout/HorizontalMultiLevelHierarchy"/>
    <dgm:cxn modelId="{1A93F093-94C9-4F18-8586-FEF70F42A848}" srcId="{03744EF8-0228-48FA-9910-49AC2E3E94EC}" destId="{B207D429-EFD0-46DE-8A5D-A3C09FC2AC28}" srcOrd="2" destOrd="0" parTransId="{19416F7F-BD8F-48E5-B475-2F6867F77B86}" sibTransId="{A557F126-F099-4D7A-8395-481E97D66CC9}"/>
    <dgm:cxn modelId="{8E398A94-6BA3-4653-81EB-B523D8DB75F8}" srcId="{1FD5C18F-4469-430F-A075-EC3BBF6DBF5C}" destId="{03744EF8-0228-48FA-9910-49AC2E3E94EC}" srcOrd="0" destOrd="0" parTransId="{9415C391-51AA-4D9A-8D4E-1D0ED49AFD2D}" sibTransId="{1A123B8A-358B-497E-B3ED-68C5163BB2EA}"/>
    <dgm:cxn modelId="{5BAC4060-522B-4470-9D80-BC32FF31E61B}" type="presOf" srcId="{FB81BA0E-0B7A-465A-8820-EDAAF4E07FDB}" destId="{A4923804-21C2-4366-A6D1-D376FF46D728}" srcOrd="1" destOrd="0" presId="urn:microsoft.com/office/officeart/2008/layout/HorizontalMultiLevelHierarchy"/>
    <dgm:cxn modelId="{E5F305F1-6419-4ADF-B2B7-5B89FED40B8D}" srcId="{03744EF8-0228-48FA-9910-49AC2E3E94EC}" destId="{5D0D6476-468D-4049-B7BD-49474FFB8008}" srcOrd="4" destOrd="0" parTransId="{FA56063B-2E8A-4D1A-B492-D5B2E5EB4FB8}" sibTransId="{B6769C6C-E67A-455D-87C6-CE5A21CD029C}"/>
    <dgm:cxn modelId="{94C6A308-AD58-4D56-B43A-FF2DC7F53C04}" type="presOf" srcId="{5D0D6476-468D-4049-B7BD-49474FFB8008}" destId="{BE9D220B-4FD0-44FB-BF47-ED09647AC7B3}" srcOrd="0" destOrd="0" presId="urn:microsoft.com/office/officeart/2008/layout/HorizontalMultiLevelHierarchy"/>
    <dgm:cxn modelId="{5098F254-927A-4E30-8D2C-4BE800136D2A}" type="presOf" srcId="{2914E635-7612-402A-9E28-66F29CCAAD55}" destId="{48842D62-87AA-4128-9C2F-037BC8DE4BB6}" srcOrd="1" destOrd="0" presId="urn:microsoft.com/office/officeart/2008/layout/HorizontalMultiLevelHierarchy"/>
    <dgm:cxn modelId="{1C453D18-2916-46A1-A687-7052ACEF155A}" srcId="{03744EF8-0228-48FA-9910-49AC2E3E94EC}" destId="{EF16EF90-7161-4378-8F45-45CD219CA237}" srcOrd="3" destOrd="0" parTransId="{FB81BA0E-0B7A-465A-8820-EDAAF4E07FDB}" sibTransId="{B81C34AF-F00A-47E4-AB45-B838D6AC0992}"/>
    <dgm:cxn modelId="{41F7743B-6606-4BA2-97A8-312FE4DB9B9F}" type="presOf" srcId="{FB81BA0E-0B7A-465A-8820-EDAAF4E07FDB}" destId="{A71A6BF7-5775-4A38-813C-B44B6EDE5A76}" srcOrd="0" destOrd="0" presId="urn:microsoft.com/office/officeart/2008/layout/HorizontalMultiLevelHierarchy"/>
    <dgm:cxn modelId="{8DD8A6BC-D684-4AB7-9D32-53F34B1B1B3C}" type="presOf" srcId="{03744EF8-0228-48FA-9910-49AC2E3E94EC}" destId="{ACE80CE3-7AC4-4D59-A8A9-1FB2D9693207}" srcOrd="0" destOrd="0" presId="urn:microsoft.com/office/officeart/2008/layout/HorizontalMultiLevelHierarchy"/>
    <dgm:cxn modelId="{AEACDBD0-93EE-4309-A845-92706F2A94A3}" type="presOf" srcId="{19416F7F-BD8F-48E5-B475-2F6867F77B86}" destId="{2ECC14C3-02D5-4A54-8930-AC0C068122B4}" srcOrd="0" destOrd="0" presId="urn:microsoft.com/office/officeart/2008/layout/HorizontalMultiLevelHierarchy"/>
    <dgm:cxn modelId="{68D116CA-022E-4917-BFD4-C2E2A01AF605}" type="presOf" srcId="{B207D429-EFD0-46DE-8A5D-A3C09FC2AC28}" destId="{45BA3846-A3BE-420D-A13C-360B3A8E73A3}" srcOrd="0" destOrd="0" presId="urn:microsoft.com/office/officeart/2008/layout/HorizontalMultiLevelHierarchy"/>
    <dgm:cxn modelId="{74C77369-6567-49A4-936A-6E6864C2F489}" type="presOf" srcId="{19416F7F-BD8F-48E5-B475-2F6867F77B86}" destId="{FEAE1FFB-BA09-4F68-BAA8-241A53BE81B6}" srcOrd="1" destOrd="0" presId="urn:microsoft.com/office/officeart/2008/layout/HorizontalMultiLevelHierarchy"/>
    <dgm:cxn modelId="{CE44B154-8DC1-41A3-B5B5-E9C3B003777F}" type="presOf" srcId="{FA56063B-2E8A-4D1A-B492-D5B2E5EB4FB8}" destId="{458B60B1-3FCB-4D61-9415-E5A53A4523A5}" srcOrd="0" destOrd="0" presId="urn:microsoft.com/office/officeart/2008/layout/HorizontalMultiLevelHierarchy"/>
    <dgm:cxn modelId="{AD6483AF-9B43-4055-AE0E-02B285BBA2F8}" type="presOf" srcId="{382D5507-A2BF-440A-95C1-B79FFC36E64C}" destId="{AD28B21C-DFCA-4F04-BA40-370B0C7B5A09}" srcOrd="0" destOrd="0" presId="urn:microsoft.com/office/officeart/2008/layout/HorizontalMultiLevelHierarchy"/>
    <dgm:cxn modelId="{A21C44DC-2D97-4BF5-8DF4-E0D77CE255FE}" type="presOf" srcId="{4C08DC41-5229-4512-ABCA-90E73330806F}" destId="{2FA193D5-7194-436D-B09E-B7BC837C9AB6}" srcOrd="0" destOrd="0" presId="urn:microsoft.com/office/officeart/2008/layout/HorizontalMultiLevelHierarchy"/>
    <dgm:cxn modelId="{DB4DD64F-87F1-462B-9A38-FD10B0C2D7A6}" srcId="{03744EF8-0228-48FA-9910-49AC2E3E94EC}" destId="{4C08DC41-5229-4512-ABCA-90E73330806F}" srcOrd="1" destOrd="0" parTransId="{8B731E1D-FCC5-4F33-BB68-605A9FEDBC76}" sibTransId="{FC074F69-5CA3-4584-85A0-9D45AF029FF0}"/>
    <dgm:cxn modelId="{AC858B07-2213-4F81-BFF3-F275AF8D0875}" type="presOf" srcId="{8B731E1D-FCC5-4F33-BB68-605A9FEDBC76}" destId="{2487CEE8-481C-4AB8-812C-93503F7D3699}" srcOrd="0" destOrd="0" presId="urn:microsoft.com/office/officeart/2008/layout/HorizontalMultiLevelHierarchy"/>
    <dgm:cxn modelId="{69734F05-14BC-4A1D-AF1D-82DAEB13B5CA}" type="presOf" srcId="{FA56063B-2E8A-4D1A-B492-D5B2E5EB4FB8}" destId="{A0C71A94-2C64-4D69-86A5-560D1F690718}" srcOrd="1" destOrd="0" presId="urn:microsoft.com/office/officeart/2008/layout/HorizontalMultiLevelHierarchy"/>
    <dgm:cxn modelId="{E2333CB7-7F88-4F8B-97BA-D67586099D34}" srcId="{03744EF8-0228-48FA-9910-49AC2E3E94EC}" destId="{382D5507-A2BF-440A-95C1-B79FFC36E64C}" srcOrd="0" destOrd="0" parTransId="{2914E635-7612-402A-9E28-66F29CCAAD55}" sibTransId="{C7CBCA65-B7B9-4B17-8ECA-B83EECF51225}"/>
    <dgm:cxn modelId="{D5F3F4DC-A5F3-45D6-8BB9-3A7A1DB2F360}" type="presParOf" srcId="{0C75AD31-A61A-45CD-BDB7-4DE8167C9762}" destId="{22E9CC7E-9E2E-4C49-9075-176641972724}" srcOrd="0" destOrd="0" presId="urn:microsoft.com/office/officeart/2008/layout/HorizontalMultiLevelHierarchy"/>
    <dgm:cxn modelId="{A5F2A33C-DC1A-46C2-81AE-78CCA6872A7C}" type="presParOf" srcId="{22E9CC7E-9E2E-4C49-9075-176641972724}" destId="{ACE80CE3-7AC4-4D59-A8A9-1FB2D9693207}" srcOrd="0" destOrd="0" presId="urn:microsoft.com/office/officeart/2008/layout/HorizontalMultiLevelHierarchy"/>
    <dgm:cxn modelId="{BE39DF7A-BCE2-4248-8F30-DBB26E018F7F}" type="presParOf" srcId="{22E9CC7E-9E2E-4C49-9075-176641972724}" destId="{C2640E2A-C74F-4867-BDE1-F3F01300342D}" srcOrd="1" destOrd="0" presId="urn:microsoft.com/office/officeart/2008/layout/HorizontalMultiLevelHierarchy"/>
    <dgm:cxn modelId="{2113AF49-9A8C-4BBE-AC38-A1B47401AD4F}" type="presParOf" srcId="{C2640E2A-C74F-4867-BDE1-F3F01300342D}" destId="{4AA1B793-E079-4D72-9839-35B9A74B9CDC}" srcOrd="0" destOrd="0" presId="urn:microsoft.com/office/officeart/2008/layout/HorizontalMultiLevelHierarchy"/>
    <dgm:cxn modelId="{336A78CF-A94D-4F3C-9DE1-87FE5B6DCCF9}" type="presParOf" srcId="{4AA1B793-E079-4D72-9839-35B9A74B9CDC}" destId="{48842D62-87AA-4128-9C2F-037BC8DE4BB6}" srcOrd="0" destOrd="0" presId="urn:microsoft.com/office/officeart/2008/layout/HorizontalMultiLevelHierarchy"/>
    <dgm:cxn modelId="{A0FA0017-4C0B-46CA-B58F-181ADE3ADE24}" type="presParOf" srcId="{C2640E2A-C74F-4867-BDE1-F3F01300342D}" destId="{DCA2B04C-0DC7-4633-900D-0958CB69493B}" srcOrd="1" destOrd="0" presId="urn:microsoft.com/office/officeart/2008/layout/HorizontalMultiLevelHierarchy"/>
    <dgm:cxn modelId="{39C24A78-5AF2-4345-9725-AC8B28A7E8C7}" type="presParOf" srcId="{DCA2B04C-0DC7-4633-900D-0958CB69493B}" destId="{AD28B21C-DFCA-4F04-BA40-370B0C7B5A09}" srcOrd="0" destOrd="0" presId="urn:microsoft.com/office/officeart/2008/layout/HorizontalMultiLevelHierarchy"/>
    <dgm:cxn modelId="{C15EF17B-1D92-4123-B2EA-3FA2CDD55184}" type="presParOf" srcId="{DCA2B04C-0DC7-4633-900D-0958CB69493B}" destId="{0A8E0B37-D165-4EB0-B628-FBABB72BEA43}" srcOrd="1" destOrd="0" presId="urn:microsoft.com/office/officeart/2008/layout/HorizontalMultiLevelHierarchy"/>
    <dgm:cxn modelId="{B5A73E06-B54A-466E-AE15-36C60187CC11}" type="presParOf" srcId="{C2640E2A-C74F-4867-BDE1-F3F01300342D}" destId="{2487CEE8-481C-4AB8-812C-93503F7D3699}" srcOrd="2" destOrd="0" presId="urn:microsoft.com/office/officeart/2008/layout/HorizontalMultiLevelHierarchy"/>
    <dgm:cxn modelId="{00BCC577-FDE0-410B-B7BC-231A76D640B0}" type="presParOf" srcId="{2487CEE8-481C-4AB8-812C-93503F7D3699}" destId="{D5BF6ED4-5422-4E55-909F-4B9DBB4102E8}" srcOrd="0" destOrd="0" presId="urn:microsoft.com/office/officeart/2008/layout/HorizontalMultiLevelHierarchy"/>
    <dgm:cxn modelId="{C53A256A-37A6-46EB-B792-679C9D0BD9F1}" type="presParOf" srcId="{C2640E2A-C74F-4867-BDE1-F3F01300342D}" destId="{C0C90FDB-7BEE-40BC-97FA-ED2D00AA2327}" srcOrd="3" destOrd="0" presId="urn:microsoft.com/office/officeart/2008/layout/HorizontalMultiLevelHierarchy"/>
    <dgm:cxn modelId="{A2704A5F-76FE-4918-A3EE-131C9A9E8A5F}" type="presParOf" srcId="{C0C90FDB-7BEE-40BC-97FA-ED2D00AA2327}" destId="{2FA193D5-7194-436D-B09E-B7BC837C9AB6}" srcOrd="0" destOrd="0" presId="urn:microsoft.com/office/officeart/2008/layout/HorizontalMultiLevelHierarchy"/>
    <dgm:cxn modelId="{AF0255AA-D706-4BE0-A396-E1F7E0143AFC}" type="presParOf" srcId="{C0C90FDB-7BEE-40BC-97FA-ED2D00AA2327}" destId="{60720DDE-4129-4439-A66A-CCF794C056AD}" srcOrd="1" destOrd="0" presId="urn:microsoft.com/office/officeart/2008/layout/HorizontalMultiLevelHierarchy"/>
    <dgm:cxn modelId="{D94674C7-82F6-4D46-8C30-1E5B929CE9AB}" type="presParOf" srcId="{C2640E2A-C74F-4867-BDE1-F3F01300342D}" destId="{2ECC14C3-02D5-4A54-8930-AC0C068122B4}" srcOrd="4" destOrd="0" presId="urn:microsoft.com/office/officeart/2008/layout/HorizontalMultiLevelHierarchy"/>
    <dgm:cxn modelId="{A9EDCF58-FDB8-45EF-919A-0B77666CC113}" type="presParOf" srcId="{2ECC14C3-02D5-4A54-8930-AC0C068122B4}" destId="{FEAE1FFB-BA09-4F68-BAA8-241A53BE81B6}" srcOrd="0" destOrd="0" presId="urn:microsoft.com/office/officeart/2008/layout/HorizontalMultiLevelHierarchy"/>
    <dgm:cxn modelId="{2ACE9BC4-A781-412B-B9A6-70900B656938}" type="presParOf" srcId="{C2640E2A-C74F-4867-BDE1-F3F01300342D}" destId="{FC7846DF-38C0-460D-98A6-52930DA00AEC}" srcOrd="5" destOrd="0" presId="urn:microsoft.com/office/officeart/2008/layout/HorizontalMultiLevelHierarchy"/>
    <dgm:cxn modelId="{7BF993C1-3F44-4708-971A-846DC9F8A1E7}" type="presParOf" srcId="{FC7846DF-38C0-460D-98A6-52930DA00AEC}" destId="{45BA3846-A3BE-420D-A13C-360B3A8E73A3}" srcOrd="0" destOrd="0" presId="urn:microsoft.com/office/officeart/2008/layout/HorizontalMultiLevelHierarchy"/>
    <dgm:cxn modelId="{597818FE-A6A2-4769-9CC5-0046F3D22522}" type="presParOf" srcId="{FC7846DF-38C0-460D-98A6-52930DA00AEC}" destId="{32EFF5E2-4AE2-473A-A82E-4C42D3440FD4}" srcOrd="1" destOrd="0" presId="urn:microsoft.com/office/officeart/2008/layout/HorizontalMultiLevelHierarchy"/>
    <dgm:cxn modelId="{88FCD13A-D100-4019-927F-29AF9748FACC}" type="presParOf" srcId="{C2640E2A-C74F-4867-BDE1-F3F01300342D}" destId="{A71A6BF7-5775-4A38-813C-B44B6EDE5A76}" srcOrd="6" destOrd="0" presId="urn:microsoft.com/office/officeart/2008/layout/HorizontalMultiLevelHierarchy"/>
    <dgm:cxn modelId="{C08DD76C-2C40-40A6-9933-DDD375ACC18D}" type="presParOf" srcId="{A71A6BF7-5775-4A38-813C-B44B6EDE5A76}" destId="{A4923804-21C2-4366-A6D1-D376FF46D728}" srcOrd="0" destOrd="0" presId="urn:microsoft.com/office/officeart/2008/layout/HorizontalMultiLevelHierarchy"/>
    <dgm:cxn modelId="{76F0E98D-2CD9-4E10-AD86-7C698CA84BEE}" type="presParOf" srcId="{C2640E2A-C74F-4867-BDE1-F3F01300342D}" destId="{A20FA3BE-581D-492E-950D-F1BBCE39F3CD}" srcOrd="7" destOrd="0" presId="urn:microsoft.com/office/officeart/2008/layout/HorizontalMultiLevelHierarchy"/>
    <dgm:cxn modelId="{FF642A33-B21C-402C-8FD1-BEDB0DD821AB}" type="presParOf" srcId="{A20FA3BE-581D-492E-950D-F1BBCE39F3CD}" destId="{14745DB8-B734-49D6-A2ED-82B92EFDE8E5}" srcOrd="0" destOrd="0" presId="urn:microsoft.com/office/officeart/2008/layout/HorizontalMultiLevelHierarchy"/>
    <dgm:cxn modelId="{F182F219-0178-4C07-90B0-E6C305C62135}" type="presParOf" srcId="{A20FA3BE-581D-492E-950D-F1BBCE39F3CD}" destId="{11F33423-524F-4264-AA30-B4DBB4B12B59}" srcOrd="1" destOrd="0" presId="urn:microsoft.com/office/officeart/2008/layout/HorizontalMultiLevelHierarchy"/>
    <dgm:cxn modelId="{FD72D3B4-6116-411C-82C1-9CDFE6C50D54}" type="presParOf" srcId="{C2640E2A-C74F-4867-BDE1-F3F01300342D}" destId="{458B60B1-3FCB-4D61-9415-E5A53A4523A5}" srcOrd="8" destOrd="0" presId="urn:microsoft.com/office/officeart/2008/layout/HorizontalMultiLevelHierarchy"/>
    <dgm:cxn modelId="{AD3C16D2-E6BF-43CE-9CCB-3BFC153A59F8}" type="presParOf" srcId="{458B60B1-3FCB-4D61-9415-E5A53A4523A5}" destId="{A0C71A94-2C64-4D69-86A5-560D1F690718}" srcOrd="0" destOrd="0" presId="urn:microsoft.com/office/officeart/2008/layout/HorizontalMultiLevelHierarchy"/>
    <dgm:cxn modelId="{D21345F5-E990-4530-8781-488B59F70815}" type="presParOf" srcId="{C2640E2A-C74F-4867-BDE1-F3F01300342D}" destId="{61B09E49-465F-4A92-8425-880E369A3213}" srcOrd="9" destOrd="0" presId="urn:microsoft.com/office/officeart/2008/layout/HorizontalMultiLevelHierarchy"/>
    <dgm:cxn modelId="{F676F1F1-C62F-48AC-A059-FB382EB38198}" type="presParOf" srcId="{61B09E49-465F-4A92-8425-880E369A3213}" destId="{BE9D220B-4FD0-44FB-BF47-ED09647AC7B3}" srcOrd="0" destOrd="0" presId="urn:microsoft.com/office/officeart/2008/layout/HorizontalMultiLevelHierarchy"/>
    <dgm:cxn modelId="{1581EA01-B108-40CB-9083-3CE91C992FF5}" type="presParOf" srcId="{61B09E49-465F-4A92-8425-880E369A3213}" destId="{A6C42553-0EAE-4221-8DEC-80CFF8A0FF3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B60B1-3FCB-4D61-9415-E5A53A4523A5}">
      <dsp:nvSpPr>
        <dsp:cNvPr id="0" name=""/>
        <dsp:cNvSpPr/>
      </dsp:nvSpPr>
      <dsp:spPr>
        <a:xfrm>
          <a:off x="5361207" y="3429000"/>
          <a:ext cx="703004" cy="2904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1502" y="0"/>
              </a:lnTo>
              <a:lnTo>
                <a:pt x="351502" y="2904631"/>
              </a:lnTo>
              <a:lnTo>
                <a:pt x="703004" y="290463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5637997" y="4806603"/>
        <a:ext cx="149424" cy="149424"/>
      </dsp:txXfrm>
    </dsp:sp>
    <dsp:sp modelId="{A71A6BF7-5775-4A38-813C-B44B6EDE5A76}">
      <dsp:nvSpPr>
        <dsp:cNvPr id="0" name=""/>
        <dsp:cNvSpPr/>
      </dsp:nvSpPr>
      <dsp:spPr>
        <a:xfrm>
          <a:off x="5361207" y="3429000"/>
          <a:ext cx="703004" cy="1569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1502" y="0"/>
              </a:lnTo>
              <a:lnTo>
                <a:pt x="351502" y="1569040"/>
              </a:lnTo>
              <a:lnTo>
                <a:pt x="703004" y="156904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5669726" y="4170536"/>
        <a:ext cx="85966" cy="85966"/>
      </dsp:txXfrm>
    </dsp:sp>
    <dsp:sp modelId="{2ECC14C3-02D5-4A54-8930-AC0C068122B4}">
      <dsp:nvSpPr>
        <dsp:cNvPr id="0" name=""/>
        <dsp:cNvSpPr/>
      </dsp:nvSpPr>
      <dsp:spPr>
        <a:xfrm>
          <a:off x="5361207" y="3429000"/>
          <a:ext cx="703004" cy="168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1502" y="0"/>
              </a:lnTo>
              <a:lnTo>
                <a:pt x="351502" y="168946"/>
              </a:lnTo>
              <a:lnTo>
                <a:pt x="703004" y="1689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5694634" y="3495397"/>
        <a:ext cx="36151" cy="36151"/>
      </dsp:txXfrm>
    </dsp:sp>
    <dsp:sp modelId="{2487CEE8-481C-4AB8-812C-93503F7D3699}">
      <dsp:nvSpPr>
        <dsp:cNvPr id="0" name=""/>
        <dsp:cNvSpPr/>
      </dsp:nvSpPr>
      <dsp:spPr>
        <a:xfrm>
          <a:off x="5361207" y="2136259"/>
          <a:ext cx="703004" cy="1292740"/>
        </a:xfrm>
        <a:custGeom>
          <a:avLst/>
          <a:gdLst/>
          <a:ahLst/>
          <a:cxnLst/>
          <a:rect l="0" t="0" r="0" b="0"/>
          <a:pathLst>
            <a:path>
              <a:moveTo>
                <a:pt x="0" y="1292740"/>
              </a:moveTo>
              <a:lnTo>
                <a:pt x="351502" y="1292740"/>
              </a:lnTo>
              <a:lnTo>
                <a:pt x="351502" y="0"/>
              </a:lnTo>
              <a:lnTo>
                <a:pt x="70300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5675921" y="2745841"/>
        <a:ext cx="73576" cy="73576"/>
      </dsp:txXfrm>
    </dsp:sp>
    <dsp:sp modelId="{4AA1B793-E079-4D72-9839-35B9A74B9CDC}">
      <dsp:nvSpPr>
        <dsp:cNvPr id="0" name=""/>
        <dsp:cNvSpPr/>
      </dsp:nvSpPr>
      <dsp:spPr>
        <a:xfrm>
          <a:off x="5361207" y="627554"/>
          <a:ext cx="671228" cy="2801445"/>
        </a:xfrm>
        <a:custGeom>
          <a:avLst/>
          <a:gdLst/>
          <a:ahLst/>
          <a:cxnLst/>
          <a:rect l="0" t="0" r="0" b="0"/>
          <a:pathLst>
            <a:path>
              <a:moveTo>
                <a:pt x="0" y="2801445"/>
              </a:moveTo>
              <a:lnTo>
                <a:pt x="335614" y="2801445"/>
              </a:lnTo>
              <a:lnTo>
                <a:pt x="335614" y="0"/>
              </a:lnTo>
              <a:lnTo>
                <a:pt x="67122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5624803" y="1956259"/>
        <a:ext cx="144036" cy="144036"/>
      </dsp:txXfrm>
    </dsp:sp>
    <dsp:sp modelId="{ACE80CE3-7AC4-4D59-A8A9-1FB2D9693207}">
      <dsp:nvSpPr>
        <dsp:cNvPr id="0" name=""/>
        <dsp:cNvSpPr/>
      </dsp:nvSpPr>
      <dsp:spPr>
        <a:xfrm>
          <a:off x="3694113" y="2363272"/>
          <a:ext cx="1202733" cy="2131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&lt;interface&gt;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err="1" smtClean="0"/>
            <a:t>Resource</a:t>
          </a:r>
          <a:endParaRPr lang="es-E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---------------------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GET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PUT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POST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DELETE</a:t>
          </a:r>
          <a:endParaRPr lang="es-ES" sz="1300" kern="1200" dirty="0"/>
        </a:p>
      </dsp:txBody>
      <dsp:txXfrm>
        <a:off x="3694113" y="2363272"/>
        <a:ext cx="1202733" cy="2131454"/>
      </dsp:txXfrm>
    </dsp:sp>
    <dsp:sp modelId="{AD28B21C-DFCA-4F04-BA40-370B0C7B5A09}">
      <dsp:nvSpPr>
        <dsp:cNvPr id="0" name=""/>
        <dsp:cNvSpPr/>
      </dsp:nvSpPr>
      <dsp:spPr>
        <a:xfrm>
          <a:off x="6032436" y="0"/>
          <a:ext cx="2686251" cy="12551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/TEST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GET – </a:t>
          </a:r>
          <a:r>
            <a:rPr lang="es-ES" sz="1050" kern="1200" dirty="0" err="1" smtClean="0"/>
            <a:t>List</a:t>
          </a:r>
          <a:r>
            <a:rPr lang="es-ES" sz="1050" kern="1200" dirty="0" smtClean="0"/>
            <a:t> of test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PUT-</a:t>
          </a:r>
          <a:r>
            <a:rPr lang="es-ES" sz="1050" kern="1200" dirty="0" err="1" smtClean="0"/>
            <a:t>Unused</a:t>
          </a:r>
          <a:endParaRPr lang="es-ES" sz="1050" kern="1200" dirty="0" smtClean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POST- </a:t>
          </a:r>
          <a:r>
            <a:rPr lang="es-ES" sz="1050" kern="1200" dirty="0" err="1" smtClean="0"/>
            <a:t>Unused</a:t>
          </a:r>
          <a:endParaRPr lang="es-ES" sz="1050" kern="1200" dirty="0" smtClean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DELETE-</a:t>
          </a:r>
          <a:r>
            <a:rPr lang="es-ES" sz="1050" kern="1200" dirty="0" err="1" smtClean="0"/>
            <a:t>Unuser</a:t>
          </a:r>
          <a:endParaRPr lang="es-ES" sz="1050" kern="1200" dirty="0"/>
        </a:p>
      </dsp:txBody>
      <dsp:txXfrm>
        <a:off x="6032436" y="0"/>
        <a:ext cx="2686251" cy="1255109"/>
      </dsp:txXfrm>
    </dsp:sp>
    <dsp:sp modelId="{2FA193D5-7194-436D-B09E-B7BC837C9AB6}">
      <dsp:nvSpPr>
        <dsp:cNvPr id="0" name=""/>
        <dsp:cNvSpPr/>
      </dsp:nvSpPr>
      <dsp:spPr>
        <a:xfrm>
          <a:off x="6064212" y="1527190"/>
          <a:ext cx="2685583" cy="12181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/TEST{id}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GET –</a:t>
          </a:r>
          <a:r>
            <a:rPr lang="es-ES" sz="1050" kern="1200" dirty="0" err="1" smtClean="0"/>
            <a:t>specific</a:t>
          </a:r>
          <a:r>
            <a:rPr lang="es-ES" sz="1050" kern="1200" dirty="0" smtClean="0"/>
            <a:t> test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PUT-</a:t>
          </a:r>
          <a:r>
            <a:rPr lang="es-ES" sz="1050" kern="1200" dirty="0" err="1" smtClean="0"/>
            <a:t>Update</a:t>
          </a:r>
          <a:r>
            <a:rPr lang="es-ES" sz="1050" kern="1200" dirty="0" smtClean="0"/>
            <a:t>/Redo test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POST- </a:t>
          </a:r>
          <a:r>
            <a:rPr lang="es-ES" sz="1050" kern="1200" dirty="0" err="1" smtClean="0"/>
            <a:t>Unused</a:t>
          </a:r>
          <a:endParaRPr lang="es-ES" sz="1050" kern="1200" dirty="0" smtClean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DELETE-</a:t>
          </a:r>
          <a:r>
            <a:rPr lang="es-ES" sz="1050" kern="1200" dirty="0" err="1" smtClean="0"/>
            <a:t>Unused</a:t>
          </a:r>
          <a:endParaRPr lang="es-ES" sz="1050" kern="1200" dirty="0" smtClean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 dirty="0"/>
        </a:p>
      </dsp:txBody>
      <dsp:txXfrm>
        <a:off x="6064212" y="1527190"/>
        <a:ext cx="2685583" cy="1218137"/>
      </dsp:txXfrm>
    </dsp:sp>
    <dsp:sp modelId="{45BA3846-A3BE-420D-A13C-360B3A8E73A3}">
      <dsp:nvSpPr>
        <dsp:cNvPr id="0" name=""/>
        <dsp:cNvSpPr/>
      </dsp:nvSpPr>
      <dsp:spPr>
        <a:xfrm>
          <a:off x="6064212" y="3013241"/>
          <a:ext cx="2685583" cy="11694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/USER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GET-</a:t>
          </a:r>
          <a:r>
            <a:rPr lang="es-ES" sz="1050" kern="1200" dirty="0" err="1" smtClean="0"/>
            <a:t>List</a:t>
          </a:r>
          <a:r>
            <a:rPr lang="es-ES" sz="1050" kern="1200" dirty="0" smtClean="0"/>
            <a:t> of </a:t>
          </a:r>
          <a:r>
            <a:rPr lang="es-ES" sz="1050" kern="1200" dirty="0" err="1" smtClean="0"/>
            <a:t>all</a:t>
          </a:r>
          <a:r>
            <a:rPr lang="es-ES" sz="1050" kern="1200" dirty="0" smtClean="0"/>
            <a:t> </a:t>
          </a:r>
          <a:r>
            <a:rPr lang="es-ES" sz="1050" kern="1200" dirty="0" err="1" smtClean="0"/>
            <a:t>Users</a:t>
          </a:r>
          <a:endParaRPr lang="es-ES" sz="1050" kern="1200" dirty="0" smtClean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PUT-</a:t>
          </a:r>
          <a:r>
            <a:rPr lang="es-ES" sz="1050" kern="1200" dirty="0" err="1" smtClean="0"/>
            <a:t>Unused</a:t>
          </a:r>
          <a:endParaRPr lang="es-ES" sz="1050" kern="1200" dirty="0" smtClean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POST-</a:t>
          </a:r>
          <a:r>
            <a:rPr lang="es-ES" sz="1050" kern="1200" dirty="0" err="1" smtClean="0"/>
            <a:t>Unused</a:t>
          </a:r>
          <a:endParaRPr lang="es-ES" sz="1050" kern="1200" dirty="0" smtClean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DELETE-</a:t>
          </a:r>
          <a:r>
            <a:rPr lang="es-ES" sz="1050" kern="1200" dirty="0" err="1" smtClean="0"/>
            <a:t>Unused</a:t>
          </a:r>
          <a:endParaRPr lang="es-ES" sz="1050" kern="1200" dirty="0"/>
        </a:p>
      </dsp:txBody>
      <dsp:txXfrm>
        <a:off x="6064212" y="3013241"/>
        <a:ext cx="2685583" cy="1169409"/>
      </dsp:txXfrm>
    </dsp:sp>
    <dsp:sp modelId="{14745DB8-B734-49D6-A2ED-82B92EFDE8E5}">
      <dsp:nvSpPr>
        <dsp:cNvPr id="0" name=""/>
        <dsp:cNvSpPr/>
      </dsp:nvSpPr>
      <dsp:spPr>
        <a:xfrm>
          <a:off x="6064212" y="4450564"/>
          <a:ext cx="2685583" cy="10949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/USER{ID}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GET-</a:t>
          </a:r>
          <a:r>
            <a:rPr lang="es-ES" sz="1050" kern="1200" dirty="0" err="1" smtClean="0"/>
            <a:t>Get</a:t>
          </a:r>
          <a:r>
            <a:rPr lang="es-ES" sz="1050" kern="1200" dirty="0" smtClean="0"/>
            <a:t> </a:t>
          </a:r>
          <a:r>
            <a:rPr lang="es-ES" sz="1050" kern="1200" dirty="0" err="1" smtClean="0"/>
            <a:t>customer</a:t>
          </a:r>
          <a:r>
            <a:rPr lang="es-ES" sz="1050" kern="1200" dirty="0" smtClean="0"/>
            <a:t> </a:t>
          </a:r>
          <a:r>
            <a:rPr lang="es-ES" sz="1050" kern="1200" dirty="0" err="1" smtClean="0"/>
            <a:t>details</a:t>
          </a:r>
          <a:endParaRPr lang="es-ES" sz="1050" kern="1200" dirty="0" smtClean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PUT-</a:t>
          </a:r>
          <a:r>
            <a:rPr lang="es-ES" sz="1050" kern="1200" dirty="0" err="1" smtClean="0"/>
            <a:t>Update</a:t>
          </a:r>
          <a:r>
            <a:rPr lang="es-ES" sz="1050" kern="1200" dirty="0" smtClean="0"/>
            <a:t> </a:t>
          </a:r>
          <a:r>
            <a:rPr lang="es-ES" sz="1050" kern="1200" dirty="0" err="1" smtClean="0"/>
            <a:t>customer</a:t>
          </a:r>
          <a:endParaRPr lang="es-ES" sz="1050" kern="1200" dirty="0" smtClean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POST-</a:t>
          </a:r>
          <a:r>
            <a:rPr lang="es-ES" sz="1050" kern="1200" dirty="0" err="1" smtClean="0"/>
            <a:t>add</a:t>
          </a:r>
          <a:r>
            <a:rPr lang="es-ES" sz="1050" kern="1200" dirty="0" smtClean="0"/>
            <a:t> new </a:t>
          </a:r>
          <a:r>
            <a:rPr lang="es-ES" sz="1050" kern="1200" dirty="0" err="1" smtClean="0"/>
            <a:t>user</a:t>
          </a:r>
          <a:endParaRPr lang="es-ES" sz="1050" kern="1200" dirty="0" smtClean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DELETE-Cancel </a:t>
          </a:r>
          <a:r>
            <a:rPr lang="es-ES" sz="1050" kern="1200" dirty="0" err="1" smtClean="0"/>
            <a:t>User</a:t>
          </a:r>
          <a:endParaRPr lang="es-ES" sz="1050" kern="1200" dirty="0"/>
        </a:p>
      </dsp:txBody>
      <dsp:txXfrm>
        <a:off x="6064212" y="4450564"/>
        <a:ext cx="2685583" cy="1094951"/>
      </dsp:txXfrm>
    </dsp:sp>
    <dsp:sp modelId="{BE9D220B-4FD0-44FB-BF47-ED09647AC7B3}">
      <dsp:nvSpPr>
        <dsp:cNvPr id="0" name=""/>
        <dsp:cNvSpPr/>
      </dsp:nvSpPr>
      <dsp:spPr>
        <a:xfrm>
          <a:off x="6064212" y="5813428"/>
          <a:ext cx="2685583" cy="10404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/USER{ID}/TEST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GET-</a:t>
          </a:r>
          <a:r>
            <a:rPr lang="es-ES" sz="1050" kern="1200" dirty="0" err="1" smtClean="0"/>
            <a:t>Get</a:t>
          </a:r>
          <a:r>
            <a:rPr lang="es-ES" sz="1050" kern="1200" dirty="0" smtClean="0"/>
            <a:t> </a:t>
          </a:r>
          <a:r>
            <a:rPr lang="es-ES" sz="1050" kern="1200" dirty="0" err="1" smtClean="0"/>
            <a:t>customer´s</a:t>
          </a:r>
          <a:r>
            <a:rPr lang="es-ES" sz="1050" kern="1200" dirty="0" smtClean="0"/>
            <a:t> </a:t>
          </a:r>
          <a:r>
            <a:rPr lang="es-ES" sz="1050" kern="1200" dirty="0" err="1" smtClean="0"/>
            <a:t>tests</a:t>
          </a:r>
          <a:endParaRPr lang="es-ES" sz="1050" kern="1200" dirty="0" smtClean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PUT-</a:t>
          </a:r>
          <a:r>
            <a:rPr lang="es-ES" sz="1050" kern="1200" dirty="0" err="1" smtClean="0"/>
            <a:t>Update</a:t>
          </a:r>
          <a:r>
            <a:rPr lang="es-ES" sz="1050" kern="1200" dirty="0" smtClean="0"/>
            <a:t>/Redo test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POST-</a:t>
          </a:r>
          <a:r>
            <a:rPr lang="es-ES" sz="1050" kern="1200" dirty="0" err="1" smtClean="0"/>
            <a:t>Unused</a:t>
          </a:r>
          <a:endParaRPr lang="es-ES" sz="1050" kern="1200" dirty="0" smtClean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DELETE-</a:t>
          </a:r>
          <a:r>
            <a:rPr lang="es-ES" sz="1050" kern="1200" dirty="0" err="1" smtClean="0"/>
            <a:t>Unused</a:t>
          </a:r>
          <a:endParaRPr lang="es-ES" sz="1050" kern="1200" dirty="0"/>
        </a:p>
      </dsp:txBody>
      <dsp:txXfrm>
        <a:off x="6064212" y="5813428"/>
        <a:ext cx="2685583" cy="1040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D35A-A44F-4521-9AF8-37752BAE5FEC}" type="datetimeFigureOut">
              <a:rPr lang="es-ES" smtClean="0"/>
              <a:t>20/12/2018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D9EC-66C2-4320-A3A0-BDE2BEE95F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12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D35A-A44F-4521-9AF8-37752BAE5FEC}" type="datetimeFigureOut">
              <a:rPr lang="es-ES" smtClean="0"/>
              <a:t>20/12/2018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D9EC-66C2-4320-A3A0-BDE2BEE95F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93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D35A-A44F-4521-9AF8-37752BAE5FEC}" type="datetimeFigureOut">
              <a:rPr lang="es-ES" smtClean="0"/>
              <a:t>20/12/2018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D9EC-66C2-4320-A3A0-BDE2BEE95F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64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D35A-A44F-4521-9AF8-37752BAE5FEC}" type="datetimeFigureOut">
              <a:rPr lang="es-ES" smtClean="0"/>
              <a:t>20/12/2018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D9EC-66C2-4320-A3A0-BDE2BEE95F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13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D35A-A44F-4521-9AF8-37752BAE5FEC}" type="datetimeFigureOut">
              <a:rPr lang="es-ES" smtClean="0"/>
              <a:t>20/12/2018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D9EC-66C2-4320-A3A0-BDE2BEE95F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144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D35A-A44F-4521-9AF8-37752BAE5FEC}" type="datetimeFigureOut">
              <a:rPr lang="es-ES" smtClean="0"/>
              <a:t>20/12/2018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D9EC-66C2-4320-A3A0-BDE2BEE95F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46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D35A-A44F-4521-9AF8-37752BAE5FEC}" type="datetimeFigureOut">
              <a:rPr lang="es-ES" smtClean="0"/>
              <a:t>20/12/2018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D9EC-66C2-4320-A3A0-BDE2BEE95F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59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D35A-A44F-4521-9AF8-37752BAE5FEC}" type="datetimeFigureOut">
              <a:rPr lang="es-ES" smtClean="0"/>
              <a:t>20/12/2018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D9EC-66C2-4320-A3A0-BDE2BEE95F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238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D35A-A44F-4521-9AF8-37752BAE5FEC}" type="datetimeFigureOut">
              <a:rPr lang="es-ES" smtClean="0"/>
              <a:t>20/12/2018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D9EC-66C2-4320-A3A0-BDE2BEE95F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53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D35A-A44F-4521-9AF8-37752BAE5FEC}" type="datetimeFigureOut">
              <a:rPr lang="es-ES" smtClean="0"/>
              <a:t>20/12/2018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D9EC-66C2-4320-A3A0-BDE2BEE95F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88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D35A-A44F-4521-9AF8-37752BAE5FEC}" type="datetimeFigureOut">
              <a:rPr lang="es-ES" smtClean="0"/>
              <a:t>20/12/2018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D9EC-66C2-4320-A3A0-BDE2BEE95F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123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ED35A-A44F-4521-9AF8-37752BAE5FEC}" type="datetimeFigureOut">
              <a:rPr lang="es-ES" smtClean="0"/>
              <a:t>20/12/2018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AD9EC-66C2-4320-A3A0-BDE2BEE95F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477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916342982"/>
              </p:ext>
            </p:extLst>
          </p:nvPr>
        </p:nvGraphicFramePr>
        <p:xfrm>
          <a:off x="422137" y="0"/>
          <a:ext cx="11980217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338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65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equipo15</dc:creator>
  <cp:lastModifiedBy>equipo15</cp:lastModifiedBy>
  <cp:revision>7</cp:revision>
  <dcterms:created xsi:type="dcterms:W3CDTF">2018-12-20T09:03:19Z</dcterms:created>
  <dcterms:modified xsi:type="dcterms:W3CDTF">2018-12-20T10:09:28Z</dcterms:modified>
</cp:coreProperties>
</file>