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5ab014ea9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5ab014ea9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ab014ea9_0_1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ab014ea9_0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ab0151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5ab0151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ab014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5ab014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5ab014ea9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5ab014ea9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ab0151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ab0151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5ab0151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5ab0151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5ab014ea9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5ab014ea9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ab0151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5ab0151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5ab0151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5ab0151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5ab0151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5ab0151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joebeachcapital/maternal-health-risk" TargetMode="External"/><Relationship Id="rId4" Type="http://schemas.openxmlformats.org/officeDocument/2006/relationships/hyperlink" Target="https://www.heart.org/en/health-topics/high-blood-pressure/understanding-blood-pressure-reading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Maternal Mortality Risk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Belen Gutierrez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Investigate how blood sugar impacts the other factors, including mortality risk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heart rate and blood pressure related, and if so, how?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https://www.kaggle.com/datasets/joebeachcapital/maternal-health-risk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https://www.heart.org/en/health-topics/high-blood-pressure/understanding-blood-pressure-readings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Systolic: how much pressure exerted against artery walls when heart contracts (pumps)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Diastolic: how much pressure exerted against artery walls when heart relaxes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36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correlation found between resting heart rate and body temperature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371" y="1152475"/>
            <a:ext cx="4941228" cy="37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85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 How health factors affect maternal mortality risk during childbirth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 Trying to discover what is most likely to correspond with a high mortality risk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Who: Hospitals, World Health Organization, United Nations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000" y="1152475"/>
            <a:ext cx="2770200" cy="27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CSV dataset of mothers listing their age, blood pressure, blood sugar, body temperature, resting heart rate, and risk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How: Python, pandas library, matplotlib library, seaborn library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13" y="2406850"/>
            <a:ext cx="2226376" cy="243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 #1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pressure is expressed with two numbers: systolic blood pressure and diastolic blood pressure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Lower than 90/60: low blood pressure (hypotension)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than 130/80: high blood pressure (hypertension)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Systolic pressure over 180 and/or Diastolic pressure over 120: hypertensive crisis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6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High risk: green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Mid risk: </a:t>
            </a:r>
            <a:r>
              <a:rPr lang="en" sz="1700"/>
              <a:t>orange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Low risk: blue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Safest: between 70 bpm and ~77 bpm, inclusive</a:t>
            </a:r>
            <a:endParaRPr sz="17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333" y="1152475"/>
            <a:ext cx="4984419" cy="38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6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chart specifically examines the systolic blood pressure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00" y="1152475"/>
            <a:ext cx="50504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5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People over the age of ~54 with a mid or low risk were considered outliers</a:t>
            </a:r>
            <a:endParaRPr sz="17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50" y="1152475"/>
            <a:ext cx="49796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9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age is associated with higher blood pressure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Darker circles: higher ages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700" y="1170125"/>
            <a:ext cx="4620900" cy="349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 2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Older age is associated with </a:t>
            </a:r>
            <a:r>
              <a:rPr lang="en"/>
              <a:t>higher blood pressure, so it is difficult to separate the two factors when making an assessment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