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28cc53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28cc53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030d41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030d41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2a1517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02a1517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28cc53a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28cc53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030d41a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030d41a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30d41a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30d41a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030d41a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030d41a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030d41a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030d41a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028cc53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028cc53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30d41a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30d41a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df14e7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df14e7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030d41a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030d41a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28cc53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028cc53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028cc53a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028cc53a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2a1517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02a1517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df14e78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df14e78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28cc53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28cc53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28cc53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28cc53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28cc53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28cc53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28cc53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28cc53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28cc53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28cc53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BANCO KINGDOM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11"/>
              <a:t>Proyecto Base de Datos 5to HITO</a:t>
            </a:r>
            <a:endParaRPr b="1" sz="161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87925" y="2982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Integrantes: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Hugo Brandon Chambi Quispe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Karla Belen Diaz Flores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Rivaldo Kari Laura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Melanie Ingrid Villca Copa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ludwing Antoni Vargas Ibarra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Grupo: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The clup</a:t>
            </a:r>
            <a:endParaRPr sz="14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5" y="2825975"/>
            <a:ext cx="2915126" cy="23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052550" y="70800"/>
            <a:ext cx="7038900" cy="4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6010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'RETIRO'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7011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'PRESTAMO'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8012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'PRESTAMO'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'RETIRO'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transacciones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Codigo_transacciones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fecha_de_transaccion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cuenta_destino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monto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9110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6010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'2021-05-04'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'Juanavarguera@gmail.com'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9111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7011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'2021-04-01'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'Richardomalcolque@gmail.com'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9212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8012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'2021-10-04'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'Thequinprado.com'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9313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'2021-10-01'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'Palmerfiolder.com'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980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21913" l="16744" r="26856" t="15133"/>
          <a:stretch/>
        </p:blipFill>
        <p:spPr>
          <a:xfrm>
            <a:off x="2450100" y="2833625"/>
            <a:ext cx="3646899" cy="21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¿Qué son las funciones?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51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50"/>
              <a:buFont typeface="Arial"/>
              <a:buChar char="●"/>
            </a:pPr>
            <a:r>
              <a:rPr lang="es" sz="215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Las funciones son piezas de código que reciben datos de entrada, realizan operaciones con ellos y luego devuelven un resultado</a:t>
            </a:r>
            <a:endParaRPr sz="215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●"/>
            </a:pPr>
            <a:r>
              <a:rPr lang="es" sz="215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La sintaxis básica es: create function NOMBRE (@PARAMETRO TIPO=VALORPORDEFECTO) returns TIPO begin INSTRUCCIONES return VALOR end; Luego del nombre se colocan (opcionalmente) los parámetros de entrada con su tipo. La cláusula "returns" indica el tipo de dato retornado.</a:t>
            </a:r>
            <a:endParaRPr sz="215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Ver quienes son PREMIUM y sus saldos del cliente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661800" y="93255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 FUNCTION IF EXISTS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verquienessonPREMIUM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verquienessonPREMIUM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(Codigo_cuenta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Codigo_cuenta=descripcion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verquienessonPREMIUM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Buscar cliente con el codigo_cliente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 FUNCTION IF EXISTS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buscarcliente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(Codigocuenta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 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Codigocuenta=nombre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buscarcliente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3025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SALDO MINIMO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min_saldo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min_saldo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min_saldo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función que verifica si existe un cliente o no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verificar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(nombres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nombres_comparar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apellidos_comparar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 default false;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 = (nombres =nombres_comparar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= apellidos_comparar)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fecha_afiliacion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fecha_caducidad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verificar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'Juan Vargas'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'choque collque'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22650" y="129405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resta entre saldo y monto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operaciones(num_tarjeta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cod_transaccion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integer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(tra.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diferencia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transacciones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num_tarjeta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Codigo_transacciones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cod_transaccion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1003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9212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¿Qué son los triggers?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•Un disparador o trigger es una funcionalidad que la base de datos ejecuta de forma automática cuando se realiza una operación de tipo Insert, Update o Delete en una tabla o vista, o cuando se ejecuta una consulta SQL sobre una tabla o vista.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•Esto nos permite realizar acciones cuando se realiza una inserción, modificación o eliminación de un registro.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CUENTAS ACTIVAS SEGÚN EL ADMINISTRADOR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33350" y="974800"/>
            <a:ext cx="32745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tip_cuenta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update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'ESTANDAR'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'PREMIUM'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new.estado 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new.estado 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 if;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231750" y="1499750"/>
            <a:ext cx="30000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4013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añadir clientes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99275" y="919800"/>
            <a:ext cx="51177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trigger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before_agregar_cliente_update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update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insert into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OLD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,OLD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,OLD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.apellido)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4864775" y="1740525"/>
            <a:ext cx="40209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'Yeami Yanitsa'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'Sanchez Pisfil'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'Ludwing'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'Ibarra'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'Saul Elias'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'Canaza Herrera'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'Ludwing'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'Ibarra'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507500" y="464900"/>
            <a:ext cx="7038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54000" y="1208700"/>
            <a:ext cx="70389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Escogimos este tema para la </a:t>
            </a:r>
            <a:r>
              <a:rPr lang="es"/>
              <a:t>simulación</a:t>
            </a:r>
            <a:r>
              <a:rPr lang="es"/>
              <a:t> de un banco llamado Banco kingdom, trabajando  en una base de </a:t>
            </a:r>
            <a:r>
              <a:rPr lang="es"/>
              <a:t>datos</a:t>
            </a:r>
            <a:r>
              <a:rPr lang="es"/>
              <a:t> de una </a:t>
            </a:r>
            <a:r>
              <a:rPr lang="es"/>
              <a:t>simulación</a:t>
            </a:r>
            <a:r>
              <a:rPr lang="es"/>
              <a:t> de  banco para ver los aspectos administrativos y el orden  de cada uno de los clientes.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A Través del presente al elaborar este proyecto acudimos a los  triggers,  vistas y funciones para la resolución de problemas y de esta forma facilitar el trabajo en un banco.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650" y="2803824"/>
            <a:ext cx="3365875" cy="1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26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son las vistas?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•Una vista es una tabla virtual cuyo contenido está definido por una consulta. Al igual que una tabla, una vista consta de un conjunto de columnas y filas de datos con un nombre.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•Las vistas suelen usarse para centrar, simplificar y personalizar la percepción de la base de datos para cada usuario. Las vistas pueden emplearse como mecanismos de seguridad, que permiten a los usuarios obtener acceso a los datos por medio de la vista, pero no les conceden el permiso de obtener acceso directo a las tablas base subyacentes de la vista.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vista de todas las tablas juntas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688000" y="113520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las_tablas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fecha_afiliacion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fecha_caducidad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fecha_de_transaccion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cuenta_destino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monto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3627725" y="2199575"/>
            <a:ext cx="53967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transacciones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tc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tc.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Codigo_operacion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oper.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las_tablas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unir dos tablas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297500" y="1350825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VIEW Registro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cli.nombre, cli.apellido, Tar.Numero_tarjeta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Cliente as cli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inner join tarjeta as tar on tar.Codigo_cliente = cli.codigo_cliente;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Registro;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449225" y="415600"/>
            <a:ext cx="7038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Objeto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Específico</a:t>
            </a:r>
            <a:endParaRPr sz="1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54000" y="1208700"/>
            <a:ext cx="70389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objetivo </a:t>
            </a:r>
            <a:r>
              <a:rPr lang="es"/>
              <a:t>específico</a:t>
            </a:r>
            <a:r>
              <a:rPr lang="es"/>
              <a:t> en todo el trabajo son los siguientes: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el promover el </a:t>
            </a:r>
            <a:r>
              <a:rPr lang="es"/>
              <a:t>ayudar al</a:t>
            </a:r>
            <a:r>
              <a:rPr lang="es"/>
              <a:t> banco con los triggers para la </a:t>
            </a:r>
            <a:r>
              <a:rPr lang="es"/>
              <a:t>asociación</a:t>
            </a:r>
            <a:r>
              <a:rPr lang="es"/>
              <a:t> de las tablas con distintos ejercicios que ayuden de una forma en el proyecto.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</a:t>
            </a:r>
            <a:r>
              <a:rPr lang="es"/>
              <a:t>cuanto a las</a:t>
            </a:r>
            <a:r>
              <a:rPr lang="es"/>
              <a:t> funciones </a:t>
            </a:r>
            <a:r>
              <a:rPr lang="es"/>
              <a:t>más</a:t>
            </a:r>
            <a:r>
              <a:rPr lang="es"/>
              <a:t> nos </a:t>
            </a:r>
            <a:r>
              <a:rPr lang="es"/>
              <a:t>servirán</a:t>
            </a:r>
            <a:r>
              <a:rPr lang="es"/>
              <a:t> para hacer ejercicios </a:t>
            </a:r>
            <a:r>
              <a:rPr lang="es"/>
              <a:t>lógicos</a:t>
            </a:r>
            <a:r>
              <a:rPr lang="es"/>
              <a:t> o de </a:t>
            </a:r>
            <a:r>
              <a:rPr lang="es"/>
              <a:t>selección</a:t>
            </a:r>
            <a:r>
              <a:rPr lang="es"/>
              <a:t> dentro del programa y </a:t>
            </a:r>
            <a:r>
              <a:rPr lang="es"/>
              <a:t>también</a:t>
            </a:r>
            <a:r>
              <a:rPr lang="es"/>
              <a:t> en cuanto </a:t>
            </a:r>
            <a:r>
              <a:rPr lang="es"/>
              <a:t>búsquedas</a:t>
            </a:r>
            <a:r>
              <a:rPr lang="es"/>
              <a:t> de las tablas.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Y por </a:t>
            </a:r>
            <a:r>
              <a:rPr lang="es"/>
              <a:t>último</a:t>
            </a:r>
            <a:r>
              <a:rPr lang="es"/>
              <a:t> las vistas que nos </a:t>
            </a:r>
            <a:r>
              <a:rPr lang="es"/>
              <a:t>servirá</a:t>
            </a:r>
            <a:r>
              <a:rPr lang="es"/>
              <a:t> para el control de los </a:t>
            </a:r>
            <a:r>
              <a:rPr lang="es"/>
              <a:t>clientes</a:t>
            </a:r>
            <a:r>
              <a:rPr lang="es"/>
              <a:t> dentro de la base de datos.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0" y="3064125"/>
            <a:ext cx="3128975" cy="19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300" y="3064124"/>
            <a:ext cx="2371400" cy="18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150" y="2944712"/>
            <a:ext cx="2399750" cy="2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Marco Teórico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985925"/>
            <a:ext cx="7038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•Santander United Kingdom es uno de los bancos bolivianos y uno de los mayores proveedores del </a:t>
            </a:r>
            <a:r>
              <a:rPr lang="es" sz="2800">
                <a:latin typeface="Arial"/>
                <a:ea typeface="Arial"/>
                <a:cs typeface="Arial"/>
                <a:sym typeface="Arial"/>
              </a:rPr>
              <a:t>país</a:t>
            </a:r>
            <a:r>
              <a:rPr lang="e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800"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" sz="2800">
                <a:latin typeface="Arial"/>
                <a:ea typeface="Arial"/>
                <a:cs typeface="Arial"/>
                <a:sym typeface="Arial"/>
              </a:rPr>
              <a:t> recientes.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•El banco tiene aproximadamente 1,000 empleados, 1 millon de clientes activos, con casi 50 sucursales y 10 centros de negocios corporativos.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52675" y="79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Prioridades estratégicas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01025" y="1423025"/>
            <a:ext cx="35421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•Aumentar la vinculación de los clientes, aportando una experiencia del cliente excelente 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•Simplificar y digitalizar el negocio para mejorar la eficiencia y la rentabilidad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•Continuar integrando la sostenibilidad en nuestro negocio 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implementación de estrategias que ayuden a nuestros clientes y faciliten el trabajo a nuestros empleados.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50" y="1636875"/>
            <a:ext cx="420170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26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Descripción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•El presente trabajo tiene la finalidad de realizar interacciones de tal modo que se reflejen algunos de los procesos que pueden realizarse dentro de una entidad financiera.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•En el cual se llegan a utilizar todos los conocimientos adquiridos durante la materia en el semestre.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•Se hace el uso de la aplicación datagrip y las funciones a utilizar son el manejo de vistas, funciones y manejo de triggers.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Creacion de la Base de Datos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REATE DATABASE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Banco_Kingdom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Banco_Kingdom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Banco_Kingdom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transacciones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Codigo_transacciones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fecha_de_transaccion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cuenta_destino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monto         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Tarjeta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466950"/>
            <a:ext cx="7038900" cy="4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Tarjeta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fecha_afiliacion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fecha_caducidad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Saldo     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  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466950"/>
            <a:ext cx="7038900" cy="4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tarjeta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fecha_afiliacion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fecha_caducidad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'2021-10-03'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'2024-10-03'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3026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'2021-01-04'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'2024-01-04'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3027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'2021-09-12'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'2024-09-12'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5002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3028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'2021-01-01'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'2024-01-01'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3008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'Juan Vargas'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'choque collque'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3026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'Richard Bautista'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'Sabedra castaño'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3027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'Vaneza Prado'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'Cuquimia Igor'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3028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'Palmer amidala'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'Cori Welsmayer'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'ESTANDAR'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'ESTANDAR'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