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DAE72B45-5F4E-4DCD-864F-972564C49A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 Level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Automation Introduction</a:t>
            </a:r>
          </a:p>
          <a:p>
            <a:r>
              <a:rPr lang="en-US" dirty="0" err="1" smtClean="0"/>
              <a:t>Jalasoft</a:t>
            </a:r>
            <a:r>
              <a:rPr lang="en-US" dirty="0" smtClean="0"/>
              <a:t> Automation Methodology Overview</a:t>
            </a:r>
          </a:p>
          <a:p>
            <a:r>
              <a:rPr lang="en-US" dirty="0" smtClean="0"/>
              <a:t>Web Services 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strike="sngStrike" dirty="0" smtClean="0"/>
              <a:t>SOAP</a:t>
            </a:r>
          </a:p>
          <a:p>
            <a:pPr lvl="1"/>
            <a:r>
              <a:rPr lang="en-US" strike="sngStrike" dirty="0" smtClean="0"/>
              <a:t>XML:RPC</a:t>
            </a:r>
          </a:p>
          <a:p>
            <a:r>
              <a:rPr lang="en-US" dirty="0"/>
              <a:t>Automation Project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Automation Mission </a:t>
            </a:r>
            <a:endParaRPr lang="en-US" dirty="0"/>
          </a:p>
          <a:p>
            <a:pPr lvl="1"/>
            <a:r>
              <a:rPr lang="en-US" dirty="0" smtClean="0"/>
              <a:t>REST API Testing</a:t>
            </a:r>
          </a:p>
          <a:p>
            <a:pPr lvl="2"/>
            <a:r>
              <a:rPr lang="en-US" dirty="0" smtClean="0"/>
              <a:t>API methodology Overview</a:t>
            </a:r>
          </a:p>
          <a:p>
            <a:pPr lvl="2"/>
            <a:r>
              <a:rPr lang="en-US" dirty="0" smtClean="0"/>
              <a:t>Automated Testing</a:t>
            </a:r>
          </a:p>
          <a:p>
            <a:pPr lvl="2"/>
            <a:r>
              <a:rPr lang="en-US" dirty="0" smtClean="0"/>
              <a:t>Non – Functional Testing?</a:t>
            </a:r>
          </a:p>
          <a:p>
            <a:pPr lvl="2"/>
            <a:r>
              <a:rPr lang="en-US" dirty="0" smtClean="0"/>
              <a:t>Security Testing?</a:t>
            </a:r>
          </a:p>
          <a:p>
            <a:pPr lvl="1"/>
            <a:r>
              <a:rPr lang="en-US" dirty="0" smtClean="0"/>
              <a:t>Automation plan </a:t>
            </a:r>
          </a:p>
          <a:p>
            <a:pPr lvl="1"/>
            <a:r>
              <a:rPr lang="en-US" dirty="0" smtClean="0"/>
              <a:t>Test Case execution</a:t>
            </a:r>
          </a:p>
          <a:p>
            <a:pPr lvl="1"/>
            <a:r>
              <a:rPr lang="en-US" dirty="0" smtClean="0"/>
              <a:t>Reporting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 -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fontAlgn="ctr"/>
            <a:r>
              <a:rPr lang="en-US" dirty="0" smtClean="0"/>
              <a:t>Automation Introduction</a:t>
            </a:r>
            <a:endParaRPr lang="en-US" dirty="0"/>
          </a:p>
          <a:p>
            <a:pPr lvl="1" fontAlgn="ctr"/>
            <a:r>
              <a:rPr lang="en-US" dirty="0" err="1"/>
              <a:t>Jala</a:t>
            </a:r>
            <a:r>
              <a:rPr lang="en-US" dirty="0"/>
              <a:t> Methodology</a:t>
            </a:r>
          </a:p>
          <a:p>
            <a:pPr lvl="1" fontAlgn="ctr"/>
            <a:r>
              <a:rPr lang="en-US" dirty="0"/>
              <a:t>Client's request</a:t>
            </a:r>
          </a:p>
          <a:p>
            <a:pPr lvl="1" fontAlgn="ctr"/>
            <a:r>
              <a:rPr lang="en-US" dirty="0" smtClean="0"/>
              <a:t>Review </a:t>
            </a:r>
            <a:r>
              <a:rPr lang="en-US" dirty="0" err="1" smtClean="0"/>
              <a:t>Mochajs</a:t>
            </a:r>
            <a:endParaRPr lang="en-US" dirty="0"/>
          </a:p>
          <a:p>
            <a:pPr lvl="1" fontAlgn="ctr"/>
            <a:r>
              <a:rPr lang="en-US" dirty="0" smtClean="0"/>
              <a:t>Review </a:t>
            </a:r>
            <a:r>
              <a:rPr lang="en-US" dirty="0"/>
              <a:t>Chai</a:t>
            </a:r>
          </a:p>
          <a:p>
            <a:pPr lvl="2" fontAlgn="ctr"/>
            <a:r>
              <a:rPr lang="en-US" dirty="0"/>
              <a:t>Doing exercises following TDD</a:t>
            </a:r>
          </a:p>
          <a:p>
            <a:pPr lvl="1" fontAlgn="ctr"/>
            <a:r>
              <a:rPr lang="en-US" dirty="0" smtClean="0"/>
              <a:t>Research about HTTP and REST*</a:t>
            </a:r>
            <a:endParaRPr lang="en-US" dirty="0" smtClean="0"/>
          </a:p>
          <a:p>
            <a:pPr lvl="1" fontAlgn="ctr"/>
            <a:r>
              <a:rPr lang="en-US" dirty="0" smtClean="0"/>
              <a:t>Review </a:t>
            </a:r>
            <a:r>
              <a:rPr lang="en-US" dirty="0"/>
              <a:t>API using Chrome developer </a:t>
            </a:r>
            <a:r>
              <a:rPr lang="en-US" dirty="0" smtClean="0"/>
              <a:t>tools?</a:t>
            </a:r>
            <a:endParaRPr lang="en-US" dirty="0"/>
          </a:p>
          <a:p>
            <a:pPr lvl="1" fontAlgn="ctr"/>
            <a:r>
              <a:rPr lang="en-US" dirty="0"/>
              <a:t>Quick Review API methodology</a:t>
            </a:r>
          </a:p>
          <a:p>
            <a:pPr lvl="1" fontAlgn="ctr"/>
            <a:r>
              <a:rPr lang="en-US" dirty="0"/>
              <a:t>Send the doc about </a:t>
            </a:r>
            <a:r>
              <a:rPr lang="en-US" dirty="0" err="1"/>
              <a:t>RoomManager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lvl="1" fontAlgn="ctr"/>
            <a:r>
              <a:rPr lang="en-US" dirty="0" smtClean="0"/>
              <a:t>Send the link for the </a:t>
            </a:r>
            <a:r>
              <a:rPr lang="en-US" dirty="0" err="1" smtClean="0"/>
              <a:t>PivotalTracker</a:t>
            </a:r>
            <a:r>
              <a:rPr lang="en-US" dirty="0" smtClean="0"/>
              <a:t> </a:t>
            </a:r>
            <a:r>
              <a:rPr lang="en-US" dirty="0" smtClean="0"/>
              <a:t>API?</a:t>
            </a:r>
          </a:p>
          <a:p>
            <a:pPr lvl="1" fontAlgn="ctr"/>
            <a:r>
              <a:rPr lang="en-US" b="1" dirty="0" smtClean="0"/>
              <a:t>Small </a:t>
            </a:r>
            <a:r>
              <a:rPr lang="en-US" b="1" dirty="0" smtClean="0"/>
              <a:t>General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-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fontAlgn="ctr"/>
            <a:r>
              <a:rPr lang="en-US" dirty="0" smtClean="0"/>
              <a:t>Acceptance </a:t>
            </a:r>
            <a:r>
              <a:rPr lang="en-US" dirty="0"/>
              <a:t>Test cases</a:t>
            </a:r>
          </a:p>
          <a:p>
            <a:pPr lvl="2" fontAlgn="ctr"/>
            <a:r>
              <a:rPr lang="en-US" dirty="0"/>
              <a:t>Example for </a:t>
            </a:r>
            <a:r>
              <a:rPr lang="en-US" dirty="0" smtClean="0"/>
              <a:t>manual and automated acceptance tests</a:t>
            </a:r>
          </a:p>
          <a:p>
            <a:pPr lvl="1" fontAlgn="ctr"/>
            <a:r>
              <a:rPr lang="en-US" dirty="0" smtClean="0"/>
              <a:t>Write Manual and Automate Acceptance Test</a:t>
            </a:r>
            <a:endParaRPr lang="en-US" dirty="0"/>
          </a:p>
          <a:p>
            <a:pPr lvl="1" fontAlgn="ctr"/>
            <a:r>
              <a:rPr lang="en-US" dirty="0"/>
              <a:t>Review creating a </a:t>
            </a:r>
            <a:r>
              <a:rPr lang="en-US" dirty="0" err="1"/>
              <a:t>nodejs</a:t>
            </a:r>
            <a:r>
              <a:rPr lang="en-US" dirty="0"/>
              <a:t> project</a:t>
            </a:r>
          </a:p>
          <a:p>
            <a:pPr lvl="1" fontAlgn="ctr"/>
            <a:r>
              <a:rPr lang="en-US" dirty="0"/>
              <a:t>Review </a:t>
            </a:r>
            <a:r>
              <a:rPr lang="en-US" dirty="0" err="1"/>
              <a:t>superagent</a:t>
            </a:r>
            <a:r>
              <a:rPr lang="en-US" dirty="0"/>
              <a:t> and </a:t>
            </a:r>
            <a:r>
              <a:rPr lang="en-US" dirty="0" err="1"/>
              <a:t>superagent</a:t>
            </a:r>
            <a:r>
              <a:rPr lang="en-US" dirty="0"/>
              <a:t>-proxy</a:t>
            </a:r>
          </a:p>
          <a:p>
            <a:pPr lvl="1" fontAlgn="ctr"/>
            <a:r>
              <a:rPr lang="en-US" dirty="0" err="1"/>
              <a:t>GitHub</a:t>
            </a:r>
            <a:r>
              <a:rPr lang="en-US" dirty="0"/>
              <a:t> -&gt; </a:t>
            </a:r>
            <a:r>
              <a:rPr lang="en-US" dirty="0" smtClean="0"/>
              <a:t>Branching </a:t>
            </a:r>
            <a:r>
              <a:rPr lang="en-US" dirty="0"/>
              <a:t>- Forks*</a:t>
            </a:r>
          </a:p>
          <a:p>
            <a:pPr lvl="2" fontAlgn="ctr"/>
            <a:r>
              <a:rPr lang="en-US" dirty="0"/>
              <a:t>UI </a:t>
            </a:r>
          </a:p>
          <a:p>
            <a:pPr lvl="2" fontAlgn="ctr"/>
            <a:r>
              <a:rPr lang="en-US" dirty="0"/>
              <a:t>Command line?</a:t>
            </a:r>
          </a:p>
          <a:p>
            <a:pPr lvl="1" fontAlgn="ctr"/>
            <a:r>
              <a:rPr lang="en-US" dirty="0"/>
              <a:t>Start Preparing the automation plan</a:t>
            </a:r>
          </a:p>
          <a:p>
            <a:pPr lvl="2" fontAlgn="ctr"/>
            <a:r>
              <a:rPr lang="en-US" dirty="0"/>
              <a:t>Intro to an automation plan *template - with the fields that I would like to have </a:t>
            </a:r>
          </a:p>
          <a:p>
            <a:pPr lvl="2" fontAlgn="ctr"/>
            <a:r>
              <a:rPr lang="en-US" dirty="0"/>
              <a:t>Include the Installation test cases?</a:t>
            </a:r>
          </a:p>
          <a:p>
            <a:pPr lvl="1" fontAlgn="ctr"/>
            <a:r>
              <a:rPr lang="en-US" dirty="0" smtClean="0"/>
              <a:t>Designing/Implementing</a:t>
            </a:r>
          </a:p>
          <a:p>
            <a:pPr lvl="2" fontAlgn="ctr"/>
            <a:r>
              <a:rPr lang="en-US" dirty="0" smtClean="0"/>
              <a:t>Prepare </a:t>
            </a:r>
            <a:r>
              <a:rPr lang="en-US" dirty="0"/>
              <a:t>the </a:t>
            </a:r>
            <a:r>
              <a:rPr lang="en-US" dirty="0" smtClean="0"/>
              <a:t>architecture</a:t>
            </a:r>
          </a:p>
          <a:p>
            <a:pPr lvl="2" fontAlgn="ctr"/>
            <a:r>
              <a:rPr lang="en-US" dirty="0" smtClean="0"/>
              <a:t>Identifying the </a:t>
            </a:r>
            <a:r>
              <a:rPr lang="en-US" dirty="0" smtClean="0"/>
              <a:t>modules</a:t>
            </a:r>
          </a:p>
          <a:p>
            <a:pPr lvl="1" fontAlgn="ctr"/>
            <a:r>
              <a:rPr lang="en-US" b="1" dirty="0"/>
              <a:t>Coding Dojo?</a:t>
            </a:r>
          </a:p>
          <a:p>
            <a:pPr lvl="1" fontAlgn="ctr"/>
            <a:r>
              <a:rPr lang="en-US" b="1" dirty="0" smtClean="0"/>
              <a:t>Small </a:t>
            </a:r>
            <a:r>
              <a:rPr lang="en-US" b="1" dirty="0"/>
              <a:t>General </a:t>
            </a:r>
            <a:r>
              <a:rPr lang="en-US" b="1" dirty="0" smtClean="0"/>
              <a:t>Exercises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-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ctr"/>
            <a:r>
              <a:rPr lang="en-US" dirty="0" smtClean="0"/>
              <a:t>Quick </a:t>
            </a:r>
            <a:r>
              <a:rPr lang="en-US" dirty="0"/>
              <a:t>Review about </a:t>
            </a:r>
            <a:r>
              <a:rPr lang="en-US" dirty="0" smtClean="0"/>
              <a:t>Continuous Integration</a:t>
            </a:r>
          </a:p>
          <a:p>
            <a:pPr lvl="2" fontAlgn="ctr"/>
            <a:r>
              <a:rPr lang="en-US" dirty="0" smtClean="0"/>
              <a:t>Install Jenkins</a:t>
            </a:r>
          </a:p>
          <a:p>
            <a:pPr lvl="2" fontAlgn="ctr"/>
            <a:r>
              <a:rPr lang="en-US" dirty="0" smtClean="0"/>
              <a:t>Create Jobs</a:t>
            </a:r>
          </a:p>
          <a:p>
            <a:pPr lvl="2" fontAlgn="ctr"/>
            <a:r>
              <a:rPr lang="en-US" dirty="0" smtClean="0"/>
              <a:t>Create Pipelines</a:t>
            </a:r>
            <a:endParaRPr lang="en-US" dirty="0"/>
          </a:p>
          <a:p>
            <a:pPr lvl="1" fontAlgn="ctr"/>
            <a:r>
              <a:rPr lang="en-US" dirty="0"/>
              <a:t>Review about </a:t>
            </a:r>
            <a:r>
              <a:rPr lang="en-US" dirty="0" smtClean="0"/>
              <a:t>BDTs</a:t>
            </a:r>
            <a:endParaRPr lang="en-US" dirty="0"/>
          </a:p>
          <a:p>
            <a:pPr lvl="2" fontAlgn="ctr"/>
            <a:r>
              <a:rPr lang="en-US" dirty="0" smtClean="0"/>
              <a:t>Example manual and automated </a:t>
            </a:r>
            <a:r>
              <a:rPr lang="en-US" dirty="0"/>
              <a:t>BDTs</a:t>
            </a:r>
          </a:p>
          <a:p>
            <a:pPr lvl="1" fontAlgn="ctr"/>
            <a:r>
              <a:rPr lang="en-US" dirty="0" smtClean="0"/>
              <a:t>Write manual and Implement BDTs</a:t>
            </a:r>
          </a:p>
          <a:p>
            <a:pPr lvl="1" fontAlgn="ctr"/>
            <a:r>
              <a:rPr lang="en-US" dirty="0" smtClean="0"/>
              <a:t>Final </a:t>
            </a:r>
            <a:r>
              <a:rPr lang="en-US" dirty="0"/>
              <a:t>automation plan</a:t>
            </a:r>
          </a:p>
          <a:p>
            <a:pPr lvl="1" fontAlgn="ctr"/>
            <a:r>
              <a:rPr lang="en-US" b="1" dirty="0"/>
              <a:t>Small General </a:t>
            </a:r>
            <a:r>
              <a:rPr lang="en-US" b="1" dirty="0" smtClean="0"/>
              <a:t>Exercises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- Four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fontAlgn="ctr"/>
            <a:r>
              <a:rPr lang="en-US" dirty="0" smtClean="0"/>
              <a:t>Learn </a:t>
            </a:r>
            <a:r>
              <a:rPr lang="en-US" dirty="0"/>
              <a:t>about </a:t>
            </a:r>
            <a:r>
              <a:rPr lang="en-US" dirty="0" err="1"/>
              <a:t>Jmeter</a:t>
            </a:r>
            <a:r>
              <a:rPr lang="en-US" dirty="0"/>
              <a:t>?</a:t>
            </a:r>
          </a:p>
          <a:p>
            <a:pPr lvl="1" fontAlgn="ctr"/>
            <a:r>
              <a:rPr lang="en-US" strike="sngStrike" dirty="0"/>
              <a:t>Prepare non-functional </a:t>
            </a:r>
            <a:r>
              <a:rPr lang="en-US" strike="sngStrike" dirty="0" smtClean="0"/>
              <a:t>tests?</a:t>
            </a:r>
            <a:endParaRPr lang="en-US" strike="sngStrike" dirty="0"/>
          </a:p>
          <a:p>
            <a:pPr lvl="2" fontAlgn="ctr"/>
            <a:r>
              <a:rPr lang="en-US" strike="sngStrike" dirty="0" smtClean="0"/>
              <a:t>Performance</a:t>
            </a:r>
          </a:p>
          <a:p>
            <a:pPr lvl="2" fontAlgn="ctr"/>
            <a:r>
              <a:rPr lang="en-US" strike="sngStrike" dirty="0" smtClean="0"/>
              <a:t>Scalability</a:t>
            </a:r>
          </a:p>
          <a:p>
            <a:pPr lvl="2" fontAlgn="ctr"/>
            <a:r>
              <a:rPr lang="en-US" strike="sngStrike" dirty="0" smtClean="0"/>
              <a:t>Stress</a:t>
            </a:r>
          </a:p>
          <a:p>
            <a:pPr lvl="2" fontAlgn="ctr"/>
            <a:r>
              <a:rPr lang="en-US" strike="sngStrike" dirty="0" smtClean="0"/>
              <a:t>Concurrency</a:t>
            </a:r>
          </a:p>
          <a:p>
            <a:pPr lvl="2" fontAlgn="ctr"/>
            <a:r>
              <a:rPr lang="en-US" strike="sngStrike" dirty="0" smtClean="0"/>
              <a:t>Security</a:t>
            </a:r>
          </a:p>
          <a:p>
            <a:pPr lvl="1" fontAlgn="ctr"/>
            <a:r>
              <a:rPr lang="en-US" b="1" dirty="0" smtClean="0"/>
              <a:t>Coding Dojo?</a:t>
            </a:r>
            <a:endParaRPr lang="en-US" b="1" dirty="0"/>
          </a:p>
          <a:p>
            <a:pPr lvl="1" fontAlgn="ctr"/>
            <a:r>
              <a:rPr lang="en-US" b="1" dirty="0"/>
              <a:t>Second </a:t>
            </a:r>
            <a:r>
              <a:rPr lang="en-US" b="1" dirty="0" smtClean="0"/>
              <a:t>Exam</a:t>
            </a:r>
          </a:p>
          <a:p>
            <a:pPr lvl="1" fontAlgn="ctr"/>
            <a:r>
              <a:rPr lang="en-US" b="1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JalaMethodologyv10</Template>
  <TotalTime>203</TotalTime>
  <Words>227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Custom Design</vt:lpstr>
      <vt:lpstr>High Level Plan</vt:lpstr>
      <vt:lpstr>Summary</vt:lpstr>
      <vt:lpstr>Week - One</vt:lpstr>
      <vt:lpstr>Week - Two</vt:lpstr>
      <vt:lpstr>Week - Three</vt:lpstr>
      <vt:lpstr>Week - Four</vt:lpstr>
    </vt:vector>
  </TitlesOfParts>
  <Company>Jalasoft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for the Course</dc:title>
  <dc:creator>Jimmy Vargas</dc:creator>
  <cp:lastModifiedBy>Jimmy Vargas</cp:lastModifiedBy>
  <cp:revision>22</cp:revision>
  <dcterms:created xsi:type="dcterms:W3CDTF">2015-04-30T20:49:47Z</dcterms:created>
  <dcterms:modified xsi:type="dcterms:W3CDTF">2016-03-07T08:45:04Z</dcterms:modified>
</cp:coreProperties>
</file>