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307" r:id="rId3"/>
    <p:sldId id="257" r:id="rId4"/>
    <p:sldId id="297" r:id="rId5"/>
    <p:sldId id="298" r:id="rId6"/>
    <p:sldId id="299" r:id="rId7"/>
    <p:sldId id="300" r:id="rId8"/>
    <p:sldId id="301" r:id="rId9"/>
    <p:sldId id="302" r:id="rId10"/>
    <p:sldId id="306" r:id="rId11"/>
    <p:sldId id="304" r:id="rId12"/>
    <p:sldId id="30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52601"/>
            <a:ext cx="10363200" cy="1470025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352800"/>
            <a:ext cx="8534400" cy="2743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2B86-2888-434E-88F2-E05C78F0EF1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11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 0">
    <p:bg>
      <p:bgPr>
        <a:gradFill flip="none" rotWithShape="1">
          <a:gsLst>
            <a:gs pos="0">
              <a:srgbClr val="FFFFFF"/>
            </a:gs>
            <a:gs pos="100000">
              <a:srgbClr val="94949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100"/>
              <a:t>Title Text</a:t>
            </a:r>
          </a:p>
        </p:txBody>
      </p:sp>
      <p:sp>
        <p:nvSpPr>
          <p:cNvPr id="17" name="Shape 1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900"/>
              <a:t>Body Level One</a:t>
            </a:r>
          </a:p>
          <a:p>
            <a:pPr lvl="1">
              <a:defRPr sz="1800"/>
            </a:pPr>
            <a:r>
              <a:rPr sz="1900"/>
              <a:t>Body Level Two</a:t>
            </a:r>
          </a:p>
          <a:p>
            <a:pPr lvl="2">
              <a:defRPr sz="1800"/>
            </a:pPr>
            <a:r>
              <a:rPr sz="1900"/>
              <a:t>Body Level Three</a:t>
            </a:r>
          </a:p>
          <a:p>
            <a:pPr lvl="3">
              <a:defRPr sz="1800"/>
            </a:pPr>
            <a:r>
              <a:rPr sz="1900"/>
              <a:t>Body Level Four</a:t>
            </a:r>
          </a:p>
          <a:p>
            <a:pPr lvl="4">
              <a:defRPr sz="1800"/>
            </a:pPr>
            <a:r>
              <a:rPr sz="1900"/>
              <a:t>Body Level Five</a:t>
            </a:r>
          </a:p>
        </p:txBody>
      </p:sp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268592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3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667001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6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5384800" cy="3962399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133601"/>
            <a:ext cx="5384800" cy="3962399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0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833" y="2332038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833" y="3048000"/>
            <a:ext cx="5386917" cy="304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2332038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1" y="3048000"/>
            <a:ext cx="5389033" cy="304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8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6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2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201" y="1371601"/>
            <a:ext cx="3173988" cy="91953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1254" y="1371600"/>
            <a:ext cx="5501335" cy="4724400"/>
          </a:xfrm>
        </p:spPr>
        <p:txBody>
          <a:bodyPr/>
          <a:lstStyle>
            <a:lvl1pPr>
              <a:defRPr sz="2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667" y="2367336"/>
            <a:ext cx="3173988" cy="371205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4834576"/>
            <a:ext cx="6876656" cy="5327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43201" y="1143000"/>
            <a:ext cx="6876652" cy="35845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5415589"/>
            <a:ext cx="6876656" cy="7566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6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est-of-pages-02-10-11without-Logo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1600" y="1143000"/>
            <a:ext cx="8940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err="1" smtClean="0"/>
              <a:t>Main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may</a:t>
            </a:r>
            <a:r>
              <a:rPr lang="es-ES" dirty="0" smtClean="0"/>
              <a:t> </a:t>
            </a:r>
            <a:r>
              <a:rPr lang="es-ES" dirty="0" err="1" smtClean="0"/>
              <a:t>be</a:t>
            </a:r>
            <a:r>
              <a:rPr lang="es-ES" dirty="0" smtClean="0"/>
              <a:t> quite </a:t>
            </a:r>
            <a:r>
              <a:rPr lang="es-ES" dirty="0" err="1" smtClean="0"/>
              <a:t>long</a:t>
            </a:r>
            <a:r>
              <a:rPr lang="es-ES" dirty="0" smtClean="0"/>
              <a:t>- </a:t>
            </a:r>
            <a:r>
              <a:rPr lang="es-ES" dirty="0" err="1" smtClean="0"/>
              <a:t>even</a:t>
            </a:r>
            <a:r>
              <a:rPr lang="es-ES" dirty="0" smtClean="0"/>
              <a:t> up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two</a:t>
            </a:r>
            <a:r>
              <a:rPr lang="es-ES" dirty="0" smtClean="0"/>
              <a:t> </a:t>
            </a:r>
            <a:r>
              <a:rPr lang="es-ES" dirty="0" err="1" smtClean="0"/>
              <a:t>rows</a:t>
            </a:r>
            <a:r>
              <a:rPr lang="es-ES" dirty="0" smtClean="0"/>
              <a:t>………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057400"/>
            <a:ext cx="109728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1200" y="634047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13600" y="6340476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Verdana" pitchFamily="34" charset="0"/>
              </a:defRPr>
            </a:lvl1pPr>
          </a:lstStyle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4" descr="J:\jalasoft\logos\logo white-01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638"/>
            <a:ext cx="2641600" cy="66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18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lang="en-US" sz="2800" b="1" kern="1200" baseline="0" smtClean="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Jalasoft</a:t>
            </a:r>
            <a:r>
              <a:rPr lang="en-US" dirty="0" smtClean="0"/>
              <a:t> Automation Methodology - Overview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21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33403" y="2967335"/>
            <a:ext cx="87252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Successful Automation Project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845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43401" y="1905001"/>
            <a:ext cx="3448845" cy="344884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718193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95600" y="1219200"/>
            <a:ext cx="5867400" cy="44005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35572563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This document has been created by people with many years </a:t>
            </a:r>
            <a:r>
              <a:rPr lang="en-US" smtClean="0"/>
              <a:t>doing </a:t>
            </a:r>
            <a:r>
              <a:rPr lang="en-US" smtClean="0"/>
              <a:t>automated </a:t>
            </a:r>
            <a:r>
              <a:rPr lang="en-US" dirty="0" smtClean="0"/>
              <a:t>testing for </a:t>
            </a:r>
            <a:r>
              <a:rPr lang="en-US" dirty="0" err="1" smtClean="0"/>
              <a:t>Jalasoft’s</a:t>
            </a:r>
            <a:r>
              <a:rPr lang="en-US" dirty="0" smtClean="0"/>
              <a:t> projects</a:t>
            </a:r>
            <a:endParaRPr lang="en-US" dirty="0"/>
          </a:p>
          <a:p>
            <a:pPr marL="857250" lvl="1" indent="-457200">
              <a:buFontTx/>
              <a:buChar char="-"/>
            </a:pPr>
            <a:r>
              <a:rPr lang="en-US" dirty="0"/>
              <a:t>Gonzalo Alba</a:t>
            </a:r>
          </a:p>
          <a:p>
            <a:pPr marL="857250" lvl="1" indent="-457200">
              <a:buFontTx/>
              <a:buChar char="-"/>
            </a:pPr>
            <a:r>
              <a:rPr lang="en-US" dirty="0"/>
              <a:t>Raul Garvizu</a:t>
            </a:r>
          </a:p>
          <a:p>
            <a:pPr marL="857250" lvl="1" indent="-457200">
              <a:buFontTx/>
              <a:buChar char="-"/>
            </a:pPr>
            <a:r>
              <a:rPr lang="en-US" dirty="0"/>
              <a:t>Nedsayde Escalera</a:t>
            </a:r>
          </a:p>
          <a:p>
            <a:pPr marL="857250" lvl="1" indent="-457200">
              <a:buFontTx/>
              <a:buChar char="-"/>
            </a:pPr>
            <a:r>
              <a:rPr lang="en-US" dirty="0"/>
              <a:t>Jafeth Garcia</a:t>
            </a:r>
          </a:p>
          <a:p>
            <a:pPr marL="857250" lvl="1" indent="-457200">
              <a:buFontTx/>
              <a:buChar char="-"/>
            </a:pPr>
            <a:r>
              <a:rPr lang="en-US" dirty="0"/>
              <a:t>Wilge Vargas</a:t>
            </a:r>
          </a:p>
          <a:p>
            <a:pPr marL="857250" lvl="1" indent="-457200">
              <a:buFontTx/>
              <a:buChar char="-"/>
            </a:pPr>
            <a:r>
              <a:rPr lang="en-US" dirty="0"/>
              <a:t>Silvia Valencia</a:t>
            </a:r>
          </a:p>
          <a:p>
            <a:pPr marL="857250" lvl="1" indent="-457200">
              <a:buFontTx/>
              <a:buChar char="-"/>
            </a:pPr>
            <a:r>
              <a:rPr lang="en-US" dirty="0"/>
              <a:t>Danny </a:t>
            </a:r>
            <a:r>
              <a:rPr lang="en-US" dirty="0" smtClean="0"/>
              <a:t>Flores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49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Automation Flow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476" y="2057400"/>
            <a:ext cx="9277372" cy="413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56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1643" y="88557"/>
            <a:ext cx="8940800" cy="838200"/>
          </a:xfrm>
        </p:spPr>
        <p:txBody>
          <a:bodyPr/>
          <a:lstStyle/>
          <a:p>
            <a:r>
              <a:rPr lang="en-US" dirty="0" smtClean="0"/>
              <a:t>Phase 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254" y="746613"/>
            <a:ext cx="10774963" cy="590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74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1 - 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Mission </a:t>
            </a:r>
          </a:p>
          <a:p>
            <a:r>
              <a:rPr lang="en-US" dirty="0" smtClean="0"/>
              <a:t>Automation Scope</a:t>
            </a:r>
          </a:p>
          <a:p>
            <a:pPr lvl="1"/>
            <a:r>
              <a:rPr lang="en-US" dirty="0" smtClean="0"/>
              <a:t>Project Oriented</a:t>
            </a:r>
          </a:p>
          <a:p>
            <a:pPr lvl="1"/>
            <a:r>
              <a:rPr lang="en-US" dirty="0" smtClean="0"/>
              <a:t>Product Line Oriented</a:t>
            </a:r>
          </a:p>
          <a:p>
            <a:pPr lvl="1"/>
            <a:r>
              <a:rPr lang="en-US" dirty="0" smtClean="0"/>
              <a:t>Enterprise Oriented</a:t>
            </a:r>
          </a:p>
          <a:p>
            <a:r>
              <a:rPr lang="en-US" dirty="0" smtClean="0"/>
              <a:t>Automation Requirements 	</a:t>
            </a:r>
          </a:p>
          <a:p>
            <a:pPr lvl="1"/>
            <a:r>
              <a:rPr lang="en-US" dirty="0" smtClean="0"/>
              <a:t>Functional </a:t>
            </a:r>
          </a:p>
          <a:p>
            <a:pPr lvl="1"/>
            <a:r>
              <a:rPr lang="en-US" dirty="0" smtClean="0"/>
              <a:t>Non Functional</a:t>
            </a:r>
          </a:p>
          <a:p>
            <a:r>
              <a:rPr lang="en-US" dirty="0" smtClean="0"/>
              <a:t>Automation Tool</a:t>
            </a:r>
          </a:p>
          <a:p>
            <a:pPr marL="0" indent="0">
              <a:buNone/>
            </a:pPr>
            <a:r>
              <a:rPr lang="en-US" b="1" dirty="0" smtClean="0"/>
              <a:t>Project Plan (High Level)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46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9967" y="63843"/>
            <a:ext cx="8940800" cy="838200"/>
          </a:xfrm>
        </p:spPr>
        <p:txBody>
          <a:bodyPr/>
          <a:lstStyle/>
          <a:p>
            <a:r>
              <a:rPr lang="en-US" dirty="0" smtClean="0"/>
              <a:t>Phase 2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016" y="833437"/>
            <a:ext cx="10519719" cy="575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97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 – 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Proof of Concept (POC)</a:t>
            </a:r>
          </a:p>
          <a:p>
            <a:r>
              <a:rPr lang="en-US" dirty="0" smtClean="0"/>
              <a:t>From Demo to the </a:t>
            </a:r>
            <a:r>
              <a:rPr lang="en-US" dirty="0"/>
              <a:t>c</a:t>
            </a:r>
            <a:r>
              <a:rPr lang="en-US" dirty="0" smtClean="0"/>
              <a:t>lient</a:t>
            </a:r>
          </a:p>
          <a:p>
            <a:pPr lvl="1"/>
            <a:r>
              <a:rPr lang="en-US" dirty="0" smtClean="0"/>
              <a:t>Additional Requirements</a:t>
            </a:r>
          </a:p>
          <a:p>
            <a:pPr lvl="1"/>
            <a:r>
              <a:rPr lang="en-US" dirty="0" smtClean="0"/>
              <a:t>Automation and client’s doubts clarified</a:t>
            </a:r>
          </a:p>
          <a:p>
            <a:pPr lvl="1"/>
            <a:r>
              <a:rPr lang="en-US" dirty="0" smtClean="0"/>
              <a:t>Improvements to be done in Automation (Functional and Non Functional)</a:t>
            </a:r>
          </a:p>
          <a:p>
            <a:pPr lvl="1"/>
            <a:r>
              <a:rPr lang="en-US" dirty="0" smtClean="0"/>
              <a:t>Help from client side</a:t>
            </a:r>
          </a:p>
          <a:p>
            <a:pPr lvl="2"/>
            <a:r>
              <a:rPr lang="en-US" dirty="0" smtClean="0"/>
              <a:t>SUT’s API</a:t>
            </a:r>
          </a:p>
          <a:p>
            <a:pPr lvl="2"/>
            <a:r>
              <a:rPr lang="en-US" dirty="0" smtClean="0"/>
              <a:t>SUT’s DB</a:t>
            </a:r>
          </a:p>
          <a:p>
            <a:pPr lvl="2"/>
            <a:r>
              <a:rPr lang="en-US" dirty="0"/>
              <a:t>Hooks in the SUT</a:t>
            </a:r>
          </a:p>
          <a:p>
            <a:pPr marL="0" lvl="1" indent="0">
              <a:buNone/>
            </a:pPr>
            <a:r>
              <a:rPr lang="en-US" b="1" dirty="0" smtClean="0"/>
              <a:t>Automation </a:t>
            </a:r>
            <a:r>
              <a:rPr lang="en-US" b="1" dirty="0"/>
              <a:t>going to the right direction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815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0177" y="129746"/>
            <a:ext cx="8940800" cy="838200"/>
          </a:xfrm>
        </p:spPr>
        <p:txBody>
          <a:bodyPr/>
          <a:lstStyle/>
          <a:p>
            <a:r>
              <a:rPr lang="en-US" dirty="0" smtClean="0"/>
              <a:t>Phase 3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724" y="796752"/>
            <a:ext cx="9537185" cy="577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3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3 - 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Automation Plan</a:t>
            </a:r>
          </a:p>
          <a:p>
            <a:r>
              <a:rPr lang="en-US" dirty="0" smtClean="0"/>
              <a:t>Development Process Defined</a:t>
            </a:r>
          </a:p>
          <a:p>
            <a:pPr lvl="1"/>
            <a:r>
              <a:rPr lang="en-US" dirty="0" smtClean="0"/>
              <a:t>Everyone “speaking” the same language</a:t>
            </a:r>
          </a:p>
          <a:p>
            <a:r>
              <a:rPr lang="en-US" dirty="0" smtClean="0"/>
              <a:t>Automation Reports</a:t>
            </a:r>
          </a:p>
          <a:p>
            <a:r>
              <a:rPr lang="en-US" dirty="0" smtClean="0"/>
              <a:t>Automation Metrics</a:t>
            </a:r>
          </a:p>
          <a:p>
            <a:r>
              <a:rPr lang="en-US" dirty="0" err="1" smtClean="0"/>
              <a:t>DevOps</a:t>
            </a:r>
            <a:r>
              <a:rPr lang="en-US" dirty="0" smtClean="0"/>
              <a:t> (Common task)</a:t>
            </a:r>
          </a:p>
          <a:p>
            <a:pPr lvl="1"/>
            <a:r>
              <a:rPr lang="en-US" dirty="0" smtClean="0"/>
              <a:t>Integration</a:t>
            </a:r>
            <a:endParaRPr lang="en-US" dirty="0"/>
          </a:p>
          <a:p>
            <a:pPr marL="57150" indent="0">
              <a:buNone/>
            </a:pPr>
            <a:r>
              <a:rPr lang="en-US" b="1" dirty="0" smtClean="0"/>
              <a:t>Automation Project Under Control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5566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automation methodology -JP updates</Template>
  <TotalTime>1498</TotalTime>
  <Words>146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Verdana</vt:lpstr>
      <vt:lpstr>Custom Design</vt:lpstr>
      <vt:lpstr>Jalasoft Automation Methodology - Overview</vt:lpstr>
      <vt:lpstr>Contributors</vt:lpstr>
      <vt:lpstr>Project Automation Flow</vt:lpstr>
      <vt:lpstr>Phase 1</vt:lpstr>
      <vt:lpstr>Phase 1 - Outcome</vt:lpstr>
      <vt:lpstr>Phase 2</vt:lpstr>
      <vt:lpstr>Phase 2 – Outcome</vt:lpstr>
      <vt:lpstr>Phase 3</vt:lpstr>
      <vt:lpstr>Phase 3 - Outcome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Jimmy Vargas</dc:creator>
  <cp:lastModifiedBy>Jimmy Vargas</cp:lastModifiedBy>
  <cp:revision>159</cp:revision>
  <dcterms:created xsi:type="dcterms:W3CDTF">2014-11-19T09:33:56Z</dcterms:created>
  <dcterms:modified xsi:type="dcterms:W3CDTF">2015-04-01T16:17:02Z</dcterms:modified>
</cp:coreProperties>
</file>