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38196714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235440726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6811305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11788684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9279922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7111075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14510491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39250330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932A6-1731-4B73-9629-F251323D7E41}" type="slidenum">
              <a:rPr lang="en-US" smtClean="0"/>
              <a:t>‹#›</a:t>
            </a:fld>
            <a:endParaRPr lang="en-US"/>
          </a:p>
        </p:txBody>
      </p:sp>
    </p:spTree>
    <p:extLst>
      <p:ext uri="{BB962C8B-B14F-4D97-AF65-F5344CB8AC3E}">
        <p14:creationId xmlns:p14="http://schemas.microsoft.com/office/powerpoint/2010/main" val="39778565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0D7932A6-1731-4B73-9629-F251323D7E41}"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69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Client’s requirements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3220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roduct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Room manager</a:t>
            </a:r>
          </a:p>
          <a:p>
            <a:pPr marL="0" indent="0">
              <a:buNone/>
            </a:pPr>
            <a:endParaRPr lang="en-US" dirty="0"/>
          </a:p>
          <a:p>
            <a:pPr marL="0" indent="0">
              <a:buNone/>
            </a:pPr>
            <a:r>
              <a:rPr lang="en-US" dirty="0" smtClean="0"/>
              <a:t>It is an application which main objective is to help the organizers to find a conference room free to be booked immediately, through a “tablet” web client that can be accessed by web browser or an mobile application. Also, the application helps the IT administrator on the management of the conference rooms, where IT can add enable/disable conference rooms, add properties that represent the resources, organize them by locations all these configurations can be done through a admin web client console. The web clients communicate with the room manager through a REST Web Services which can be used to build other applications.</a:t>
            </a:r>
            <a:endParaRPr lang="en-US" dirty="0"/>
          </a:p>
        </p:txBody>
      </p:sp>
    </p:spTree>
    <p:extLst>
      <p:ext uri="{BB962C8B-B14F-4D97-AF65-F5344CB8AC3E}">
        <p14:creationId xmlns:p14="http://schemas.microsoft.com/office/powerpoint/2010/main" val="290866924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client wants to apply what it is called the “Agile </a:t>
            </a:r>
            <a:r>
              <a:rPr lang="en-US" dirty="0" smtClean="0"/>
              <a:t>Pyramid”, where tests for the Services and GUI will be automated in order to bring a faster status for each new build generated for the application. </a:t>
            </a:r>
          </a:p>
          <a:p>
            <a:pPr marL="0" indent="0">
              <a:buNone/>
            </a:pPr>
            <a:r>
              <a:rPr lang="en-US" dirty="0" smtClean="0"/>
              <a:t>The automation project will be divided in two phases Services and GUI, for both in short term the client wants to automate tests that will be executed for the BVT (build verification tests) and Regressions Tests, at long term Performance tests will have to be automated</a:t>
            </a:r>
          </a:p>
          <a:p>
            <a:pPr marL="0" indent="0">
              <a:buNone/>
            </a:pPr>
            <a:endParaRPr lang="en-US" dirty="0"/>
          </a:p>
        </p:txBody>
      </p:sp>
    </p:spTree>
    <p:extLst>
      <p:ext uri="{BB962C8B-B14F-4D97-AF65-F5344CB8AC3E}">
        <p14:creationId xmlns:p14="http://schemas.microsoft.com/office/powerpoint/2010/main" val="39317222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017634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Jala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lasoft" id="{9CC83882-0BB7-41DA-BBF9-A549FE9E2065}" vid="{398F759B-F652-4883-92BF-B8306AC173F7}"/>
    </a:ext>
  </a:extLst>
</a:theme>
</file>

<file path=docProps/app.xml><?xml version="1.0" encoding="utf-8"?>
<Properties xmlns="http://schemas.openxmlformats.org/officeDocument/2006/extended-properties" xmlns:vt="http://schemas.openxmlformats.org/officeDocument/2006/docPropsVTypes">
  <Template>Jalasoft</Template>
  <TotalTime>344</TotalTime>
  <Words>208</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Verdana</vt:lpstr>
      <vt:lpstr>Jalasoft</vt:lpstr>
      <vt:lpstr>Client’s requirements</vt:lpstr>
      <vt:lpstr>Product</vt:lpstr>
      <vt:lpstr>Requirements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Checklist</dc:title>
  <dc:creator>Jimmy Vargas</dc:creator>
  <cp:lastModifiedBy>Jimmy Vargas</cp:lastModifiedBy>
  <cp:revision>33</cp:revision>
  <dcterms:created xsi:type="dcterms:W3CDTF">2015-05-05T07:44:00Z</dcterms:created>
  <dcterms:modified xsi:type="dcterms:W3CDTF">2015-10-01T09:34:15Z</dcterms:modified>
</cp:coreProperties>
</file>