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3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2B67-5FFB-44B7-AC92-DD22032F410F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5A55-A39A-472C-9E5F-24974B186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fiddler" TargetMode="External"/><Relationship Id="rId2" Type="http://schemas.openxmlformats.org/officeDocument/2006/relationships/hyperlink" Target="http://www.charlesproxy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Requests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TodoLy</a:t>
            </a:r>
            <a:r>
              <a:rPr lang="en-US" dirty="0" smtClean="0"/>
              <a:t>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Create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Rest Client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the API says?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8" y="2647950"/>
            <a:ext cx="10092362" cy="162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Create a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40" y="1475022"/>
            <a:ext cx="5219700" cy="401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9" y="192958"/>
            <a:ext cx="4660490" cy="59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Create an Item</a:t>
            </a:r>
          </a:p>
          <a:p>
            <a:pPr>
              <a:buFontTx/>
              <a:buChar char="-"/>
            </a:pPr>
            <a:r>
              <a:rPr lang="en-US" dirty="0" smtClean="0"/>
              <a:t>Create an Item under a project</a:t>
            </a:r>
          </a:p>
          <a:p>
            <a:pPr>
              <a:buFontTx/>
              <a:buChar char="-"/>
            </a:pPr>
            <a:r>
              <a:rPr lang="en-US" dirty="0" smtClean="0"/>
              <a:t>Associate an Item to a project</a:t>
            </a:r>
          </a:p>
          <a:p>
            <a:pPr>
              <a:buFontTx/>
              <a:buChar char="-"/>
            </a:pPr>
            <a:r>
              <a:rPr lang="en-US" dirty="0" smtClean="0"/>
              <a:t>Delete a project with items</a:t>
            </a:r>
          </a:p>
          <a:p>
            <a:pPr lvl="1">
              <a:buFontTx/>
              <a:buChar char="-"/>
            </a:pPr>
            <a:r>
              <a:rPr lang="en-US" dirty="0" smtClean="0"/>
              <a:t>what happens with the items?</a:t>
            </a:r>
          </a:p>
          <a:p>
            <a:pPr>
              <a:buFontTx/>
              <a:buChar char="-"/>
            </a:pPr>
            <a:r>
              <a:rPr lang="en-US" dirty="0" smtClean="0"/>
              <a:t>Empty the Recycle Bin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Empty the Recycle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API</a:t>
            </a:r>
          </a:p>
          <a:p>
            <a:r>
              <a:rPr lang="en-US" dirty="0" smtClean="0"/>
              <a:t>There is no API!!!</a:t>
            </a:r>
          </a:p>
          <a:p>
            <a:r>
              <a:rPr lang="en-US" dirty="0" smtClean="0"/>
              <a:t>What now? how could you identify the service?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2" y="3389312"/>
            <a:ext cx="7111063" cy="1669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11" y="809625"/>
            <a:ext cx="42767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project using a token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needed to get the token first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585"/>
            <a:ext cx="752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(Hyper Text Transfer Protocol)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549"/>
            <a:ext cx="3638006" cy="789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3" y="2215549"/>
            <a:ext cx="6095047" cy="4229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46217"/>
            <a:ext cx="15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8497" y="1846217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500" y="2390775"/>
            <a:ext cx="22955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2500" y="2610167"/>
            <a:ext cx="22955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2500" y="2829559"/>
            <a:ext cx="22955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499" y="3052535"/>
            <a:ext cx="22955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5875" y="2381374"/>
            <a:ext cx="4657725" cy="203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95874" y="2610167"/>
            <a:ext cx="4657725" cy="1676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95873" y="4308746"/>
            <a:ext cx="4657725" cy="203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95873" y="4536052"/>
            <a:ext cx="4657725" cy="17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1228" y="481322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6575" y="4425294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50278" y="4041167"/>
            <a:ext cx="95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2336" y="2907885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Line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8876" y="3289860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Line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>
            <a:off x="3248025" y="2490788"/>
            <a:ext cx="490544" cy="51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4608871" y="2483128"/>
            <a:ext cx="487004" cy="87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</p:cNvCxnSpPr>
          <p:nvPr/>
        </p:nvCxnSpPr>
        <p:spPr>
          <a:xfrm>
            <a:off x="3248025" y="2710180"/>
            <a:ext cx="68769" cy="138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9" idx="3"/>
          </p:cNvCxnSpPr>
          <p:nvPr/>
        </p:nvCxnSpPr>
        <p:spPr>
          <a:xfrm rot="10800000" flipV="1">
            <a:off x="4108425" y="3721129"/>
            <a:ext cx="987448" cy="50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</p:cNvCxnSpPr>
          <p:nvPr/>
        </p:nvCxnSpPr>
        <p:spPr>
          <a:xfrm>
            <a:off x="3248025" y="2929572"/>
            <a:ext cx="40160" cy="156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4400047" y="4410498"/>
            <a:ext cx="695827" cy="199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2"/>
            <a:endCxn id="17" idx="1"/>
          </p:cNvCxnSpPr>
          <p:nvPr/>
        </p:nvCxnSpPr>
        <p:spPr>
          <a:xfrm rot="16200000" flipH="1">
            <a:off x="1743082" y="3609740"/>
            <a:ext cx="1745327" cy="1030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38569" y="4984958"/>
            <a:ext cx="1357304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  <p:pic>
        <p:nvPicPr>
          <p:cNvPr id="6" name="Picture 2" descr="REST Mess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26" y="1480615"/>
            <a:ext cx="7987222" cy="465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 - Web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273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/>
              <a:t>Based HTTP Protocol</a:t>
            </a:r>
          </a:p>
          <a:p>
            <a:pPr marL="457200" lvl="1" indent="0">
              <a:buNone/>
            </a:pPr>
            <a:r>
              <a:rPr lang="en-US" sz="2800" dirty="0" smtClean="0"/>
              <a:t>Request Methods</a:t>
            </a:r>
          </a:p>
          <a:p>
            <a:pPr marL="457200" lvl="1" indent="0">
              <a:buNone/>
            </a:pPr>
            <a:r>
              <a:rPr lang="en-US" sz="2800" dirty="0" smtClean="0"/>
              <a:t>	GET</a:t>
            </a:r>
          </a:p>
          <a:p>
            <a:pPr marL="457200" lvl="1" indent="0">
              <a:buNone/>
            </a:pPr>
            <a:r>
              <a:rPr lang="en-US" sz="2800" dirty="0" smtClean="0"/>
              <a:t>	POST</a:t>
            </a:r>
          </a:p>
          <a:p>
            <a:pPr marL="457200" lvl="1" indent="0">
              <a:buNone/>
            </a:pPr>
            <a:r>
              <a:rPr lang="en-US" sz="2800" dirty="0" smtClean="0"/>
              <a:t>	PUT</a:t>
            </a:r>
          </a:p>
          <a:p>
            <a:pPr marL="457200" lvl="1" indent="0">
              <a:buNone/>
            </a:pPr>
            <a:r>
              <a:rPr lang="en-US" sz="2800" dirty="0" smtClean="0"/>
              <a:t>	DELETE</a:t>
            </a:r>
          </a:p>
          <a:p>
            <a:pPr marL="457200" lvl="1" indent="0">
              <a:buNone/>
            </a:pPr>
            <a:r>
              <a:rPr lang="en-US" sz="2800" dirty="0" smtClean="0"/>
              <a:t>Type of Data: </a:t>
            </a:r>
          </a:p>
          <a:p>
            <a:pPr marL="457200" lvl="1" indent="0">
              <a:buNone/>
            </a:pPr>
            <a:r>
              <a:rPr lang="en-US" sz="2800" dirty="0" smtClean="0"/>
              <a:t>	JSON,XML and others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0349" y="1825625"/>
            <a:ext cx="6760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 smtClean="0"/>
              <a:t>Manage Resources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 smtClean="0"/>
              <a:t>Example for a blog:</a:t>
            </a:r>
          </a:p>
          <a:p>
            <a:pPr lvl="1"/>
            <a:r>
              <a:rPr lang="en-US" sz="2800" dirty="0"/>
              <a:t>Blog</a:t>
            </a:r>
          </a:p>
          <a:p>
            <a:pPr lvl="2"/>
            <a:r>
              <a:rPr lang="en-US" sz="2800" dirty="0" smtClean="0"/>
              <a:t>Users</a:t>
            </a:r>
            <a:endParaRPr lang="en-US" sz="2800" dirty="0"/>
          </a:p>
          <a:p>
            <a:pPr lvl="3"/>
            <a:r>
              <a:rPr lang="en-US" sz="2800" dirty="0" smtClean="0"/>
              <a:t>Posts</a:t>
            </a:r>
            <a:endParaRPr lang="en-US" sz="2800" dirty="0"/>
          </a:p>
          <a:p>
            <a:pPr lvl="4"/>
            <a:r>
              <a:rPr lang="en-US" sz="2800" dirty="0" smtClean="0"/>
              <a:t>Answers</a:t>
            </a:r>
            <a:endParaRPr lang="en-US" sz="2800" dirty="0"/>
          </a:p>
          <a:p>
            <a:pPr lvl="4"/>
            <a:r>
              <a:rPr lang="en-US" sz="2800" dirty="0" smtClean="0"/>
              <a:t>Tags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63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requests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browsers used to identify</a:t>
            </a:r>
          </a:p>
          <a:p>
            <a:pPr lvl="1"/>
            <a:r>
              <a:rPr lang="en-US" dirty="0" smtClean="0"/>
              <a:t>Chrome  </a:t>
            </a:r>
          </a:p>
          <a:p>
            <a:pPr lvl="2"/>
            <a:r>
              <a:rPr lang="en-US" dirty="0" smtClean="0"/>
              <a:t>Developer tools</a:t>
            </a:r>
          </a:p>
          <a:p>
            <a:pPr lvl="1"/>
            <a:r>
              <a:rPr lang="en-US" dirty="0" smtClean="0"/>
              <a:t>Firefox </a:t>
            </a:r>
          </a:p>
          <a:p>
            <a:pPr lvl="2"/>
            <a:r>
              <a:rPr lang="en-US" dirty="0" smtClean="0"/>
              <a:t>Developer tools</a:t>
            </a:r>
          </a:p>
          <a:p>
            <a:pPr lvl="2"/>
            <a:r>
              <a:rPr lang="en-US" dirty="0" smtClean="0"/>
              <a:t>Firebug</a:t>
            </a:r>
          </a:p>
          <a:p>
            <a:r>
              <a:rPr lang="en-US" dirty="0" smtClean="0"/>
              <a:t>Other Tools</a:t>
            </a:r>
          </a:p>
          <a:p>
            <a:pPr lvl="1"/>
            <a:r>
              <a:rPr lang="en-US" dirty="0"/>
              <a:t>Charles Proxy - </a:t>
            </a:r>
            <a:r>
              <a:rPr lang="en-US" dirty="0">
                <a:hlinkClick r:id="rId2"/>
              </a:rPr>
              <a:t>http://www.charlesproxy.com/download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Fiddler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www.telerik.com/download/fiddler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These tools are not used just to identify they bring much more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 – </a:t>
            </a:r>
            <a:r>
              <a:rPr lang="en-US" dirty="0" err="1" smtClean="0"/>
              <a:t>Todo</a:t>
            </a:r>
            <a:r>
              <a:rPr lang="en-US" dirty="0" err="1"/>
              <a:t>.</a:t>
            </a:r>
            <a:r>
              <a:rPr lang="en-US" dirty="0" err="1" smtClean="0"/>
              <a:t>Ly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Todo.ly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the developer tools-&gt; </a:t>
            </a:r>
            <a:r>
              <a:rPr lang="en-US" dirty="0" smtClean="0"/>
              <a:t>Network and refresh </a:t>
            </a:r>
            <a:r>
              <a:rPr lang="en-US" smtClean="0"/>
              <a:t>the page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832544"/>
            <a:ext cx="114109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Item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3025" y="293828"/>
            <a:ext cx="3815896" cy="6253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0" y="1690688"/>
            <a:ext cx="7663054" cy="1478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6" y="3168843"/>
            <a:ext cx="6230315" cy="36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Update an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API</a:t>
            </a:r>
          </a:p>
          <a:p>
            <a:r>
              <a:rPr lang="en-US" dirty="0" smtClean="0"/>
              <a:t>Update an Item</a:t>
            </a:r>
          </a:p>
          <a:p>
            <a:r>
              <a:rPr lang="en-US" dirty="0" smtClean="0"/>
              <a:t>Identify the request to the method</a:t>
            </a:r>
          </a:p>
          <a:p>
            <a:r>
              <a:rPr lang="en-US" dirty="0" smtClean="0"/>
              <a:t>Review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Requests – Using a Rest Client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tools on Chrome are:</a:t>
            </a:r>
          </a:p>
          <a:p>
            <a:pPr lvl="1"/>
            <a:r>
              <a:rPr lang="en-US" dirty="0" err="1" smtClean="0"/>
              <a:t>PostMan</a:t>
            </a:r>
            <a:endParaRPr lang="en-US" dirty="0" smtClean="0"/>
          </a:p>
          <a:p>
            <a:pPr lvl="1"/>
            <a:r>
              <a:rPr lang="en-US" dirty="0" smtClean="0"/>
              <a:t>Advanced REST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241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REST Requests Examples</vt:lpstr>
      <vt:lpstr>HTTP (Hyper Text Transfer Protocol)</vt:lpstr>
      <vt:lpstr>REST Web Services</vt:lpstr>
      <vt:lpstr>REST  - Web Service </vt:lpstr>
      <vt:lpstr>Identifying the requests </vt:lpstr>
      <vt:lpstr>HTTP Requests – Todo.Ly </vt:lpstr>
      <vt:lpstr>Creating an Item</vt:lpstr>
      <vt:lpstr>Cont. Update an Item</vt:lpstr>
      <vt:lpstr>REST Requests – Using a Rest Client Tool</vt:lpstr>
      <vt:lpstr>Exercise - Create a Project</vt:lpstr>
      <vt:lpstr>Cont. Create a project</vt:lpstr>
      <vt:lpstr>Exercises</vt:lpstr>
      <vt:lpstr>Exercise - Empty the Recycle Bin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Requests Examples</dc:title>
  <dc:creator>Jimmy Vargas</dc:creator>
  <cp:lastModifiedBy>Jimmy Vargas</cp:lastModifiedBy>
  <cp:revision>26</cp:revision>
  <dcterms:created xsi:type="dcterms:W3CDTF">2015-05-02T12:54:48Z</dcterms:created>
  <dcterms:modified xsi:type="dcterms:W3CDTF">2015-08-10T09:17:23Z</dcterms:modified>
</cp:coreProperties>
</file>