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0408BF-B39C-EC7B-312B-10072FA62FD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6F7E20-0C23-8851-E645-D6A907A7EDF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5739A52-1626-2243-F48A-858AE38C0294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510656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87879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533420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1FD2F0-8D60-EFF1-4053-7F2AACC1616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4444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19825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29428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4D3D1C-5DDE-A73E-E3F6-03C17FF65B65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7491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369903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92848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B4AA68-AB66-A160-22DB-982D4D1E1CF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AAB877-1377-924D-9D13-F8A1314291C2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72394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742581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98158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12BF32-936A-4C8D-3CDC-6857B0701173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B279C8-BE2E-2AED-8734-72E8B8D5451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601061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Times New Roman"/>
                <a:ea typeface="Times New Roman"/>
                <a:cs typeface="Times New Roman"/>
              </a:rPr>
              <a:t>Virtual Private Network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5935730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 </a:t>
            </a: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VPN (Virtual Private Network)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is a technology that creates a secure and private connection between your device and the internet by encrypting your data and routing it through a remote server. It helps protect your online activities, maintain privacy, and bypass internet restrictions.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How a VPN Works</a:t>
            </a:r>
            <a:endParaRPr sz="48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Encryption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4800"/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 VPN encrypts your internet traffic, converting it into unreadable code that can only be decrypted by the VPN server.</a:t>
            </a:r>
            <a:endParaRPr sz="4800"/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 prevents hackers, ISPs (Internet Service Providers), or any third parties from monitoring your activities.</a:t>
            </a:r>
            <a:endParaRPr sz="48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Tunneling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4800"/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Your data travels through an encrypted "tunnel" created by the VPN. This tunnel protects your data from interception.</a:t>
            </a:r>
            <a:endParaRPr sz="48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Routing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4800"/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Your internet traffic is routed through a remote VPN server, masking your IP address and replacing it with the server's IP address.</a:t>
            </a:r>
            <a:endParaRPr sz="4800"/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 makes your activity appear as though it's coming from the VPN server's location.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086054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327601"/>
            <a:ext cx="10515600" cy="60368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Key Features of a VPN</a:t>
            </a:r>
            <a:endParaRPr sz="72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 Encryption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Protects sensitive information such as passwords, financial transactions, and personal data.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Uses protocols like AES-256 encryption for strong security.</a:t>
            </a:r>
            <a:endParaRPr sz="72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IP Address Masking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Hides your real IP address and replaces it with the VPN server's IP.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Prevents websites and services from identifying your location or tracking you.</a:t>
            </a:r>
            <a:endParaRPr sz="72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Secure Public Wi-Fi Usage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Protects your data on unsecured public Wi-Fi networks (e.g., cafes, airports).</a:t>
            </a:r>
            <a:endParaRPr sz="72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Geo-Restriction Bypass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Access content blocked in your region by connecting to servers in different countries (e.g., streaming services, restricted websites).</a:t>
            </a:r>
            <a:endParaRPr sz="72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Anonymity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Makes your online activities harder to trace back to you by hiding your IP address.</a:t>
            </a:r>
            <a:endParaRPr sz="72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Remote Access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Allows employees to securely access their company's internal network from outside the office.</a:t>
            </a:r>
            <a:endParaRPr sz="7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741538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432954"/>
            <a:ext cx="10515600" cy="574400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Use Cases of a VPN</a:t>
            </a:r>
            <a:endParaRPr sz="8000"/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Privacy Protection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80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Shields your browsing habits from ISPs, advertisers, or government surveillance.</a:t>
            </a:r>
            <a:endParaRPr sz="8000"/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Unblock Content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80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Access restricted websites or services by bypassing geo-blocks (e.g., Netflix libraries, websites censored in certain countries).</a:t>
            </a:r>
            <a:endParaRPr sz="8000"/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Public Wi-Fi Security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80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Prevents man-in-the-middle attacks and data theft on public networks.</a:t>
            </a:r>
            <a:endParaRPr sz="8000"/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Remote Work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80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Securely connect to your company's internal systems and resources from anywhere.</a:t>
            </a:r>
            <a:endParaRPr sz="8000"/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Torrenting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80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Hides your IP address and encrypts your traffic while downloading torrents.</a:t>
            </a:r>
            <a:endParaRPr sz="8000"/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Gaming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80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Reduces ping times and bypasses geo-restrictions in online games.</a:t>
            </a:r>
            <a:endParaRPr sz="8000"/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Traveling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80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Access home country services (like online banking) while abroad.</a:t>
            </a:r>
            <a:endParaRPr sz="8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868275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329045"/>
            <a:ext cx="10515600" cy="5847917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Common VPN Protocols</a:t>
            </a:r>
            <a:endParaRPr sz="72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OpenVPN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Highly secure, open-source, and widely supported. Works on most operating systems.</a:t>
            </a:r>
            <a:endParaRPr sz="72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WireGuard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Lightweight, fast, and modern. Becoming increasingly popular due to its simplicity and speed.</a:t>
            </a:r>
            <a:endParaRPr sz="72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IKEv2/IPSec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Good for mobile devices, as it reconnects quickly after network changes.</a:t>
            </a:r>
            <a:endParaRPr sz="72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L2TP/IPSec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Older protocol with decent security but slower than modern options.</a:t>
            </a:r>
            <a:endParaRPr sz="72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PPTP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Fast but outdated and insecure. Avoid using unless necessary.</a:t>
            </a:r>
            <a:endParaRPr sz="7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02816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329045"/>
            <a:ext cx="10515600" cy="58479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Advantages of a VPN</a:t>
            </a:r>
            <a:endParaRPr sz="100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Enhanced Security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Encrypts data to protect it from cyber threats.</a:t>
            </a:r>
            <a:endParaRPr sz="100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Privacy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Prevents ISPs and websites from tracking your activity.</a:t>
            </a:r>
            <a:endParaRPr sz="100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Access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Enables connection to restricted content.</a:t>
            </a:r>
            <a:endParaRPr sz="100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Remote Connectivity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Secure access to private networks over the internet.</a:t>
            </a:r>
            <a:endParaRPr sz="100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Avoid Throttling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Bypass ISP throttling for certain services like streaming or gaming.</a:t>
            </a:r>
            <a:endParaRPr sz="10000"/>
          </a:p>
          <a:p>
            <a:pPr marL="0" indent="0">
              <a:buFont typeface="Arial"/>
              <a:buNone/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Disadvantages of a VPN</a:t>
            </a:r>
            <a:endParaRPr sz="100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Reduced Speed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Encryption and rerouting can slow down your connection.</a:t>
            </a:r>
            <a:endParaRPr sz="100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Cost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High-quality VPNs often require a subscription.</a:t>
            </a:r>
            <a:endParaRPr sz="100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Server Restrictions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Some services block VPN IPs to prevent access.</a:t>
            </a:r>
            <a:endParaRPr sz="100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Potential for Data Logging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Some VPNs may log your activity, compromising privacy.</a:t>
            </a:r>
            <a:endParaRPr sz="10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48891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329045"/>
            <a:ext cx="10515600" cy="5847917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Types of VPNs</a:t>
            </a:r>
            <a:endParaRPr sz="100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Remote Access VPN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100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Used by individuals to connect to private networks securely.</a:t>
            </a:r>
            <a:endParaRPr sz="100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Commonly used for remote work.</a:t>
            </a:r>
            <a:endParaRPr sz="100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Site-to-Site VPN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100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Connects multiple networks (e.g., branch offices to headquarters).</a:t>
            </a:r>
            <a:endParaRPr sz="100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Often used in businesses.</a:t>
            </a:r>
            <a:endParaRPr sz="100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Consumer VPNs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100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Used by individuals for privacy and content access.</a:t>
            </a:r>
            <a:endParaRPr sz="100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Examples: NordVPN, ExpressVPN, ProtonVPN.</a:t>
            </a:r>
            <a:endParaRPr sz="10000"/>
          </a:p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Corporate VPNs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100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Built specifically for organizations to secure employee connections.</a:t>
            </a:r>
            <a:endParaRPr sz="10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72213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Times New Roman"/>
                <a:ea typeface="Times New Roman"/>
                <a:cs typeface="Times New Roman"/>
              </a:rPr>
              <a:t>Objectives of project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0810572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 primary objective of the project is to design and develop a robust, secure, and scalable </a:t>
            </a: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Virtual Private Network (VPN)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solution that ensures the confidentiality, integrity, and availability of data transmitted over public or private networks. This includes providing a secure communication channel for users, protecting sensitive information from unauthorized access, and enabling remote access to restricted resources while maintaining high performance and ease of use.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Specific Objectives:</a:t>
            </a:r>
            <a:endParaRPr sz="48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Ensure Secure Data Transmission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4800"/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 advanced encryption algorithms (e.g., AES-256, ChaCha20) to protect data from interception and eavesdropping during transmission.</a:t>
            </a:r>
            <a:endParaRPr sz="48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Provide User Anonymity and Privacy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4800"/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Mask users' IP addresses and prevent third-party tracking to ensure online privacy and reduce the risk of identity exposure.</a:t>
            </a:r>
            <a:endParaRPr sz="48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Develop a Cross-Platform Solution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4800"/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Create VPN client applications compatible with major operating systems, including Windows, macOS, Linux, Android, and iOS.</a:t>
            </a:r>
            <a:endParaRPr sz="8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734521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329045"/>
            <a:ext cx="10515600" cy="58479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Optimize Performance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Minimize latency and maximize throughput using lightweight VPN protocols such as WireGuard or OpenVPN.</a:t>
            </a:r>
            <a:endParaRPr sz="72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Enable Geo-Restriction Bypass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Allow users to access region-locked content by providing a global network of VPN servers.</a:t>
            </a:r>
            <a:endParaRPr sz="72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Design an Intuitive User Interface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Build a user-friendly interface for easy configuration and seamless connection management.</a:t>
            </a:r>
            <a:endParaRPr sz="72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Integrate Multi-Factor Authentication (MFA)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Enhance user authentication mechanisms to ensure only authorized users can access the VPN.</a:t>
            </a:r>
            <a:endParaRPr sz="72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Provide Scalability and Reliability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Develop a scalable architecture to handle multiple concurrent users while maintaining high reliability and uptime.</a:t>
            </a:r>
            <a:endParaRPr sz="72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 Logging and Monitoring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Include options for connection monitoring and activity logging (with user consent) to ensure security compliance and troubleshooting.</a:t>
            </a:r>
            <a:endParaRPr sz="72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Focus on Open-Source and Cost Efficiency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Utilize open-source technologies to ensure transparency and reduce development costs, making the solution accessible to a broader audience.</a:t>
            </a:r>
            <a:endParaRPr sz="7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99868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84828" y="86590"/>
            <a:ext cx="10933423" cy="6624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ONLYOFFICE/8.3.2.19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2025-04-11T20:30:11Z</dcterms:modified>
</cp:coreProperties>
</file>