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29" r:id="rId8"/>
    <p:sldId id="302" r:id="rId9"/>
    <p:sldId id="339" r:id="rId10"/>
    <p:sldId id="340" r:id="rId11"/>
    <p:sldId id="341"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0380E-98BB-2EA4-91DE-0C5C8EB1CB9B}" v="160" dt="2024-11-13T12:33:30.90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5" d="100"/>
          <a:sy n="75" d="100"/>
        </p:scale>
        <p:origin x="878" y="21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aj Bele" userId="f169c414e6f3ffc3" providerId="Windows Live" clId="Web-{4130380E-98BB-2EA4-91DE-0C5C8EB1CB9B}"/>
    <pc:docChg chg="modSld">
      <pc:chgData name="Viraj Bele" userId="f169c414e6f3ffc3" providerId="Windows Live" clId="Web-{4130380E-98BB-2EA4-91DE-0C5C8EB1CB9B}" dt="2024-11-13T12:33:30.903" v="160" actId="1076"/>
      <pc:docMkLst>
        <pc:docMk/>
      </pc:docMkLst>
      <pc:sldChg chg="modSp">
        <pc:chgData name="Viraj Bele" userId="f169c414e6f3ffc3" providerId="Windows Live" clId="Web-{4130380E-98BB-2EA4-91DE-0C5C8EB1CB9B}" dt="2024-11-13T12:29:06.076" v="114"/>
        <pc:sldMkLst>
          <pc:docMk/>
          <pc:sldMk cId="1341901065" sldId="302"/>
        </pc:sldMkLst>
        <pc:spChg chg="mod">
          <ac:chgData name="Viraj Bele" userId="f169c414e6f3ffc3" providerId="Windows Live" clId="Web-{4130380E-98BB-2EA4-91DE-0C5C8EB1CB9B}" dt="2024-11-13T12:29:06.044" v="113"/>
          <ac:spMkLst>
            <pc:docMk/>
            <pc:sldMk cId="1341901065" sldId="302"/>
            <ac:spMk id="7" creationId="{B21C28F5-3CA3-4B78-B5C9-550C00BB3174}"/>
          </ac:spMkLst>
        </pc:spChg>
        <pc:spChg chg="mod">
          <ac:chgData name="Viraj Bele" userId="f169c414e6f3ffc3" providerId="Windows Live" clId="Web-{4130380E-98BB-2EA4-91DE-0C5C8EB1CB9B}" dt="2024-11-13T12:29:06.076" v="114"/>
          <ac:spMkLst>
            <pc:docMk/>
            <pc:sldMk cId="1341901065" sldId="302"/>
            <ac:spMk id="9" creationId="{FEF304F5-32C5-4869-B185-859B567855A8}"/>
          </ac:spMkLst>
        </pc:spChg>
      </pc:sldChg>
      <pc:sldChg chg="modSp">
        <pc:chgData name="Viraj Bele" userId="f169c414e6f3ffc3" providerId="Windows Live" clId="Web-{4130380E-98BB-2EA4-91DE-0C5C8EB1CB9B}" dt="2024-11-13T12:31:00.481" v="151" actId="1076"/>
        <pc:sldMkLst>
          <pc:docMk/>
          <pc:sldMk cId="3401748718" sldId="304"/>
        </pc:sldMkLst>
        <pc:spChg chg="mod">
          <ac:chgData name="Viraj Bele" userId="f169c414e6f3ffc3" providerId="Windows Live" clId="Web-{4130380E-98BB-2EA4-91DE-0C5C8EB1CB9B}" dt="2024-11-13T12:31:00.481" v="151" actId="1076"/>
          <ac:spMkLst>
            <pc:docMk/>
            <pc:sldMk cId="3401748718" sldId="304"/>
            <ac:spMk id="3" creationId="{D88C20CF-C1EE-4092-B52D-FD4AB2AB2508}"/>
          </ac:spMkLst>
        </pc:spChg>
      </pc:sldChg>
      <pc:sldChg chg="modSp">
        <pc:chgData name="Viraj Bele" userId="f169c414e6f3ffc3" providerId="Windows Live" clId="Web-{4130380E-98BB-2EA4-91DE-0C5C8EB1CB9B}" dt="2024-11-13T12:26:27.779" v="71" actId="20577"/>
        <pc:sldMkLst>
          <pc:docMk/>
          <pc:sldMk cId="3696770303" sldId="315"/>
        </pc:sldMkLst>
        <pc:spChg chg="mod">
          <ac:chgData name="Viraj Bele" userId="f169c414e6f3ffc3" providerId="Windows Live" clId="Web-{4130380E-98BB-2EA4-91DE-0C5C8EB1CB9B}" dt="2024-11-13T12:26:27.779" v="71" actId="20577"/>
          <ac:spMkLst>
            <pc:docMk/>
            <pc:sldMk cId="3696770303" sldId="315"/>
            <ac:spMk id="3" creationId="{EBF2FBC7-3552-4F01-BB27-8BEEE74F7277}"/>
          </ac:spMkLst>
        </pc:spChg>
      </pc:sldChg>
      <pc:sldChg chg="modSp">
        <pc:chgData name="Viraj Bele" userId="f169c414e6f3ffc3" providerId="Windows Live" clId="Web-{4130380E-98BB-2EA4-91DE-0C5C8EB1CB9B}" dt="2024-11-13T12:28:47.466" v="110"/>
        <pc:sldMkLst>
          <pc:docMk/>
          <pc:sldMk cId="3098548442" sldId="327"/>
        </pc:sldMkLst>
        <pc:spChg chg="mod">
          <ac:chgData name="Viraj Bele" userId="f169c414e6f3ffc3" providerId="Windows Live" clId="Web-{4130380E-98BB-2EA4-91DE-0C5C8EB1CB9B}" dt="2024-11-13T12:28:47.419" v="109"/>
          <ac:spMkLst>
            <pc:docMk/>
            <pc:sldMk cId="3098548442" sldId="327"/>
            <ac:spMk id="2" creationId="{E46E4DD1-270B-4C80-AFF0-EB26F132AF36}"/>
          </ac:spMkLst>
        </pc:spChg>
        <pc:spChg chg="mod">
          <ac:chgData name="Viraj Bele" userId="f169c414e6f3ffc3" providerId="Windows Live" clId="Web-{4130380E-98BB-2EA4-91DE-0C5C8EB1CB9B}" dt="2024-11-13T12:28:47.466" v="110"/>
          <ac:spMkLst>
            <pc:docMk/>
            <pc:sldMk cId="3098548442" sldId="327"/>
            <ac:spMk id="4" creationId="{777CC02B-F7C6-47A8-8C3E-C57C417D9EA3}"/>
          </ac:spMkLst>
        </pc:spChg>
      </pc:sldChg>
      <pc:sldChg chg="modSp">
        <pc:chgData name="Viraj Bele" userId="f169c414e6f3ffc3" providerId="Windows Live" clId="Web-{4130380E-98BB-2EA4-91DE-0C5C8EB1CB9B}" dt="2024-11-13T12:28:55.919" v="112"/>
        <pc:sldMkLst>
          <pc:docMk/>
          <pc:sldMk cId="48075006" sldId="329"/>
        </pc:sldMkLst>
        <pc:spChg chg="mod">
          <ac:chgData name="Viraj Bele" userId="f169c414e6f3ffc3" providerId="Windows Live" clId="Web-{4130380E-98BB-2EA4-91DE-0C5C8EB1CB9B}" dt="2024-11-13T12:28:55.888" v="111"/>
          <ac:spMkLst>
            <pc:docMk/>
            <pc:sldMk cId="48075006" sldId="329"/>
            <ac:spMk id="2" creationId="{664E3B60-2780-459A-8583-F095D5E7463A}"/>
          </ac:spMkLst>
        </pc:spChg>
        <pc:spChg chg="mod">
          <ac:chgData name="Viraj Bele" userId="f169c414e6f3ffc3" providerId="Windows Live" clId="Web-{4130380E-98BB-2EA4-91DE-0C5C8EB1CB9B}" dt="2024-11-13T12:28:55.919" v="112"/>
          <ac:spMkLst>
            <pc:docMk/>
            <pc:sldMk cId="48075006" sldId="329"/>
            <ac:spMk id="4" creationId="{1A4A072B-83C6-4607-AE6A-5AD61CC72C44}"/>
          </ac:spMkLst>
        </pc:spChg>
      </pc:sldChg>
      <pc:sldChg chg="modSp mod addAnim delAnim modShow">
        <pc:chgData name="Viraj Bele" userId="f169c414e6f3ffc3" providerId="Windows Live" clId="Web-{4130380E-98BB-2EA4-91DE-0C5C8EB1CB9B}" dt="2024-11-13T12:33:30.903" v="160" actId="1076"/>
        <pc:sldMkLst>
          <pc:docMk/>
          <pc:sldMk cId="1604013440" sldId="338"/>
        </pc:sldMkLst>
        <pc:spChg chg="mod">
          <ac:chgData name="Viraj Bele" userId="f169c414e6f3ffc3" providerId="Windows Live" clId="Web-{4130380E-98BB-2EA4-91DE-0C5C8EB1CB9B}" dt="2024-11-13T12:32:18.919" v="156" actId="1076"/>
          <ac:spMkLst>
            <pc:docMk/>
            <pc:sldMk cId="1604013440" sldId="338"/>
            <ac:spMk id="2" creationId="{7201737A-B873-4D1D-8A41-5ABF5184BC8F}"/>
          </ac:spMkLst>
        </pc:spChg>
        <pc:spChg chg="mod">
          <ac:chgData name="Viraj Bele" userId="f169c414e6f3ffc3" providerId="Windows Live" clId="Web-{4130380E-98BB-2EA4-91DE-0C5C8EB1CB9B}" dt="2024-11-13T12:33:30.903" v="160" actId="1076"/>
          <ac:spMkLst>
            <pc:docMk/>
            <pc:sldMk cId="1604013440" sldId="338"/>
            <ac:spMk id="4" creationId="{92056599-CDAA-4367-BEF8-31D6E32518C8}"/>
          </ac:spMkLst>
        </pc:spChg>
        <pc:spChg chg="mod">
          <ac:chgData name="Viraj Bele" userId="f169c414e6f3ffc3" providerId="Windows Live" clId="Web-{4130380E-98BB-2EA4-91DE-0C5C8EB1CB9B}" dt="2024-11-13T12:28:40.623" v="108"/>
          <ac:spMkLst>
            <pc:docMk/>
            <pc:sldMk cId="1604013440" sldId="338"/>
            <ac:spMk id="15" creationId="{824B8A32-9AB3-457E-82E1-C85D3203CE35}"/>
          </ac:spMkLst>
        </pc:spChg>
      </pc:sldChg>
      <pc:sldChg chg="modSp">
        <pc:chgData name="Viraj Bele" userId="f169c414e6f3ffc3" providerId="Windows Live" clId="Web-{4130380E-98BB-2EA4-91DE-0C5C8EB1CB9B}" dt="2024-11-13T12:30:00.982" v="125"/>
        <pc:sldMkLst>
          <pc:docMk/>
          <pc:sldMk cId="1086225493" sldId="339"/>
        </pc:sldMkLst>
        <pc:spChg chg="mod">
          <ac:chgData name="Viraj Bele" userId="f169c414e6f3ffc3" providerId="Windows Live" clId="Web-{4130380E-98BB-2EA4-91DE-0C5C8EB1CB9B}" dt="2024-11-13T12:28:32.404" v="105" actId="20577"/>
          <ac:spMkLst>
            <pc:docMk/>
            <pc:sldMk cId="1086225493" sldId="339"/>
            <ac:spMk id="10" creationId="{B19D8AC7-3787-4ADB-9212-0808F015C2DD}"/>
          </ac:spMkLst>
        </pc:spChg>
        <pc:picChg chg="mod">
          <ac:chgData name="Viraj Bele" userId="f169c414e6f3ffc3" providerId="Windows Live" clId="Web-{4130380E-98BB-2EA4-91DE-0C5C8EB1CB9B}" dt="2024-11-13T12:30:00.982" v="125"/>
          <ac:picMkLst>
            <pc:docMk/>
            <pc:sldMk cId="1086225493" sldId="339"/>
            <ac:picMk id="30" creationId="{63EC0716-8BDD-1505-0916-2BD08D2EB0A5}"/>
          </ac:picMkLst>
        </pc:picChg>
      </pc:sldChg>
      <pc:sldChg chg="modSp">
        <pc:chgData name="Viraj Bele" userId="f169c414e6f3ffc3" providerId="Windows Live" clId="Web-{4130380E-98BB-2EA4-91DE-0C5C8EB1CB9B}" dt="2024-11-13T12:30:13.700" v="127"/>
        <pc:sldMkLst>
          <pc:docMk/>
          <pc:sldMk cId="1163822293" sldId="340"/>
        </pc:sldMkLst>
        <pc:spChg chg="mod">
          <ac:chgData name="Viraj Bele" userId="f169c414e6f3ffc3" providerId="Windows Live" clId="Web-{4130380E-98BB-2EA4-91DE-0C5C8EB1CB9B}" dt="2024-11-13T12:29:14.716" v="115"/>
          <ac:spMkLst>
            <pc:docMk/>
            <pc:sldMk cId="1163822293" sldId="340"/>
            <ac:spMk id="4" creationId="{88AA82E5-EEEB-2EDB-6756-A16FB37B4096}"/>
          </ac:spMkLst>
        </pc:spChg>
        <pc:spChg chg="mod">
          <ac:chgData name="Viraj Bele" userId="f169c414e6f3ffc3" providerId="Windows Live" clId="Web-{4130380E-98BB-2EA4-91DE-0C5C8EB1CB9B}" dt="2024-11-13T12:29:14.716" v="117"/>
          <ac:spMkLst>
            <pc:docMk/>
            <pc:sldMk cId="1163822293" sldId="340"/>
            <ac:spMk id="7" creationId="{A04AA82F-F7F6-8C11-FC4E-6ED20A91C0AD}"/>
          </ac:spMkLst>
        </pc:spChg>
        <pc:spChg chg="mod">
          <ac:chgData name="Viraj Bele" userId="f169c414e6f3ffc3" providerId="Windows Live" clId="Web-{4130380E-98BB-2EA4-91DE-0C5C8EB1CB9B}" dt="2024-11-13T12:29:14.779" v="118"/>
          <ac:spMkLst>
            <pc:docMk/>
            <pc:sldMk cId="1163822293" sldId="340"/>
            <ac:spMk id="8" creationId="{171A495B-5723-1DF0-1B05-9D5A467DA5B3}"/>
          </ac:spMkLst>
        </pc:spChg>
        <pc:spChg chg="mod">
          <ac:chgData name="Viraj Bele" userId="f169c414e6f3ffc3" providerId="Windows Live" clId="Web-{4130380E-98BB-2EA4-91DE-0C5C8EB1CB9B}" dt="2024-11-13T12:29:14.716" v="116"/>
          <ac:spMkLst>
            <pc:docMk/>
            <pc:sldMk cId="1163822293" sldId="340"/>
            <ac:spMk id="10" creationId="{5E5C050F-0061-5C2A-EEA7-06D7453CC04E}"/>
          </ac:spMkLst>
        </pc:spChg>
        <pc:picChg chg="mod">
          <ac:chgData name="Viraj Bele" userId="f169c414e6f3ffc3" providerId="Windows Live" clId="Web-{4130380E-98BB-2EA4-91DE-0C5C8EB1CB9B}" dt="2024-11-13T12:30:13.700" v="127"/>
          <ac:picMkLst>
            <pc:docMk/>
            <pc:sldMk cId="1163822293" sldId="340"/>
            <ac:picMk id="9" creationId="{026B5FFE-CE15-B1EE-06FC-99AC325EAA6B}"/>
          </ac:picMkLst>
        </pc:picChg>
      </pc:sldChg>
      <pc:sldChg chg="modSp">
        <pc:chgData name="Viraj Bele" userId="f169c414e6f3ffc3" providerId="Windows Live" clId="Web-{4130380E-98BB-2EA4-91DE-0C5C8EB1CB9B}" dt="2024-11-13T12:30:19.825" v="128"/>
        <pc:sldMkLst>
          <pc:docMk/>
          <pc:sldMk cId="1989570346" sldId="341"/>
        </pc:sldMkLst>
        <pc:spChg chg="mod">
          <ac:chgData name="Viraj Bele" userId="f169c414e6f3ffc3" providerId="Windows Live" clId="Web-{4130380E-98BB-2EA4-91DE-0C5C8EB1CB9B}" dt="2024-11-13T12:29:23.966" v="119"/>
          <ac:spMkLst>
            <pc:docMk/>
            <pc:sldMk cId="1989570346" sldId="341"/>
            <ac:spMk id="4" creationId="{AB6EA9F2-8DC9-0B70-F473-8287B66E8AC1}"/>
          </ac:spMkLst>
        </pc:spChg>
        <pc:spChg chg="mod">
          <ac:chgData name="Viraj Bele" userId="f169c414e6f3ffc3" providerId="Windows Live" clId="Web-{4130380E-98BB-2EA4-91DE-0C5C8EB1CB9B}" dt="2024-11-13T12:29:23.982" v="121"/>
          <ac:spMkLst>
            <pc:docMk/>
            <pc:sldMk cId="1989570346" sldId="341"/>
            <ac:spMk id="7" creationId="{B6197DA8-A9C2-FA91-F7D5-B2854B73C164}"/>
          </ac:spMkLst>
        </pc:spChg>
        <pc:spChg chg="mod">
          <ac:chgData name="Viraj Bele" userId="f169c414e6f3ffc3" providerId="Windows Live" clId="Web-{4130380E-98BB-2EA4-91DE-0C5C8EB1CB9B}" dt="2024-11-13T12:29:24.029" v="122"/>
          <ac:spMkLst>
            <pc:docMk/>
            <pc:sldMk cId="1989570346" sldId="341"/>
            <ac:spMk id="8" creationId="{3F71F935-6B92-AAC4-060A-EB09EA8F1E89}"/>
          </ac:spMkLst>
        </pc:spChg>
        <pc:spChg chg="mod">
          <ac:chgData name="Viraj Bele" userId="f169c414e6f3ffc3" providerId="Windows Live" clId="Web-{4130380E-98BB-2EA4-91DE-0C5C8EB1CB9B}" dt="2024-11-13T12:29:23.982" v="120"/>
          <ac:spMkLst>
            <pc:docMk/>
            <pc:sldMk cId="1989570346" sldId="341"/>
            <ac:spMk id="10" creationId="{D7350D7E-9701-6921-E866-0649A77D0BE5}"/>
          </ac:spMkLst>
        </pc:spChg>
        <pc:picChg chg="mod">
          <ac:chgData name="Viraj Bele" userId="f169c414e6f3ffc3" providerId="Windows Live" clId="Web-{4130380E-98BB-2EA4-91DE-0C5C8EB1CB9B}" dt="2024-11-13T12:30:19.825" v="128"/>
          <ac:picMkLst>
            <pc:docMk/>
            <pc:sldMk cId="1989570346" sldId="341"/>
            <ac:picMk id="9" creationId="{52102AFC-C8C9-3C79-FB9A-737E29CA56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11/13/2024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11/13/2024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211527" y="2900481"/>
            <a:ext cx="4364365" cy="861497"/>
          </a:xfrm>
        </p:spPr>
        <p:txBody>
          <a:bodyPr vert="horz" lIns="91440" tIns="45720" rIns="91440" bIns="45720" rtlCol="0" anchor="t">
            <a:noAutofit/>
          </a:bodyPr>
          <a:lstStyle/>
          <a:p>
            <a:pPr>
              <a:buClr>
                <a:srgbClr val="5FCBEF"/>
              </a:buClr>
            </a:pPr>
            <a:r>
              <a:rPr lang="en-US" dirty="0">
                <a:solidFill>
                  <a:prstClr val="black"/>
                </a:solidFill>
                <a:latin typeface="Aptos Narrow"/>
              </a:rPr>
              <a:t>STUDENT NAME :- </a:t>
            </a:r>
            <a:r>
              <a:rPr lang="en-US" b="0" dirty="0">
                <a:solidFill>
                  <a:prstClr val="black"/>
                </a:solidFill>
                <a:latin typeface="Aptos Narrow"/>
              </a:rPr>
              <a:t>VIRAJ VINOD BELE</a:t>
            </a:r>
          </a:p>
          <a:p>
            <a:pPr lvl="0">
              <a:buClr>
                <a:srgbClr val="5FCBEF"/>
              </a:buClr>
            </a:pPr>
            <a:r>
              <a:rPr lang="en-US" dirty="0">
                <a:solidFill>
                  <a:prstClr val="black"/>
                </a:solidFill>
                <a:latin typeface="Aptos Narrow"/>
              </a:rPr>
              <a:t>AICT NO :- </a:t>
            </a:r>
            <a:r>
              <a:rPr lang="en-US" b="0" dirty="0">
                <a:solidFill>
                  <a:prstClr val="black"/>
                </a:solidFill>
                <a:latin typeface="Aptos Narrow"/>
              </a:rPr>
              <a:t>STU662ba6ddc52c41714136797</a:t>
            </a:r>
          </a:p>
          <a:p>
            <a:pPr>
              <a:buClr>
                <a:srgbClr val="5FCBEF"/>
              </a:buClr>
            </a:pPr>
            <a:r>
              <a:rPr lang="en-US" dirty="0">
                <a:solidFill>
                  <a:prstClr val="black"/>
                </a:solidFill>
                <a:latin typeface="Aptos Narrow"/>
              </a:rPr>
              <a:t>DEPARTMENT :- </a:t>
            </a:r>
            <a:r>
              <a:rPr lang="en-US" b="0" dirty="0">
                <a:solidFill>
                  <a:prstClr val="black"/>
                </a:solidFill>
                <a:latin typeface="Aptos Narrow"/>
              </a:rPr>
              <a:t>CSE(AI and Data Science)</a:t>
            </a:r>
          </a:p>
          <a:p>
            <a:pPr lvl="0">
              <a:buClr>
                <a:srgbClr val="5FCBEF"/>
              </a:buClr>
            </a:pPr>
            <a:r>
              <a:rPr lang="en-US" dirty="0">
                <a:solidFill>
                  <a:prstClr val="black"/>
                </a:solidFill>
                <a:latin typeface="Aptos Narrow"/>
              </a:rPr>
              <a:t>SEM :- </a:t>
            </a:r>
            <a:r>
              <a:rPr lang="en-US" b="0" dirty="0">
                <a:solidFill>
                  <a:prstClr val="black"/>
                </a:solidFill>
                <a:latin typeface="Aptos Narrow"/>
              </a:rPr>
              <a:t>5</a:t>
            </a:r>
          </a:p>
          <a:p>
            <a:pPr lvl="0">
              <a:buClr>
                <a:srgbClr val="5FCBEF"/>
              </a:buClr>
            </a:pPr>
            <a:r>
              <a:rPr lang="en-US" dirty="0">
                <a:solidFill>
                  <a:prstClr val="black"/>
                </a:solidFill>
                <a:latin typeface="Aptos Narrow"/>
              </a:rPr>
              <a:t>YEAR :- </a:t>
            </a:r>
            <a:r>
              <a:rPr lang="en-US" b="0" dirty="0">
                <a:solidFill>
                  <a:prstClr val="black"/>
                </a:solidFill>
                <a:latin typeface="Aptos Narrow"/>
              </a:rPr>
              <a:t>2024-25</a:t>
            </a:r>
          </a:p>
          <a:p>
            <a:pPr lvl="0">
              <a:buClr>
                <a:srgbClr val="5FCBEF"/>
              </a:buClr>
            </a:pPr>
            <a:r>
              <a:rPr lang="en-US" dirty="0">
                <a:solidFill>
                  <a:prstClr val="black"/>
                </a:solidFill>
                <a:latin typeface="Aptos Narrow"/>
              </a:rPr>
              <a:t>COLLEGE NAME :- </a:t>
            </a:r>
            <a:r>
              <a:rPr lang="en-US" b="0" dirty="0">
                <a:solidFill>
                  <a:srgbClr val="333333"/>
                </a:solidFill>
                <a:latin typeface="Aptos Narrow"/>
              </a:rPr>
              <a:t>D.K.T.E. SOCIETY'S TEXTILE &amp; ENGINEERING INSTITUTE</a:t>
            </a:r>
            <a:r>
              <a:rPr lang="en-US" b="0" dirty="0">
                <a:solidFill>
                  <a:prstClr val="black"/>
                </a:solidFill>
                <a:latin typeface="Aptos Narrow"/>
              </a:rPr>
              <a:t> </a:t>
            </a:r>
          </a:p>
          <a:p>
            <a:pPr algn="r"/>
            <a:r>
              <a:rPr lang="en-US" b="0" dirty="0">
                <a:solidFill>
                  <a:schemeClr val="tx1"/>
                </a:solidFill>
                <a:latin typeface="Aptos Narrow"/>
              </a:rPr>
              <a:t>.</a:t>
            </a:r>
            <a:endParaRPr lang="en-IN" b="0" dirty="0">
              <a:solidFill>
                <a:schemeClr val="tx1"/>
              </a:solidFill>
              <a:latin typeface="Aptos Narrow"/>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7208" y="286962"/>
            <a:ext cx="6720490" cy="743448"/>
          </a:xfrm>
        </p:spPr>
        <p:txBody>
          <a:bodyPr>
            <a:noAutofit/>
          </a:bodyPr>
          <a:lstStyle/>
          <a:p>
            <a:pPr algn="ctr"/>
            <a:r>
              <a:rPr lang="en-IN" sz="6000" b="1" dirty="0">
                <a:latin typeface="Aptos Narrow"/>
              </a:rPr>
              <a:t>DOCTOR'S VISIT</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latin typeface="Aptos Narrow"/>
            </a:endParaRP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7" dur="500"/>
                                        <p:tgtEl>
                                          <p:spTgt spid="2">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6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319687"/>
          </a:xfrm>
        </p:spPr>
        <p:txBody>
          <a:bodyPr vert="horz" lIns="91440" tIns="45720" rIns="91440" bIns="45720" rtlCol="0" anchor="t">
            <a:noAutofit/>
          </a:bodyPr>
          <a:lstStyle/>
          <a:p>
            <a:pPr algn="just">
              <a:lnSpc>
                <a:spcPct val="150000"/>
              </a:lnSpc>
            </a:pPr>
            <a:r>
              <a:rPr lang="en-US" dirty="0">
                <a:latin typeface="Aptos Narrow"/>
              </a:rPr>
              <a:t>Patients often face long wait times, limited communication, and difficulty understanding medical advice during doctor visits. These issues lead to frustration, decreased satisfaction, and potential misunderstandings about treatment plans. Improving the visit experience by enhancing communication, reducing wait times, and personalizing care can significantly boost patient satisfaction and health outcomes.</a:t>
            </a:r>
            <a:endParaRPr lang="en-IN">
              <a:latin typeface="Aptos Narrow"/>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Aptos Narrow"/>
              </a:rPr>
              <a:t>PROBLEM  STATEMENT</a:t>
            </a:r>
            <a:endParaRPr lang="en-IN" dirty="0">
              <a:latin typeface="Aptos Narrow"/>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pPr algn="just"/>
            <a:r>
              <a:rPr lang="en-GB" dirty="0">
                <a:latin typeface="Helvetica Neue"/>
              </a:rPr>
              <a:t>Project Description</a:t>
            </a:r>
            <a:br>
              <a:rPr lang="en-GB" dirty="0">
                <a:latin typeface="Helvetica Neue"/>
              </a:rPr>
            </a:br>
            <a:br>
              <a:rPr lang="en-US" dirty="0">
                <a:latin typeface="Helvetica Neue"/>
              </a:rPr>
            </a:br>
            <a:r>
              <a:rPr lang="en-US" sz="2200" b="0" dirty="0">
                <a:latin typeface="Helvetica Neue"/>
              </a:rPr>
              <a:t>This project aims to improve the patient experience during doctor visits by streamlining communication, reducing wait times, and enhancing understanding of medical information. We will explore solutions like a digital scheduling system, real-time updates on wait times, and personalized educational materials to help patients better understand their treatment plans. By focusing on these aspects, the project seeks to enhance patient satisfaction, reduce stress, and support better health outcomes through a more efficient and informative visit process.</a:t>
            </a:r>
            <a:endParaRPr lang="en-IN" sz="2200" b="0">
              <a:latin typeface="Helvetica Neue"/>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sz="3600" dirty="0">
                <a:latin typeface="Aptos Narrow"/>
              </a:rPr>
              <a:t>- Patients  </a:t>
            </a:r>
          </a:p>
          <a:p>
            <a:pPr algn="just">
              <a:lnSpc>
                <a:spcPct val="150000"/>
              </a:lnSpc>
            </a:pPr>
            <a:r>
              <a:rPr lang="en-US" sz="3600" dirty="0">
                <a:latin typeface="Aptos Narrow"/>
              </a:rPr>
              <a:t>- Doctors and Medical Staff  </a:t>
            </a:r>
          </a:p>
          <a:p>
            <a:pPr algn="just">
              <a:lnSpc>
                <a:spcPct val="150000"/>
              </a:lnSpc>
            </a:pPr>
            <a:r>
              <a:rPr lang="en-US" sz="3600" dirty="0">
                <a:latin typeface="Aptos Narrow"/>
              </a:rPr>
              <a:t>- Healthcare Administrators</a:t>
            </a:r>
            <a:endParaRPr lang="en-IN" sz="3600" dirty="0">
              <a:latin typeface="Aptos Narrow"/>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latin typeface="Aptos Narrow"/>
              </a:rPr>
              <a:t>WHO ARE THE END USERS?</a:t>
            </a:r>
            <a:endParaRPr lang="en-IN" sz="2000" dirty="0">
              <a:latin typeface="Aptos Narrow"/>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lvl="1">
              <a:lnSpc>
                <a:spcPct val="150000"/>
              </a:lnSpc>
            </a:pPr>
            <a:r>
              <a:rPr lang="en-US" dirty="0">
                <a:latin typeface="Aptos Narrow"/>
              </a:rPr>
              <a:t>- Electronic Health Records (EHR) Systems  </a:t>
            </a:r>
          </a:p>
          <a:p>
            <a:pPr lvl="1">
              <a:lnSpc>
                <a:spcPct val="150000"/>
              </a:lnSpc>
            </a:pPr>
            <a:r>
              <a:rPr lang="en-US" dirty="0">
                <a:latin typeface="Aptos Narrow"/>
              </a:rPr>
              <a:t>- Patient Management Software  </a:t>
            </a:r>
          </a:p>
          <a:p>
            <a:pPr lvl="1">
              <a:lnSpc>
                <a:spcPct val="150000"/>
              </a:lnSpc>
            </a:pPr>
            <a:r>
              <a:rPr lang="en-US" dirty="0">
                <a:latin typeface="Aptos Narrow"/>
              </a:rPr>
              <a:t>- Telemedicine Platforms  </a:t>
            </a:r>
          </a:p>
          <a:p>
            <a:pPr lvl="1">
              <a:lnSpc>
                <a:spcPct val="150000"/>
              </a:lnSpc>
            </a:pPr>
            <a:r>
              <a:rPr lang="en-US" dirty="0">
                <a:latin typeface="Aptos Narrow"/>
              </a:rPr>
              <a:t>- Mobile Applications  </a:t>
            </a:r>
          </a:p>
          <a:p>
            <a:pPr lvl="1">
              <a:lnSpc>
                <a:spcPct val="150000"/>
              </a:lnSpc>
            </a:pPr>
            <a:r>
              <a:rPr lang="en-US" dirty="0">
                <a:latin typeface="Aptos Narrow"/>
              </a:rPr>
              <a:t>- Data Analytics  </a:t>
            </a:r>
          </a:p>
          <a:p>
            <a:pPr lvl="1">
              <a:lnSpc>
                <a:spcPct val="150000"/>
              </a:lnSpc>
            </a:pPr>
            <a:r>
              <a:rPr lang="en-US" dirty="0">
                <a:latin typeface="Aptos Narrow"/>
              </a:rPr>
              <a:t>- Automated Communication Tools  </a:t>
            </a:r>
          </a:p>
          <a:p>
            <a:pPr lvl="1">
              <a:lnSpc>
                <a:spcPct val="150000"/>
              </a:lnSpc>
            </a:pPr>
            <a:r>
              <a:rPr lang="en-US" dirty="0">
                <a:latin typeface="Aptos Narrow"/>
              </a:rPr>
              <a:t>- Digital Health Education Platforms</a:t>
            </a:r>
            <a:endParaRPr lang="en-IN">
              <a:latin typeface="Aptos Narrow"/>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latin typeface="Aptos Narrow"/>
              </a:rPr>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7334" y="304169"/>
            <a:ext cx="3854528" cy="1278466"/>
          </a:xfrm>
        </p:spPr>
        <p:txBody>
          <a:bodyPr>
            <a:normAutofit/>
          </a:bodyPr>
          <a:lstStyle/>
          <a:p>
            <a:r>
              <a:rPr lang="en-GB" sz="4300" b="1" dirty="0">
                <a:solidFill>
                  <a:schemeClr val="tx1"/>
                </a:solidFill>
              </a:rPr>
              <a:t>RESULTS</a:t>
            </a:r>
            <a:r>
              <a:rPr lang="en-GB" dirty="0"/>
              <a:t> </a:t>
            </a:r>
            <a:endParaRPr lang="en-IN" dirty="0"/>
          </a:p>
        </p:txBody>
      </p:sp>
      <p:pic>
        <p:nvPicPr>
          <p:cNvPr id="30" name="Content Placeholder 29">
            <a:extLst>
              <a:ext uri="{FF2B5EF4-FFF2-40B4-BE49-F238E27FC236}">
                <a16:creationId xmlns:a16="http://schemas.microsoft.com/office/drawing/2014/main" id="{63EC0716-8BDD-1505-0916-2BD08D2EB0A5}"/>
              </a:ext>
            </a:extLst>
          </p:cNvPr>
          <p:cNvPicPr>
            <a:picLocks noGrp="1" noChangeAspect="1"/>
          </p:cNvPicPr>
          <p:nvPr>
            <p:ph idx="1"/>
          </p:nvPr>
        </p:nvPicPr>
        <p:blipFill>
          <a:blip r:embed="rId3"/>
          <a:stretch>
            <a:fillRect/>
          </a:stretch>
        </p:blipFill>
        <p:spPr>
          <a:xfrm>
            <a:off x="4760913" y="1775629"/>
            <a:ext cx="5112292" cy="4196908"/>
          </a:xfrm>
          <a:prstGeom prst="rect">
            <a:avLst/>
          </a:prstGeom>
          <a:ln>
            <a:noFill/>
          </a:ln>
          <a:effectLst>
            <a:outerShdw blurRad="190500" algn="tl" rotWithShape="0">
              <a:srgbClr val="000000">
                <a:alpha val="70000"/>
              </a:srgbClr>
            </a:outerShdw>
          </a:effectLst>
        </p:spPr>
      </p:pic>
      <p:sp>
        <p:nvSpPr>
          <p:cNvPr id="10" name="Text Placeholder 1">
            <a:extLst>
              <a:ext uri="{FF2B5EF4-FFF2-40B4-BE49-F238E27FC236}">
                <a16:creationId xmlns:a16="http://schemas.microsoft.com/office/drawing/2014/main" id="{B19D8AC7-3787-4ADB-9212-0808F015C2DD}"/>
              </a:ext>
            </a:extLst>
          </p:cNvPr>
          <p:cNvSpPr>
            <a:spLocks noGrp="1"/>
          </p:cNvSpPr>
          <p:nvPr>
            <p:ph type="body" sz="half" idx="2"/>
          </p:nvPr>
        </p:nvSpPr>
        <p:spPr>
          <a:xfrm>
            <a:off x="649699" y="1775629"/>
            <a:ext cx="3854528" cy="4196908"/>
          </a:xfrm>
        </p:spPr>
        <p:txBody>
          <a:bodyPr vert="horz" lIns="91440" tIns="45720" rIns="91440" bIns="45720" rtlCol="0" anchor="t">
            <a:normAutofit/>
          </a:bodyPr>
          <a:lstStyle/>
          <a:p>
            <a:pPr algn="just"/>
            <a:r>
              <a:rPr lang="en-US" sz="2000" b="1" dirty="0">
                <a:latin typeface="Aptos Narrow"/>
              </a:rPr>
              <a:t>9. Count and Visualize the number of Males and Females affected by illness</a:t>
            </a:r>
            <a:r>
              <a:rPr lang="en-US" dirty="0">
                <a:latin typeface="Aptos Narrow"/>
              </a:rPr>
              <a:t>. </a:t>
            </a:r>
          </a:p>
          <a:p>
            <a:pPr algn="just"/>
            <a:r>
              <a:rPr lang="en-US" sz="2000" dirty="0">
                <a:latin typeface="Aptos Narrow"/>
              </a:rPr>
              <a:t>The provided bar chart visualizes the distribution of males and females affected by an illness. It shows that there are more females affected than males. The exact numbers can be read off the y-axis, which represents the count.</a:t>
            </a: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297EF-1F7F-53D8-DB3B-7C938955A65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3BDC7E8-D883-AD2A-0AFA-425F28876C4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88AA82E5-EEEB-2EDB-6756-A16FB37B4096}"/>
              </a:ext>
            </a:extLst>
          </p:cNvPr>
          <p:cNvSpPr>
            <a:spLocks noGrp="1"/>
          </p:cNvSpPr>
          <p:nvPr>
            <p:ph type="title"/>
          </p:nvPr>
        </p:nvSpPr>
        <p:spPr>
          <a:xfrm>
            <a:off x="677334" y="304169"/>
            <a:ext cx="3854528" cy="1278466"/>
          </a:xfrm>
        </p:spPr>
        <p:txBody>
          <a:bodyPr>
            <a:normAutofit/>
          </a:bodyPr>
          <a:lstStyle/>
          <a:p>
            <a:r>
              <a:rPr lang="en-GB" sz="4300" b="1" dirty="0">
                <a:solidFill>
                  <a:schemeClr val="tx1"/>
                </a:solidFill>
                <a:latin typeface="Aptos Narrow"/>
              </a:rPr>
              <a:t>RESULTS</a:t>
            </a:r>
            <a:r>
              <a:rPr lang="en-GB" dirty="0">
                <a:latin typeface="Aptos Narrow"/>
              </a:rPr>
              <a:t> </a:t>
            </a:r>
            <a:endParaRPr lang="en-IN" dirty="0">
              <a:latin typeface="Aptos Narrow"/>
            </a:endParaRPr>
          </a:p>
        </p:txBody>
      </p:sp>
      <p:sp>
        <p:nvSpPr>
          <p:cNvPr id="10" name="Text Placeholder 1">
            <a:extLst>
              <a:ext uri="{FF2B5EF4-FFF2-40B4-BE49-F238E27FC236}">
                <a16:creationId xmlns:a16="http://schemas.microsoft.com/office/drawing/2014/main" id="{5E5C050F-0061-5C2A-EEA7-06D7453CC04E}"/>
              </a:ext>
            </a:extLst>
          </p:cNvPr>
          <p:cNvSpPr>
            <a:spLocks noGrp="1"/>
          </p:cNvSpPr>
          <p:nvPr>
            <p:ph type="body" sz="half" idx="2"/>
          </p:nvPr>
        </p:nvSpPr>
        <p:spPr>
          <a:xfrm>
            <a:off x="649699" y="1775629"/>
            <a:ext cx="3854528" cy="4196908"/>
          </a:xfrm>
        </p:spPr>
        <p:txBody>
          <a:bodyPr>
            <a:normAutofit fontScale="92500"/>
          </a:bodyPr>
          <a:lstStyle/>
          <a:p>
            <a:pPr algn="just"/>
            <a:r>
              <a:rPr lang="en-US" sz="2200" b="1" dirty="0">
                <a:latin typeface="Aptos Narrow"/>
              </a:rPr>
              <a:t>11.Plot a horizontal bar chat to analyze the reduced days of activity due to illness based on Gender</a:t>
            </a:r>
            <a:endParaRPr lang="en-US" sz="2000" dirty="0">
              <a:latin typeface="Aptos Narrow"/>
            </a:endParaRPr>
          </a:p>
          <a:p>
            <a:pPr algn="just"/>
            <a:r>
              <a:rPr lang="en-US" sz="2000" dirty="0">
                <a:latin typeface="Aptos Narrow"/>
              </a:rPr>
              <a:t>The provided bar chart visualizes the distribution of reduced activity days due to illness based on gender. It shows that females have a higher number of reduced activity days compared to males. The exact numbers can be read off the x-axis, which represents the reduced activity days.</a:t>
            </a:r>
          </a:p>
        </p:txBody>
      </p:sp>
      <p:sp>
        <p:nvSpPr>
          <p:cNvPr id="7" name="Text Placeholder 30">
            <a:extLst>
              <a:ext uri="{FF2B5EF4-FFF2-40B4-BE49-F238E27FC236}">
                <a16:creationId xmlns:a16="http://schemas.microsoft.com/office/drawing/2014/main" id="{A04AA82F-F7F6-8C11-FC4E-6ED20A91C0A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latin typeface="Aptos Narrow"/>
            </a:endParaRPr>
          </a:p>
        </p:txBody>
      </p:sp>
      <p:sp>
        <p:nvSpPr>
          <p:cNvPr id="8" name="Text Placeholder 30">
            <a:extLst>
              <a:ext uri="{FF2B5EF4-FFF2-40B4-BE49-F238E27FC236}">
                <a16:creationId xmlns:a16="http://schemas.microsoft.com/office/drawing/2014/main" id="{171A495B-5723-1DF0-1B05-9D5A467DA5B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latin typeface="Aptos Narrow"/>
            </a:endParaRPr>
          </a:p>
        </p:txBody>
      </p:sp>
      <p:pic>
        <p:nvPicPr>
          <p:cNvPr id="9" name="Content Placeholder 8">
            <a:extLst>
              <a:ext uri="{FF2B5EF4-FFF2-40B4-BE49-F238E27FC236}">
                <a16:creationId xmlns:a16="http://schemas.microsoft.com/office/drawing/2014/main" id="{026B5FFE-CE15-B1EE-06FC-99AC325EAA6B}"/>
              </a:ext>
            </a:extLst>
          </p:cNvPr>
          <p:cNvPicPr>
            <a:picLocks noGrp="1" noChangeAspect="1"/>
          </p:cNvPicPr>
          <p:nvPr>
            <p:ph idx="1"/>
          </p:nvPr>
        </p:nvPicPr>
        <p:blipFill>
          <a:blip r:embed="rId3"/>
          <a:stretch>
            <a:fillRect/>
          </a:stretch>
        </p:blipFill>
        <p:spPr>
          <a:xfrm>
            <a:off x="4760913" y="1609759"/>
            <a:ext cx="4513262" cy="43627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38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uild="p"/>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69555-2656-6867-E29E-8B5DCC2B257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D71EB98-AF1D-9FDE-6977-CDF2E35C81C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B6EA9F2-8DC9-0B70-F473-8287B66E8AC1}"/>
              </a:ext>
            </a:extLst>
          </p:cNvPr>
          <p:cNvSpPr>
            <a:spLocks noGrp="1"/>
          </p:cNvSpPr>
          <p:nvPr>
            <p:ph type="title"/>
          </p:nvPr>
        </p:nvSpPr>
        <p:spPr>
          <a:xfrm>
            <a:off x="677334" y="304169"/>
            <a:ext cx="3854528" cy="1278466"/>
          </a:xfrm>
        </p:spPr>
        <p:txBody>
          <a:bodyPr>
            <a:normAutofit/>
          </a:bodyPr>
          <a:lstStyle/>
          <a:p>
            <a:r>
              <a:rPr lang="en-GB" sz="4300" b="1" dirty="0">
                <a:solidFill>
                  <a:schemeClr val="tx1"/>
                </a:solidFill>
                <a:latin typeface="Aptos Narrow"/>
              </a:rPr>
              <a:t>RESULTS</a:t>
            </a:r>
            <a:r>
              <a:rPr lang="en-GB" dirty="0">
                <a:latin typeface="Aptos Narrow"/>
              </a:rPr>
              <a:t> </a:t>
            </a:r>
            <a:endParaRPr lang="en-IN" dirty="0">
              <a:latin typeface="Aptos Narrow"/>
            </a:endParaRPr>
          </a:p>
        </p:txBody>
      </p:sp>
      <p:sp>
        <p:nvSpPr>
          <p:cNvPr id="10" name="Text Placeholder 1">
            <a:extLst>
              <a:ext uri="{FF2B5EF4-FFF2-40B4-BE49-F238E27FC236}">
                <a16:creationId xmlns:a16="http://schemas.microsoft.com/office/drawing/2014/main" id="{D7350D7E-9701-6921-E866-0649A77D0BE5}"/>
              </a:ext>
            </a:extLst>
          </p:cNvPr>
          <p:cNvSpPr>
            <a:spLocks noGrp="1"/>
          </p:cNvSpPr>
          <p:nvPr>
            <p:ph type="body" sz="half" idx="2"/>
          </p:nvPr>
        </p:nvSpPr>
        <p:spPr>
          <a:xfrm>
            <a:off x="649699" y="1775629"/>
            <a:ext cx="3854528" cy="4196908"/>
          </a:xfrm>
        </p:spPr>
        <p:txBody>
          <a:bodyPr>
            <a:normAutofit/>
          </a:bodyPr>
          <a:lstStyle/>
          <a:p>
            <a:pPr algn="just"/>
            <a:r>
              <a:rPr lang="en-US" sz="2000" b="1" dirty="0">
                <a:latin typeface="Aptos Narrow"/>
              </a:rPr>
              <a:t>6.Visualize, is there is any missing values in the dataset based on a heat map</a:t>
            </a:r>
          </a:p>
          <a:p>
            <a:pPr algn="just"/>
            <a:r>
              <a:rPr lang="en-US" sz="2000" dirty="0">
                <a:latin typeface="Aptos Narrow"/>
              </a:rPr>
              <a:t>The heatmap shows the distribution of missing values in the dataset. The darker the color, the more missing values there are in that column. In this case, the heatmap is completely dark, indicating that there are no missing values in any of the columns.</a:t>
            </a:r>
          </a:p>
        </p:txBody>
      </p:sp>
      <p:sp>
        <p:nvSpPr>
          <p:cNvPr id="7" name="Text Placeholder 30">
            <a:extLst>
              <a:ext uri="{FF2B5EF4-FFF2-40B4-BE49-F238E27FC236}">
                <a16:creationId xmlns:a16="http://schemas.microsoft.com/office/drawing/2014/main" id="{B6197DA8-A9C2-FA91-F7D5-B2854B73C16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latin typeface="Aptos Narrow"/>
            </a:endParaRPr>
          </a:p>
        </p:txBody>
      </p:sp>
      <p:sp>
        <p:nvSpPr>
          <p:cNvPr id="8" name="Text Placeholder 30">
            <a:extLst>
              <a:ext uri="{FF2B5EF4-FFF2-40B4-BE49-F238E27FC236}">
                <a16:creationId xmlns:a16="http://schemas.microsoft.com/office/drawing/2014/main" id="{3F71F935-6B92-AAC4-060A-EB09EA8F1E8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latin typeface="Aptos Narrow"/>
            </a:endParaRPr>
          </a:p>
        </p:txBody>
      </p:sp>
      <p:pic>
        <p:nvPicPr>
          <p:cNvPr id="9" name="Content Placeholder 8">
            <a:extLst>
              <a:ext uri="{FF2B5EF4-FFF2-40B4-BE49-F238E27FC236}">
                <a16:creationId xmlns:a16="http://schemas.microsoft.com/office/drawing/2014/main" id="{52102AFC-C8C9-3C79-FB9A-737E29CA56B8}"/>
              </a:ext>
            </a:extLst>
          </p:cNvPr>
          <p:cNvPicPr>
            <a:picLocks noGrp="1" noChangeAspect="1"/>
          </p:cNvPicPr>
          <p:nvPr>
            <p:ph idx="1"/>
          </p:nvPr>
        </p:nvPicPr>
        <p:blipFill>
          <a:blip r:embed="rId3"/>
          <a:stretch>
            <a:fillRect/>
          </a:stretch>
        </p:blipFill>
        <p:spPr>
          <a:xfrm>
            <a:off x="4760913" y="1585713"/>
            <a:ext cx="4513262" cy="39969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957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96681" y="2519330"/>
            <a:ext cx="11310917" cy="1816938"/>
          </a:xfrm>
          <a:prstGeom prst="rect">
            <a:avLst/>
          </a:prstGeom>
        </p:spPr>
        <p:txBody>
          <a:bodyPr anchor="ctr">
            <a:noAutofit/>
          </a:bodyPr>
          <a:lstStyle/>
          <a:p>
            <a:pPr algn="ctr"/>
            <a:r>
              <a:rPr lang="en-US" sz="10000" b="1" dirty="0">
                <a:solidFill>
                  <a:schemeClr val="tx1"/>
                </a:solidFill>
                <a:latin typeface="Aptos Narrow"/>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585</TotalTime>
  <Words>449</Words>
  <Application>Microsoft Office PowerPoint</Application>
  <PresentationFormat>Widescreen</PresentationFormat>
  <Paragraphs>36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DOCTOR'S VISIT</vt:lpstr>
      <vt:lpstr>PROBLEM  STATEMENT</vt:lpstr>
      <vt:lpstr>Project Description  This project aims to improve the patient experience during doctor visits by streamlining communication, reducing wait times, and enhancing understanding of medical information. We will explore solutions like a digital scheduling system, real-time updates on wait times, and personalized educational materials to help patients better understand their treatment plans. By focusing on these aspects, the project seeks to enhance patient satisfaction, reduce stress, and support better health outcomes through a more efficient and informative visit process.</vt:lpstr>
      <vt:lpstr>WHO ARE THE END USERS?</vt:lpstr>
      <vt:lpstr>Technology Used</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ATHARVA DESAI</cp:lastModifiedBy>
  <cp:revision>141</cp:revision>
  <dcterms:created xsi:type="dcterms:W3CDTF">2021-07-11T13:13:15Z</dcterms:created>
  <dcterms:modified xsi:type="dcterms:W3CDTF">2024-11-13T12:33:36Z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