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SALÃO DE BELEZA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BELEZA PURA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31650" y="495275"/>
            <a:ext cx="2434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067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modelo físico ,foi feito com base no modelo lógico ,esses comandos abaixo é um exemplo de como criamos o  nosso banco de dados e tabela,Antes dos inserts.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73A4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create database if not exists Salao_bp2;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 Salao_bp2;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CREATE TABLE CONTATO 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cod_contato integer PRIMARY KEY,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Descrição_cantato varchar(80),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FK_TIPO_CONTATO_Codigo integer,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FK_PESSOA_COD_PESSOA integer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65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64525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 </a:t>
            </a: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65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CONSULTAS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*FROM PESSOA;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76" y="2271175"/>
            <a:ext cx="6735700" cy="18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* FROM PESSOA WHERE COD_PESSOA &gt;=75;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75" y="2477187"/>
            <a:ext cx="60007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OPERADORES LÓGICOS, ARITMÉTICOS E CAMPOS RENOMEADOS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FK_PESSOA_COD_PESSOA_FUNC ,Salario,SALARIO*(1.5) AS 'NOVO SALARIO'  FROM FUNCIONARIO  WHERE FK_PESSOA_COD_PESSOA_FUNC  &gt;75 AND Salario &gt;937  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2959237"/>
            <a:ext cx="33147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41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OPERADORES LIKE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Nome ,Preço FROM ITENS WHERE Descrição LIKE BINARY'%i%';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687" y="2655250"/>
            <a:ext cx="18573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31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ATUALIZAÇÃO DE DADOS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Hora_Agenda,Data_Agenda FROM AGENDA WHERE Cod_Agenda &gt;= 91; </a:t>
            </a: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UPDATE AGENDA SET Hora_Agenda ='10:00'WHERE Cod_Agenda= 92;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337" y="2806862"/>
            <a:ext cx="18383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EXCLUSÃO DE DADOS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*FROM ITENS;</a:t>
            </a: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DELETE FROM ITENS WHERE Cod_Item = 60;</a:t>
            </a: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037" y="2310100"/>
            <a:ext cx="37623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JUNÇÃO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cod_contato,Descrição_cantato,DESCRIÇÃO from CONTATO inner join TIPO_CONTATO on (CONTATO.FK_TIPO_CONTATO_Codigo = TIPO_CONTATO.Codigo);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200" y="2425012"/>
            <a:ext cx="30861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SELECT* FROM CONTATO GROUP BY FK_TIPO_CONTATO_Codigo;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912" y="2398700"/>
            <a:ext cx="49815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LEFT E RIGHT JOIN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PESSOA.NOME,FUNCIONARIO.SALARIO FROM FUNCIONARIO  RIGHT OUTER JOIN PESSOA ON(PESSOA.COD_PESSOA=FUNCIONARIO.FK_PESSOA_COD_PESSOA_FUNC);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275" y="2642050"/>
            <a:ext cx="15430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Este documento contém a especificação do projeto do banco de dados "Beleza Pura Beauty Salon".</a:t>
            </a:r>
            <a:br>
              <a:rPr lang="pt-BR" sz="14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pt-BR" sz="14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4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Nossa proposta é automatizar alguns serviços do salão, o que economizaria tempo (e dinheiro), vislumbrando uma</a:t>
            </a:r>
            <a:br>
              <a:rPr lang="pt-BR" sz="14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4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melhor organização da microempresa.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CREATE VIEW MUNI_ESTADO AS </a:t>
            </a: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Nome_municipio, Nome_Estado from MUNICIPIO </a:t>
            </a: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INNER JOIN ESTADO ON (MUNICIPIO.FK_ESTADO_Cod_Estado=ESTADO.Cod_Estado);</a:t>
            </a: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* FROM MUNI_ESTADO;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62" y="2819487"/>
            <a:ext cx="19716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COMANDOS E TABELAS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SUBCONSULTAS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select * from pessoa where nome  in(select nome from pessoa where nome like "%j%");</a:t>
            </a: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775" y="2689225"/>
            <a:ext cx="57912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MINI-MUNDO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0480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 salão de beleza “Beleza Pura” está situado na Av. Belo Horizonte, 5525, Nova Almeida, Serra, ES. O mesmo é dividido em alas: a feminina e a masculina. Nele, a forma de atendimento do corte masculino é dada pela ordem de chegada, não havendo numeração para identificar quem chegou primeiro. Quando o corte é feminino o agendamento é feito por telefone, porque normalmente leva-se mais tempo graças aos outros serviços que podem vir acompanhados (selagem, pintura, manicure etc.); e quando não há horário agendado, a regra do masculino vale para todos.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Como a empresa é pequena, não há um considerável número de funcionários. Para cortar cabelo masculino existem 4 funcionários, sendo que 2 deles cortam também os femininos, além de 1 que faz especificamente relaxamento e 1 manicure que também é pedicure.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MINI-MUNDO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0480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Quando um(a) cliente chega, confere-se o horário agendado. Caso esteja agendado, o serviço requerido é feito.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Mas caso não haja nenhum agendamento, o horário fica livre para aqueles clientes que não marcaram um horário e apareceram de repente. Quanto aos dados básicos para o agendamento, solicitam nome, dia e horário do serviço	desejado e o número de telefone e/ou celular. Também podem ocorrer reagendamentos.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	Após a conferência de horário, o cliente recebe o serviço pretendido. Pode ser que o profissional tente fazer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uma promoção de seus produtos durante o trabalho.</a:t>
            </a:r>
          </a:p>
          <a:p>
            <a:pPr indent="30480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MINI-MUNDO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0480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Terminado o serviço, o profissional preenche sua ficha de controle anotando todos os serviços que prestou e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também se vendeu produtos. Caso tenha vendido, recebe uma comissão. No final do dia é contabilizado tudo o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que entrou e também tudo o que saiu: lucros e despesas. Esse sistema obsoleto só traz desvantagens: demora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no preenchimento dos papeis, desperdício de tempo, possibilidade de confundir valores ao fazer cálculos, 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risco de esquecer alguma entrada importante, perda dos papeis, entre outros.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	A proposta é criar um sistema que integralize todas essas informações de forma suscinta, de modo que o(a)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administrador(a)/dono(a)/gerente do estabelecimento possa ter o controle de tudo que acontece no salão,</a:t>
            </a:r>
            <a:b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pt-BR" sz="11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desde a parte de cortes e pinturas (entre outros) quanto do estoque de produtos e saldo conforme o tempo.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BALSAMIQ  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199" y="777874"/>
            <a:ext cx="4325924" cy="38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32350" y="1600000"/>
            <a:ext cx="37809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Criamos uma prototipação de como ,</a:t>
            </a:r>
            <a:r>
              <a:rPr lang="pt-BR"/>
              <a:t>teoricamente</a:t>
            </a:r>
            <a:r>
              <a:rPr lang="pt-BR"/>
              <a:t> como funcionaria a tela de loguin da empresa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BALSAMIQ  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150" y="789875"/>
            <a:ext cx="425537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23150" y="1378350"/>
            <a:ext cx="28833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objetivo principal do sistema é poder criar um agendamento , para corte ou fazer unhas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90575" y="1934200"/>
            <a:ext cx="2804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MODELO CONCEITUAL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949" y="581462"/>
            <a:ext cx="4935924" cy="39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28550" y="2029250"/>
            <a:ext cx="2149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pt-BR" sz="165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095" y="806500"/>
            <a:ext cx="5164730" cy="34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