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C4FB-9F18-4DDD-A864-D7BA869E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F865EA-510B-4643-A0BC-BA241EE64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C3482-9E91-41D9-9EB1-D0441043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9E6D2C-4EDC-4A9B-9FB0-69F545C9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93E38F-9A87-4B6A-AD51-83BEDE89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72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91700-2632-4813-85D2-8CC35EB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075BA-9779-48CB-A8AA-F34B11A6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68551A-2D84-427D-BBA1-6839D248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424FB-CACB-4897-80F5-09D0210A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49B749-B27B-4F51-851D-4A67E247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40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044E8E-3053-44B8-8C34-C0983CF44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2F9806-0759-437F-A8CA-623BA0DE4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A363D-7779-4F0D-B02B-928BE17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DE0C66-4151-41F6-9AF5-2DBDB778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56D916-A456-48D9-9E9F-EAB2A8CC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45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7C2E4-C329-49B4-9B23-75C9BEF5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2D002A-6F65-439E-8010-17E7E450D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922E62-740E-4A37-93D4-4298167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6546AA-7A4F-4CAD-A4A4-67636166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379CD-EF14-4BA5-BEE0-E60A697F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7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93C099-9E3B-4043-B78E-81106DB0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AAB84-AEBD-4978-8B00-386CCCD34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525451-84D9-4377-8F94-C51A3206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BECD1C-3131-47E5-B66E-6BE23EF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43B45A-C8B1-4FFD-A613-CC9F77D7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97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D111FF-1F44-444B-A338-B723B487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672280-C9BE-4287-8185-9BBF9C3FD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F274F2-2F83-4590-89F0-5C9A0DDCE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EAAD446-0773-4E54-82EB-52CF443D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B17F14-A4AB-4B43-AE30-F84A6C7A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231414-D005-45B6-9DCD-5E77B155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11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B16A9-687C-4FC1-A27B-160BD956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40A946-1D86-45EE-BF4D-169750DD7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EBBAF9-E284-4D87-B293-6A839F11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840A82-5958-4CAA-A35D-CA38FBA71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00722F-B481-447A-BEFB-5CB3723CA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7DF169F-6735-49C5-9F84-C3C21BC4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7E20301-40CC-41FB-B14C-A9AC172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A8CCB11-A007-4EAE-8D03-5B1FFD2D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33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3056E3-7B61-4730-A99C-A7F04637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A3B932-DD07-4542-8B77-52192FD1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5D019E-3AD2-45D7-9BB6-00CDF673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40524B-EB4F-425F-96A2-4CD88D3F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58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93083-3DC5-4D72-8B3D-686271CF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A7CA4A-6F90-4B4A-993F-65966355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6F41D-B8B7-48EE-943F-285450C3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76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0FA07-F07B-4C0F-8753-552A4A20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C0042C-57B6-4E2A-8996-E7C9DED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A8E710-0282-42B8-B381-69109365B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091370-3DA3-4867-BD73-38C4822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9FF7510-30DD-4586-8B21-0C38A441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A025-CB8C-42C6-800D-742A916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468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FC094-D41E-457B-A83D-C2155B48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439E3EB-1C48-42CC-AB84-A4508625B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B62818-9263-46D8-8491-FF2458317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97A8AB-8D11-4E0A-B08F-ED14DFD7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2E3DA2-C0F4-4C7D-85F7-A4475EDF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545194-7A9D-4E73-B563-09429A4F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79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328DBA-57EB-4714-94E0-7B0A2B84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A69AEE-6CD8-4868-9D6E-A129EFA0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F11D53-AC31-4AA5-8ED8-3AA8C191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159D-75B5-4CAF-BB91-B4B3A067D4D9}" type="datetimeFigureOut">
              <a:rPr lang="it-IT" smtClean="0"/>
              <a:t>24/04/2021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EE20F0-E6E0-4DAA-AE16-311B8561F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320C4E-FBB1-46D6-AEC6-854BE1DB2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54A78-BEEA-4B8E-BF4A-C2EF80BAF7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05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86868A4-65F2-42BF-8B40-A8ED1894F4DC}"/>
              </a:ext>
            </a:extLst>
          </p:cNvPr>
          <p:cNvSpPr/>
          <p:nvPr/>
        </p:nvSpPr>
        <p:spPr>
          <a:xfrm>
            <a:off x="279032" y="188751"/>
            <a:ext cx="11633936" cy="6480496"/>
          </a:xfrm>
          <a:prstGeom prst="rect">
            <a:avLst/>
          </a:prstGeom>
          <a:solidFill>
            <a:srgbClr val="FFA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04D72E68-9165-4FCD-9859-590F9003B8CC}"/>
              </a:ext>
            </a:extLst>
          </p:cNvPr>
          <p:cNvSpPr txBox="1">
            <a:spLocks/>
          </p:cNvSpPr>
          <p:nvPr/>
        </p:nvSpPr>
        <p:spPr>
          <a:xfrm>
            <a:off x="1524000" y="3921764"/>
            <a:ext cx="9144000" cy="12562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Belfiore Simone</a:t>
            </a:r>
            <a:br>
              <a:rPr lang="en-GB" dirty="0"/>
            </a:br>
            <a:r>
              <a:rPr lang="en-GB" dirty="0"/>
              <a:t>1000011355 – </a:t>
            </a:r>
            <a:r>
              <a:rPr lang="it-IT" dirty="0"/>
              <a:t>Ingegneria Informatica</a:t>
            </a:r>
            <a:br>
              <a:rPr lang="it-IT" dirty="0"/>
            </a:br>
            <a:r>
              <a:rPr lang="it-IT" dirty="0"/>
              <a:t>Università degli studi di Catania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28C2B07-A718-458F-9607-02118447486A}"/>
              </a:ext>
            </a:extLst>
          </p:cNvPr>
          <p:cNvSpPr/>
          <p:nvPr/>
        </p:nvSpPr>
        <p:spPr>
          <a:xfrm>
            <a:off x="1951839" y="1932563"/>
            <a:ext cx="8036653" cy="1496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D2F68CE4-79EC-4958-BB2E-1BA5ACC28E2F}"/>
              </a:ext>
            </a:extLst>
          </p:cNvPr>
          <p:cNvSpPr txBox="1">
            <a:spLocks/>
          </p:cNvSpPr>
          <p:nvPr/>
        </p:nvSpPr>
        <p:spPr>
          <a:xfrm>
            <a:off x="1524000" y="1932563"/>
            <a:ext cx="8948257" cy="1496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Sito Web per un Panificio</a:t>
            </a:r>
          </a:p>
          <a:p>
            <a:pPr algn="ctr"/>
            <a:r>
              <a:rPr lang="it-IT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mhw3</a:t>
            </a:r>
          </a:p>
        </p:txBody>
      </p:sp>
    </p:spTree>
    <p:extLst>
      <p:ext uri="{BB962C8B-B14F-4D97-AF65-F5344CB8AC3E}">
        <p14:creationId xmlns:p14="http://schemas.microsoft.com/office/powerpoint/2010/main" val="73609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1099D5B-F903-453D-821A-B039FECB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202871"/>
            <a:ext cx="7043776" cy="3139154"/>
          </a:xfrm>
          <a:prstGeom prst="rect">
            <a:avLst/>
          </a:prstGeom>
        </p:spPr>
      </p:pic>
      <p:pic>
        <p:nvPicPr>
          <p:cNvPr id="6" name="Immagine 5" descr="Immagine che contiene testo, diverso, screenshot&#10;&#10;Descrizione generata automaticamente">
            <a:extLst>
              <a:ext uri="{FF2B5EF4-FFF2-40B4-BE49-F238E27FC236}">
                <a16:creationId xmlns:a16="http://schemas.microsoft.com/office/drawing/2014/main" id="{CDAD256A-D234-443E-B77B-E4C4CCF9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3515975"/>
            <a:ext cx="7043776" cy="314768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51EA38-92F6-402E-8317-817A4351253B}"/>
              </a:ext>
            </a:extLst>
          </p:cNvPr>
          <p:cNvSpPr txBox="1"/>
          <p:nvPr/>
        </p:nvSpPr>
        <p:spPr>
          <a:xfrm>
            <a:off x="7875037" y="410547"/>
            <a:ext cx="38162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prime due REST API servono a cambiare immagine quando ci si clicca sopra nella photogallery, si tratta di immagini casuali tra i vari database</a:t>
            </a:r>
            <a:br>
              <a:rPr lang="it-IT" dirty="0"/>
            </a:br>
            <a:r>
              <a:rPr lang="it-IT" dirty="0"/>
              <a:t>La prima è </a:t>
            </a:r>
            <a:r>
              <a:rPr lang="it-IT" b="1" dirty="0" err="1"/>
              <a:t>foodish</a:t>
            </a:r>
            <a:r>
              <a:rPr lang="it-IT" dirty="0"/>
              <a:t>, per le foto di hamburger, pizza, dessert e fritture</a:t>
            </a:r>
            <a:br>
              <a:rPr lang="it-IT" dirty="0"/>
            </a:br>
            <a:r>
              <a:rPr lang="it-IT" dirty="0"/>
              <a:t>La seconda è </a:t>
            </a:r>
            <a:r>
              <a:rPr lang="it-IT" b="1" dirty="0" err="1"/>
              <a:t>thecocktaildb</a:t>
            </a:r>
            <a:r>
              <a:rPr lang="it-IT" dirty="0"/>
              <a:t>, per le foto di vari drink</a:t>
            </a:r>
            <a:br>
              <a:rPr lang="it-IT" dirty="0"/>
            </a:br>
            <a:r>
              <a:rPr lang="it-IT" dirty="0"/>
              <a:t>Posso cliccare e cambiare immagine quante volte voglio, stamperò ogni volta ciò che avviene su console</a:t>
            </a:r>
            <a:endParaRPr lang="it-IT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0AA3E4-1854-43F0-AB75-5E675C78228F}"/>
              </a:ext>
            </a:extLst>
          </p:cNvPr>
          <p:cNvSpPr txBox="1"/>
          <p:nvPr/>
        </p:nvSpPr>
        <p:spPr>
          <a:xfrm>
            <a:off x="7875036" y="3610273"/>
            <a:ext cx="3957735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esempio, per i drink avviene questo:</a:t>
            </a:r>
          </a:p>
          <a:p>
            <a:r>
              <a:rPr lang="it-IT" sz="9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drinkApi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="https://www.thecocktaildb.com/api/json/v1/1/random.php";</a:t>
            </a:r>
          </a:p>
          <a:p>
            <a:endParaRPr lang="it-IT" sz="900" dirty="0"/>
          </a:p>
          <a:p>
            <a:r>
              <a:rPr lang="it-IT" sz="9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onResponse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response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return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response.json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900" dirty="0"/>
          </a:p>
          <a:p>
            <a:r>
              <a:rPr lang="it-IT" sz="9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changeDrink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console.log("cambio bevanda");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oggetto.src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=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json.drinks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["0"].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strDrinkThumb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900" dirty="0"/>
          </a:p>
          <a:p>
            <a:r>
              <a:rPr lang="it-IT" sz="9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cambiaImgCocktail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(event){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oggetto=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event.currentTarget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    fetch(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drinkApi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).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then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onResponse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).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then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900" b="0" dirty="0" err="1">
                <a:effectLst/>
                <a:latin typeface="Consolas" panose="020B0609020204030204" pitchFamily="49" charset="0"/>
              </a:rPr>
              <a:t>changeDrink</a:t>
            </a:r>
            <a:r>
              <a:rPr lang="it-IT" sz="9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9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29925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1099D5B-F903-453D-821A-B039FECB1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744" y="202871"/>
            <a:ext cx="4568768" cy="313915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DAD256A-D234-443E-B77B-E4C4CCF9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873" y="3515976"/>
            <a:ext cx="3894510" cy="314768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7CCBC67-26F4-4784-ABCC-0D3F57A9EC2A}"/>
              </a:ext>
            </a:extLst>
          </p:cNvPr>
          <p:cNvSpPr txBox="1"/>
          <p:nvPr/>
        </p:nvSpPr>
        <p:spPr>
          <a:xfrm>
            <a:off x="5551714" y="391886"/>
            <a:ext cx="4935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terza API che ho inserito è proprio quella di Google Maps, accessibile tramite key personale</a:t>
            </a:r>
            <a:br>
              <a:rPr lang="it-IT" dirty="0"/>
            </a:br>
            <a:r>
              <a:rPr lang="it-IT" dirty="0"/>
              <a:t>Importantissima per un sito di un locale che permette anche la Street </a:t>
            </a:r>
            <a:r>
              <a:rPr lang="it-IT" dirty="0" err="1"/>
              <a:t>view</a:t>
            </a:r>
            <a:endParaRPr lang="it-IT" dirty="0"/>
          </a:p>
          <a:p>
            <a:endParaRPr lang="it-IT" dirty="0"/>
          </a:p>
          <a:p>
            <a:r>
              <a:rPr lang="it-IT" dirty="0"/>
              <a:t>Inserisco le coordinate e le uso sia per centrare la mappa all’apertura del sito che per centrare l’icona Rossa che indica il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5B0634E-8FA3-43A3-903F-448327F65EC2}"/>
              </a:ext>
            </a:extLst>
          </p:cNvPr>
          <p:cNvSpPr txBox="1"/>
          <p:nvPr/>
        </p:nvSpPr>
        <p:spPr>
          <a:xfrm>
            <a:off x="5479556" y="3102111"/>
            <a:ext cx="6300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 err="1">
                <a:effectLst/>
                <a:latin typeface="Consolas" panose="020B0609020204030204" pitchFamily="49" charset="0"/>
              </a:rPr>
              <a:t>function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initMap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myLatLng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 = {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lat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 37.51484330337947,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lng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: 15.087038187240512};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map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 = new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google.maps.Map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document.getElementById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map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"), {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  zoom: 19,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  center: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myLatLng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new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google.maps.Marker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  position: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myLatLng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  </a:t>
            </a:r>
            <a:r>
              <a:rPr lang="it-IT" sz="1400" b="0" dirty="0" err="1">
                <a:effectLst/>
                <a:latin typeface="Consolas" panose="020B0609020204030204" pitchFamily="49" charset="0"/>
              </a:rPr>
              <a:t>map</a:t>
            </a:r>
            <a:r>
              <a:rPr lang="it-IT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    });</a:t>
            </a:r>
          </a:p>
          <a:p>
            <a:r>
              <a:rPr lang="it-IT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645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357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belfiore</dc:creator>
  <cp:lastModifiedBy>simone belfiore</cp:lastModifiedBy>
  <cp:revision>9</cp:revision>
  <dcterms:created xsi:type="dcterms:W3CDTF">2021-04-12T12:04:57Z</dcterms:created>
  <dcterms:modified xsi:type="dcterms:W3CDTF">2021-04-24T15:06:50Z</dcterms:modified>
</cp:coreProperties>
</file>