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5" r:id="rId3"/>
    <p:sldId id="273" r:id="rId4"/>
    <p:sldId id="274" r:id="rId5"/>
    <p:sldId id="276" r:id="rId6"/>
    <p:sldId id="277" r:id="rId7"/>
  </p:sldIdLst>
  <p:sldSz cx="9144000" cy="6858000" type="screen4x3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2523"/>
    <a:srgbClr val="DFBB2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93979" autoAdjust="0"/>
  </p:normalViewPr>
  <p:slideViewPr>
    <p:cSldViewPr>
      <p:cViewPr varScale="1">
        <p:scale>
          <a:sx n="81" d="100"/>
          <a:sy n="81" d="100"/>
        </p:scale>
        <p:origin x="1507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B9DD5-9B97-4B95-AF01-526FF922255C}" type="datetimeFigureOut">
              <a:rPr lang="ko-KR" altLang="en-US" smtClean="0"/>
              <a:pPr/>
              <a:t>2018-05-08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5F02B-0B8C-4594-9F27-7056301F93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124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4BE47-AB7B-43EA-A8F3-1307FE3201D6}" type="datetimeFigureOut">
              <a:rPr lang="ko-KR" altLang="en-US" smtClean="0"/>
              <a:pPr/>
              <a:t>2018-05-08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0CD63-B428-4ACA-82C9-DAB5260BFA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704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2018-05-08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930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2018-05-08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31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2018-05-08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2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2018-05-08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431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2018-05-08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39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2018-05-08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317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2018-05-08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45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2018-05-08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28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2018-05-08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0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2018-05-08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87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2018-05-08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732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1FA38-054A-4205-8A09-6314A26C474D}" type="datetimeFigureOut">
              <a:rPr lang="ko-KR" altLang="en-US" smtClean="0"/>
              <a:pPr/>
              <a:t>2018-05-08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173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Autofit/>
          </a:bodyPr>
          <a:lstStyle/>
          <a:p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  <a:latin typeface="Wide Latin" panose="020A0A07050505020404" pitchFamily="18" charset="0"/>
              </a:rPr>
              <a:t>if</a:t>
            </a:r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  <a:latin typeface="Wide Latin" panose="020A0A07050505020404" pitchFamily="18" charset="0"/>
              </a:rPr>
              <a:t>문</a:t>
            </a:r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  <a:latin typeface="Wide Latin" panose="020A0A07050505020404" pitchFamily="18" charset="0"/>
              </a:rPr>
              <a:t>, switch</a:t>
            </a:r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  <a:latin typeface="Wide Latin" panose="020A0A07050505020404" pitchFamily="18" charset="0"/>
              </a:rPr>
              <a:t>문</a:t>
            </a:r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  <a:latin typeface="Wide Latin" panose="020A0A07050505020404" pitchFamily="18" charset="0"/>
              </a:rPr>
              <a:t>, map </a:t>
            </a:r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  <a:latin typeface="Wide Latin" panose="020A0A07050505020404" pitchFamily="18" charset="0"/>
              </a:rPr>
              <a:t>함수</a:t>
            </a:r>
            <a:endParaRPr lang="ko-KR" altLang="en-US" sz="3200" dirty="0">
              <a:solidFill>
                <a:schemeClr val="accent2">
                  <a:lumMod val="50000"/>
                </a:schemeClr>
              </a:solidFill>
              <a:latin typeface="Wide Latin" panose="020A0A07050505020404" pitchFamily="18" charset="0"/>
            </a:endParaRP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61F16DA1-BA7E-4706-841C-E00323659F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175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1\Desktop\갈매기\cds_led_circu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11822"/>
            <a:ext cx="4392488" cy="554617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dirty="0">
                <a:solidFill>
                  <a:srgbClr val="632523"/>
                </a:solidFill>
              </a:rPr>
              <a:t>회로구성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700808"/>
            <a:ext cx="3744416" cy="301252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모서리가 둥근 사각형 설명선 6"/>
          <p:cNvSpPr/>
          <p:nvPr/>
        </p:nvSpPr>
        <p:spPr>
          <a:xfrm>
            <a:off x="4824028" y="1720627"/>
            <a:ext cx="3816424" cy="2992704"/>
          </a:xfrm>
          <a:prstGeom prst="wedgeRoundRectCallout">
            <a:avLst>
              <a:gd name="adj1" fmla="val -60517"/>
              <a:gd name="adj2" fmla="val -23625"/>
              <a:gd name="adj3" fmla="val 16667"/>
            </a:avLst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770022" y="4431015"/>
            <a:ext cx="3924436" cy="7920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5V     Sig  GND</a:t>
            </a:r>
            <a:endParaRPr lang="ko-KR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3" descr="C:\Users\쥬디다무\Desktop\갈매기\추가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875681"/>
            <a:ext cx="3696839" cy="16561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632523"/>
                </a:solidFill>
              </a:rPr>
              <a:t>if</a:t>
            </a:r>
            <a:r>
              <a:rPr lang="ko-KR" altLang="en-US" dirty="0">
                <a:solidFill>
                  <a:srgbClr val="632523"/>
                </a:solidFill>
              </a:rPr>
              <a:t>문</a:t>
            </a:r>
          </a:p>
        </p:txBody>
      </p:sp>
      <p:pic>
        <p:nvPicPr>
          <p:cNvPr id="31" name="Picture 2" descr="C:\Users\1\Desktop\갈매기\cds_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686" y="1443633"/>
            <a:ext cx="3368722" cy="536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모서리가 둥근 직사각형 32"/>
          <p:cNvSpPr/>
          <p:nvPr/>
        </p:nvSpPr>
        <p:spPr>
          <a:xfrm>
            <a:off x="1920686" y="2595761"/>
            <a:ext cx="1296144" cy="648072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1920686" y="3962561"/>
            <a:ext cx="1446583" cy="1801552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907704" y="2046855"/>
            <a:ext cx="1244218" cy="504056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1907703" y="3531865"/>
            <a:ext cx="1584177" cy="43069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54" y="1571612"/>
            <a:ext cx="3286017" cy="8821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2" y="1563117"/>
            <a:ext cx="3214710" cy="18591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타원 43"/>
          <p:cNvSpPr/>
          <p:nvPr/>
        </p:nvSpPr>
        <p:spPr>
          <a:xfrm>
            <a:off x="5763884" y="2379737"/>
            <a:ext cx="792088" cy="72008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7986193" y="2398407"/>
            <a:ext cx="792088" cy="72008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Picture 2" descr="C:\Users\1\Desktop\갈매기\serial monitor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8" y="3071810"/>
            <a:ext cx="2510831" cy="3642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69" y="3143248"/>
            <a:ext cx="4286280" cy="8264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571868" y="1643050"/>
            <a:ext cx="3177962" cy="49434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모서리가 둥근 직사각형 17"/>
          <p:cNvSpPr/>
          <p:nvPr/>
        </p:nvSpPr>
        <p:spPr>
          <a:xfrm>
            <a:off x="3643306" y="2857496"/>
            <a:ext cx="2857520" cy="1801552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98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5" grpId="0" animBg="1"/>
      <p:bldP spid="35" grpId="1" animBg="1"/>
      <p:bldP spid="37" grpId="0" animBg="1"/>
      <p:bldP spid="37" grpId="1" animBg="1"/>
      <p:bldP spid="39" grpId="0" animBg="1"/>
      <p:bldP spid="39" grpId="1" animBg="1"/>
      <p:bldP spid="44" grpId="0" animBg="1"/>
      <p:bldP spid="45" grpId="0" animBg="1"/>
      <p:bldP spid="18" grpId="0" animBg="1"/>
      <p:bldP spid="1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632523"/>
                </a:solidFill>
              </a:rPr>
              <a:t>switch </a:t>
            </a:r>
            <a:r>
              <a:rPr lang="ko-KR" altLang="en-US" dirty="0">
                <a:solidFill>
                  <a:srgbClr val="632523"/>
                </a:solidFill>
              </a:rPr>
              <a:t>문</a:t>
            </a:r>
            <a:r>
              <a:rPr lang="en-US" altLang="ko-KR" dirty="0">
                <a:solidFill>
                  <a:srgbClr val="632523"/>
                </a:solidFill>
              </a:rPr>
              <a:t>, map</a:t>
            </a:r>
            <a:r>
              <a:rPr lang="ko-KR" altLang="en-US" dirty="0">
                <a:solidFill>
                  <a:srgbClr val="632523"/>
                </a:solidFill>
              </a:rPr>
              <a:t>함수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214" y="1628800"/>
            <a:ext cx="3125509" cy="5207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556792"/>
            <a:ext cx="3845087" cy="1584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26" y="2857496"/>
            <a:ext cx="3185013" cy="13945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26" y="3786190"/>
            <a:ext cx="2987568" cy="20302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167" y="5009518"/>
            <a:ext cx="2698941" cy="17992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모서리가 둥근 직사각형 22"/>
          <p:cNvSpPr/>
          <p:nvPr/>
        </p:nvSpPr>
        <p:spPr>
          <a:xfrm>
            <a:off x="1428728" y="2500306"/>
            <a:ext cx="1714512" cy="714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428728" y="3214686"/>
            <a:ext cx="1357322" cy="57150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1428728" y="3857628"/>
            <a:ext cx="1357322" cy="78581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428728" y="4714884"/>
            <a:ext cx="1357322" cy="78581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286116" y="2515546"/>
            <a:ext cx="3714776" cy="285752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12" grpId="0" animBg="1"/>
      <p:bldP spid="1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6709" y="1667875"/>
            <a:ext cx="7543824" cy="685792"/>
          </a:xfrm>
        </p:spPr>
        <p:txBody>
          <a:bodyPr/>
          <a:lstStyle/>
          <a:p>
            <a:pPr>
              <a:buNone/>
            </a:pP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maprate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map</a:t>
            </a:r>
            <a:r>
              <a:rPr lang="en-US" altLang="ko-KR" dirty="0"/>
              <a:t>(rate, 0, 1023, 0, 10);</a:t>
            </a:r>
            <a:endParaRPr lang="ko-KR" altLang="en-US" dirty="0"/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535271" y="2596569"/>
            <a:ext cx="2214578" cy="785818"/>
          </a:xfrm>
          <a:prstGeom prst="wedgeRoundRectCallout">
            <a:avLst>
              <a:gd name="adj1" fmla="val 22767"/>
              <a:gd name="adj2" fmla="val -84266"/>
              <a:gd name="adj3" fmla="val 16667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새로운 변수</a:t>
            </a:r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3321353" y="2596569"/>
            <a:ext cx="2000264" cy="785818"/>
          </a:xfrm>
          <a:prstGeom prst="wedgeRoundRectCallout">
            <a:avLst>
              <a:gd name="adj1" fmla="val 19501"/>
              <a:gd name="adj2" fmla="val -81495"/>
              <a:gd name="adj3" fmla="val 16667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/>
              <a:t>기존 </a:t>
            </a:r>
            <a:r>
              <a:rPr lang="ko-KR" altLang="en-US" sz="2800" dirty="0"/>
              <a:t>변수</a:t>
            </a: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4178609" y="2668007"/>
            <a:ext cx="2286016" cy="785818"/>
          </a:xfrm>
          <a:prstGeom prst="wedgeRoundRectCallout">
            <a:avLst>
              <a:gd name="adj1" fmla="val 22767"/>
              <a:gd name="adj2" fmla="val -84266"/>
              <a:gd name="adj3" fmla="val 16667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초기값 범위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6750345" y="2668007"/>
            <a:ext cx="2214578" cy="785818"/>
          </a:xfrm>
          <a:prstGeom prst="wedgeRoundRectCallout">
            <a:avLst>
              <a:gd name="adj1" fmla="val -21276"/>
              <a:gd name="adj2" fmla="val -76509"/>
              <a:gd name="adj3" fmla="val 16667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err="1"/>
              <a:t>수정값</a:t>
            </a:r>
            <a:r>
              <a:rPr lang="ko-KR" altLang="en-US" sz="2800" dirty="0"/>
              <a:t> 범위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5250179" y="2239379"/>
            <a:ext cx="135729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821815" y="2239379"/>
            <a:ext cx="928662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632523"/>
                </a:solidFill>
              </a:rPr>
              <a:t>Map</a:t>
            </a:r>
            <a:r>
              <a:rPr lang="ko-KR" altLang="en-US" dirty="0">
                <a:solidFill>
                  <a:srgbClr val="632523"/>
                </a:solidFill>
              </a:rPr>
              <a:t>함수 구동 방식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1321057" y="2239379"/>
            <a:ext cx="1500198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250015" y="2239379"/>
            <a:ext cx="857256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5402156" y="4212008"/>
            <a:ext cx="864096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4250028" y="3995984"/>
            <a:ext cx="1012393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1023</a:t>
            </a:r>
            <a:endParaRPr lang="en-US" altLang="ko-KR" sz="24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231938" y="5599299"/>
            <a:ext cx="1012393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0</a:t>
            </a:r>
            <a:endParaRPr lang="en-US" altLang="ko-KR" sz="2400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5402156" y="5815323"/>
            <a:ext cx="864096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8123584" y="4212008"/>
            <a:ext cx="864096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6971456" y="3995984"/>
            <a:ext cx="1012393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10</a:t>
            </a:r>
            <a:endParaRPr lang="en-US" altLang="ko-KR" sz="240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6953366" y="5599299"/>
            <a:ext cx="1012393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0</a:t>
            </a:r>
            <a:endParaRPr lang="en-US" altLang="ko-KR" sz="24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8123584" y="5815323"/>
            <a:ext cx="864096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오른쪽 화살표 30"/>
          <p:cNvSpPr/>
          <p:nvPr/>
        </p:nvSpPr>
        <p:spPr>
          <a:xfrm>
            <a:off x="6377277" y="4591187"/>
            <a:ext cx="432048" cy="72008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4106012" y="3799099"/>
            <a:ext cx="2232248" cy="244827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6842316" y="3799099"/>
            <a:ext cx="2232248" cy="244827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위쪽/아래쪽 화살표 34"/>
          <p:cNvSpPr/>
          <p:nvPr/>
        </p:nvSpPr>
        <p:spPr>
          <a:xfrm>
            <a:off x="5798200" y="4257581"/>
            <a:ext cx="72008" cy="153130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위쪽/아래쪽 화살표 35"/>
          <p:cNvSpPr/>
          <p:nvPr/>
        </p:nvSpPr>
        <p:spPr>
          <a:xfrm>
            <a:off x="8522465" y="4257581"/>
            <a:ext cx="72008" cy="153130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268450" y="1714488"/>
            <a:ext cx="1357322" cy="5715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?, ?</a:t>
            </a:r>
            <a:endParaRPr lang="ko-KR" altLang="en-US" sz="40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804508" y="1714488"/>
            <a:ext cx="928694" cy="5715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?, ?</a:t>
            </a:r>
            <a:endParaRPr lang="ko-KR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7" grpId="0" animBg="1"/>
      <p:bldP spid="18" grpId="0" animBg="1"/>
      <p:bldP spid="19" grpId="0" animBg="1"/>
      <p:bldP spid="28" grpId="0" animBg="1"/>
      <p:bldP spid="29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25" grpId="0" build="allAtOnce" animBg="1"/>
      <p:bldP spid="32" grpId="0" build="allAtOnce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dirty="0">
                <a:solidFill>
                  <a:srgbClr val="632523"/>
                </a:solidFill>
              </a:rPr>
              <a:t>미션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5536" y="1556792"/>
            <a:ext cx="84249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400" dirty="0"/>
              <a:t>if</a:t>
            </a:r>
            <a:r>
              <a:rPr lang="ko-KR" altLang="en-US" sz="2400" dirty="0"/>
              <a:t>문의 조건을 적절히 조정해 자신의 조도센서 회로에서 발생하는 값에 따라 켜있거나</a:t>
            </a:r>
            <a:r>
              <a:rPr lang="en-US" altLang="ko-KR" sz="2400" dirty="0"/>
              <a:t>, </a:t>
            </a:r>
            <a:r>
              <a:rPr lang="ko-KR" altLang="en-US" sz="2400" dirty="0"/>
              <a:t>빠르게 </a:t>
            </a:r>
            <a:r>
              <a:rPr lang="ko-KR" altLang="en-US" sz="2400" dirty="0" err="1"/>
              <a:t>깜빡거리거나</a:t>
            </a:r>
            <a:r>
              <a:rPr lang="en-US" altLang="ko-KR" sz="2400" dirty="0"/>
              <a:t>, </a:t>
            </a:r>
            <a:r>
              <a:rPr lang="ko-KR" altLang="en-US" sz="2400" dirty="0"/>
              <a:t>느리게 </a:t>
            </a:r>
            <a:r>
              <a:rPr lang="ko-KR" altLang="en-US" sz="2400" dirty="0" err="1"/>
              <a:t>깜빡거리도록</a:t>
            </a:r>
            <a:r>
              <a:rPr lang="ko-KR" altLang="en-US" sz="2400" dirty="0"/>
              <a:t> 수정해보세요</a:t>
            </a:r>
            <a:r>
              <a:rPr lang="en-US" altLang="ko-KR" sz="2400" dirty="0"/>
              <a:t>. </a:t>
            </a:r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/>
              <a:t>자신의 조도센서에서 측정되는 값을 확인하고</a:t>
            </a:r>
            <a:r>
              <a:rPr lang="en-US" altLang="ko-KR" sz="2400" dirty="0"/>
              <a:t>, </a:t>
            </a:r>
            <a:r>
              <a:rPr lang="ko-KR" altLang="en-US" sz="2400" dirty="0"/>
              <a:t>그 값에 따라 </a:t>
            </a:r>
            <a:r>
              <a:rPr lang="en-US" altLang="ko-KR" sz="2400" dirty="0"/>
              <a:t>switch </a:t>
            </a:r>
            <a:r>
              <a:rPr lang="ko-KR" altLang="en-US" sz="2400" dirty="0"/>
              <a:t>문을 통해 </a:t>
            </a:r>
            <a:r>
              <a:rPr lang="en-US" altLang="ko-KR" sz="2400" dirty="0"/>
              <a:t>LED</a:t>
            </a:r>
            <a:r>
              <a:rPr lang="ko-KR" altLang="en-US" sz="2400" dirty="0"/>
              <a:t>가 제어되도록 </a:t>
            </a:r>
            <a:r>
              <a:rPr lang="en-US" altLang="ko-KR" sz="2400" dirty="0"/>
              <a:t>map</a:t>
            </a:r>
            <a:r>
              <a:rPr lang="ko-KR" altLang="en-US" sz="2400" dirty="0"/>
              <a:t>함수 값을 적절히 조정하세요</a:t>
            </a:r>
            <a:r>
              <a:rPr lang="en-US" altLang="ko-KR" sz="2400" dirty="0"/>
              <a:t>.</a:t>
            </a:r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en-US" altLang="ko-KR" sz="2400" dirty="0"/>
              <a:t>if</a:t>
            </a:r>
            <a:r>
              <a:rPr lang="ko-KR" altLang="en-US" sz="2400" dirty="0"/>
              <a:t>문과 </a:t>
            </a:r>
            <a:r>
              <a:rPr lang="en-US" altLang="ko-KR" sz="2400" dirty="0"/>
              <a:t>switch</a:t>
            </a:r>
            <a:r>
              <a:rPr lang="ko-KR" altLang="en-US" sz="2400" dirty="0"/>
              <a:t>문을 사용해 </a:t>
            </a:r>
            <a:r>
              <a:rPr lang="en-US" altLang="ko-KR" sz="2400" dirty="0"/>
              <a:t>LED</a:t>
            </a:r>
            <a:r>
              <a:rPr lang="ko-KR" altLang="en-US" sz="2400" dirty="0"/>
              <a:t>가 더욱 다양한 조건에서 서로 다른 동작을 하게 하려면 어떻게 해야 할까요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9661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115</Words>
  <Application>Microsoft Office PowerPoint</Application>
  <PresentationFormat>화면 슬라이드 쇼(4:3)</PresentationFormat>
  <Paragraphs>25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Wide Latin</vt:lpstr>
      <vt:lpstr>Office 테마</vt:lpstr>
      <vt:lpstr>if문, switch문, map 함수</vt:lpstr>
      <vt:lpstr>회로구성</vt:lpstr>
      <vt:lpstr>if문</vt:lpstr>
      <vt:lpstr>switch 문, map함수</vt:lpstr>
      <vt:lpstr>Map함수 구동 방식</vt:lpstr>
      <vt:lpstr>미션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김주현</dc:creator>
  <cp:lastModifiedBy>Administrator</cp:lastModifiedBy>
  <cp:revision>117</cp:revision>
  <dcterms:created xsi:type="dcterms:W3CDTF">2015-03-17T12:27:44Z</dcterms:created>
  <dcterms:modified xsi:type="dcterms:W3CDTF">2018-05-08T13:19:42Z</dcterms:modified>
</cp:coreProperties>
</file>